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9" r:id="rId2"/>
    <p:sldId id="264" r:id="rId3"/>
    <p:sldId id="265" r:id="rId4"/>
    <p:sldId id="262" r:id="rId5"/>
    <p:sldId id="263" r:id="rId6"/>
  </p:sldIdLst>
  <p:sldSz cx="12192000" cy="6858000"/>
  <p:notesSz cx="6858000" cy="9144000"/>
  <p:embeddedFontLst>
    <p:embeddedFont>
      <p:font typeface="DR Publik" pitchFamily="2" charset="77"/>
      <p:regular r:id="rId9"/>
      <p:bold r:id="rId10"/>
      <p:italic r:id="rId11"/>
      <p:boldItalic r:id="rId12"/>
    </p:embeddedFont>
    <p:embeddedFont>
      <p:font typeface="DR Publik SemiBold" pitchFamily="2" charset="77"/>
      <p:regular r:id="rId13"/>
      <p:bold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9DA9"/>
    <a:srgbClr val="6A3C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E3FDE45-AF77-4B5C-9715-49D594BDF05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12" autoAdjust="0"/>
    <p:restoredTop sz="96331" autoAdjust="0"/>
  </p:normalViewPr>
  <p:slideViewPr>
    <p:cSldViewPr snapToGrid="0" showGuides="1">
      <p:cViewPr varScale="1">
        <p:scale>
          <a:sx n="189" d="100"/>
          <a:sy n="189" d="100"/>
        </p:scale>
        <p:origin x="576" y="1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3" d="100"/>
          <a:sy n="93" d="100"/>
        </p:scale>
        <p:origin x="276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B3FFB1A-3D03-4CAF-BD83-94BC0DD1D1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3" name="Header Placeholder 2">
            <a:extLst>
              <a:ext uri="{FF2B5EF4-FFF2-40B4-BE49-F238E27FC236}">
                <a16:creationId xmlns:a16="http://schemas.microsoft.com/office/drawing/2014/main" id="{F78585ED-E09F-4544-9D28-61960CDC78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3BD75-AA93-4F77-AAFD-71EBF7C5623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FC8E7-F488-D745-BC6C-8299897B886C}" type="datetime1">
              <a:rPr lang="da-DK" smtClean="0"/>
              <a:t>11.06.2025</a:t>
            </a:fld>
            <a:endParaRPr lang="da-DK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1FA956-9989-4246-8A28-4D201CBFBA6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71E504-7D2F-4226-9493-8292EE5D077C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394799716"/>
      </p:ext>
    </p:extLst>
  </p:cSld>
  <p:clrMap bg1="lt1" tx1="dk1" bg2="lt2" tx2="dk2" accent1="accent1" accent2="accent2" accent3="accent3" accent4="accent4" accent5="accent5" accent6="accent6" hlink="hlink" folHlink="folHlink"/>
  <p:hf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3F185A3-66D2-4D10-89A9-2033FCB223F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C7B05EB1-0120-43C4-9E3F-C19C6476CD7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45E5836E-8170-4804-9800-6AE5EBBE422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5AB016-25EA-425F-9A59-14BC385A1D1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C84882-4A4E-7C41-BEB7-DA5536E9B554}" type="datetime1">
              <a:rPr lang="da-DK" smtClean="0"/>
              <a:t>11.06.2025</a:t>
            </a:fld>
            <a:endParaRPr lang="da-DK" dirty="0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B41D9AB7-224F-42A1-8469-C71F2146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da-DK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C28F7B-22D6-4FFA-899B-97B397D45F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4A5A2F-ECD0-4A51-A9E7-D8DA645BD5CD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00601147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file:////Users/niri/_JOBS/2025_HvadSkalViHa_niri/RT/TAPET/TAPET_RT1.png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file:////Users/niri/_JOBS/2025_HvadSkalViHa_niri/RT/TAPET/TAPET_RT1.png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588767F6-8D5F-A317-DEA8-1F991A9AD8C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white">
          <a:xfrm>
            <a:off x="317500" y="3429000"/>
            <a:ext cx="5619750" cy="2946400"/>
          </a:xfr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0">
                <a:solidFill>
                  <a:srgbClr val="739DA9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2pPr>
            <a:lvl3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3pPr>
            <a:lvl4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4pPr>
            <a:lvl5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5pPr>
            <a:lvl6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6pPr>
            <a:lvl7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7pPr>
            <a:lvl8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8pPr>
            <a:lvl9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9pPr>
          </a:lstStyle>
          <a:p>
            <a:r>
              <a:rPr lang="da-DK" dirty="0"/>
              <a:t>Klik for at tilføje tekst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66D26B3A-A0B1-B43A-63D8-3CB855964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9" name="Pladsholder til dato 8">
            <a:extLst>
              <a:ext uri="{FF2B5EF4-FFF2-40B4-BE49-F238E27FC236}">
                <a16:creationId xmlns:a16="http://schemas.microsoft.com/office/drawing/2014/main" id="{C93C95FD-16FF-073F-E946-B5B69C3DB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0FAD6-6FC0-D34F-B830-90B09083C492}" type="datetime1">
              <a:rPr lang="da-DK" smtClean="0"/>
              <a:t>11.06.2025</a:t>
            </a:fld>
            <a:endParaRPr lang="da-DK" dirty="0"/>
          </a:p>
        </p:txBody>
      </p:sp>
      <p:sp>
        <p:nvSpPr>
          <p:cNvPr id="10" name="Pladsholder til sidefod 9">
            <a:extLst>
              <a:ext uri="{FF2B5EF4-FFF2-40B4-BE49-F238E27FC236}">
                <a16:creationId xmlns:a16="http://schemas.microsoft.com/office/drawing/2014/main" id="{7C825519-023D-C117-9339-6BA50BE76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1" name="Pladsholder til slidenummer 10">
            <a:extLst>
              <a:ext uri="{FF2B5EF4-FFF2-40B4-BE49-F238E27FC236}">
                <a16:creationId xmlns:a16="http://schemas.microsoft.com/office/drawing/2014/main" id="{B29212F5-88A8-FBD6-C16F-2FE2D8E70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393556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gergu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ast overskrift"/>
          <p:cNvSpPr txBox="1"/>
          <p:nvPr userDrawn="1"/>
        </p:nvSpPr>
        <p:spPr>
          <a:xfrm>
            <a:off x="315914" y="448713"/>
            <a:ext cx="8589961" cy="65017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da-DK" sz="3200" b="0" noProof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TIPS &amp; TRICKS - DIN BRUGERGUIDE</a:t>
            </a:r>
          </a:p>
        </p:txBody>
      </p:sp>
      <p:sp>
        <p:nvSpPr>
          <p:cNvPr id="30" name="Text Box 4">
            <a:extLst>
              <a:ext uri="{FF2B5EF4-FFF2-40B4-BE49-F238E27FC236}">
                <a16:creationId xmlns:a16="http://schemas.microsoft.com/office/drawing/2014/main" id="{460FBAEE-DC7E-44A6-BEA8-1DCAE4DE772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37646" y="1610280"/>
            <a:ext cx="2772000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08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sz="1600" dirty="0">
                <a:latin typeface="+mn-lt"/>
                <a:cs typeface="Arial" panose="020B0604020202020204" pitchFamily="34" charset="0"/>
              </a:rPr>
              <a:t>SIDEHOVED &amp; -FOD</a:t>
            </a:r>
            <a:endParaRPr lang="da-DK" altLang="da-DK" sz="16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Gør dette som</a:t>
            </a:r>
            <a:r>
              <a:rPr lang="da-DK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det sidste i din præsentation, så ændringerne slår igennem på alle slides</a:t>
            </a:r>
            <a:endParaRPr lang="da-DK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Sidehoved og Sidefod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i fanen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Indsæt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(indtast evt. tekst i sidefod)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Vælg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Anvend på alle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eller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Anvend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hvis det kun skal være på et enkelt slide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da-DK" sz="1600" dirty="0">
                <a:latin typeface="+mn-lt"/>
                <a:cs typeface="Arial" panose="020B0604020202020204" pitchFamily="34" charset="0"/>
              </a:rPr>
              <a:t>HJÆLPELINJER</a:t>
            </a:r>
            <a:endParaRPr lang="da-DK" sz="16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på fanen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Vis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og sæt hak ved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Hjælpelinjer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TIP: Alt + F9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for hurtig visning af hjælpelinjer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Mac: </a:t>
            </a:r>
            <a:r>
              <a:rPr lang="da-DK" sz="900" b="0" i="0" dirty="0">
                <a:solidFill>
                  <a:srgbClr val="333333"/>
                </a:solidFill>
                <a:effectLst/>
                <a:latin typeface="Arial"/>
              </a:rPr>
              <a:t>⌘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+ option + ctrl + G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endParaRPr lang="da-DK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da-DK" altLang="da-DK" sz="16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COPY/PASTE INDHOLD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Du har 2 muligheder, når du kopierer gammelt indhold over i din nye præsentation: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 Best practice: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Opret et slide i din nye præsentation og kopier ét indholdselement ad gangen (fx kopier al tekst fra én tekstboks)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2.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Eller kopier et helt slide over i din nye præsentation og vælg derefter et passende layout. </a:t>
            </a:r>
            <a:r>
              <a:rPr lang="da-DK" altLang="da-DK" sz="900" b="0" noProof="1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Når din præsentation er klar, åbner du en tom præsentation (tryk Ctrl+N). Kopier alle dias fra den nye præsentation, indsæt dem i den tomme præsentation. Dette vil sikre, at der ikke er ekstra layouts</a:t>
            </a:r>
            <a:endParaRPr lang="da-DK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3" name="Billede 12">
            <a:extLst>
              <a:ext uri="{FF2B5EF4-FFF2-40B4-BE49-F238E27FC236}">
                <a16:creationId xmlns:a16="http://schemas.microsoft.com/office/drawing/2014/main" id="{35803521-009F-447D-8D16-21D9EADF44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6000" y="2081257"/>
            <a:ext cx="440195" cy="543366"/>
          </a:xfrm>
          <a:prstGeom prst="rect">
            <a:avLst/>
          </a:prstGeom>
        </p:spPr>
      </p:pic>
      <p:sp>
        <p:nvSpPr>
          <p:cNvPr id="14" name="Date Placeholder 6" hidden="1">
            <a:extLst>
              <a:ext uri="{FF2B5EF4-FFF2-40B4-BE49-F238E27FC236}">
                <a16:creationId xmlns:a16="http://schemas.microsoft.com/office/drawing/2014/main" id="{E4FD2B6E-39A9-4094-A5FF-CBA180265C06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8C222DFF-56D6-6340-BCA9-BB87D6DD1A5E}" type="datetime1">
              <a:rPr lang="da-DK" smtClean="0"/>
              <a:t>11.06.2025</a:t>
            </a:fld>
            <a:endParaRPr lang="da-DK" dirty="0"/>
          </a:p>
        </p:txBody>
      </p:sp>
      <p:sp>
        <p:nvSpPr>
          <p:cNvPr id="15" name="Footer Placeholder 8" hidden="1">
            <a:extLst>
              <a:ext uri="{FF2B5EF4-FFF2-40B4-BE49-F238E27FC236}">
                <a16:creationId xmlns:a16="http://schemas.microsoft.com/office/drawing/2014/main" id="{AAFF8183-88DB-4217-8B14-93C3A2F3C63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a-DK"/>
              <a:t>Madkultur</a:t>
            </a:r>
            <a:endParaRPr lang="da-DK" dirty="0"/>
          </a:p>
        </p:txBody>
      </p:sp>
      <p:sp>
        <p:nvSpPr>
          <p:cNvPr id="16" name="Slide Number Placeholder 10" hidden="1">
            <a:extLst>
              <a:ext uri="{FF2B5EF4-FFF2-40B4-BE49-F238E27FC236}">
                <a16:creationId xmlns:a16="http://schemas.microsoft.com/office/drawing/2014/main" id="{2ECA3156-EAFA-499A-BDD3-C3FE309B573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23AA811B-2EBD-4900-905E-5BE20644961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2" name="Text Box 2">
            <a:extLst>
              <a:ext uri="{FF2B5EF4-FFF2-40B4-BE49-F238E27FC236}">
                <a16:creationId xmlns:a16="http://schemas.microsoft.com/office/drawing/2014/main" id="{E420DC8A-096A-DEFA-57B5-95CF1522730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6672" y="1610280"/>
            <a:ext cx="2772000" cy="4739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sz="1600" dirty="0">
                <a:latin typeface="+mn-lt"/>
                <a:cs typeface="Arial" panose="020B0604020202020204" pitchFamily="34" charset="0"/>
              </a:rPr>
              <a:t>TYPOGRAFIER</a:t>
            </a:r>
            <a:endParaRPr lang="da-DK" altLang="da-DK" sz="16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Brug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TAB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for at gå frem i tekst-niveauer. Klik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ENTER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, derefter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TAB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for at skifte fra et niveau til det næste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For at gå tilbage i tekst-niveauer, brug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SHIFT+TAB</a:t>
            </a:r>
            <a:endParaRPr lang="da-DK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Alternativt kan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Forøg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og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Formindsk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listeniveau bruges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endParaRPr lang="da-DK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da-DK" sz="900" b="1" noProof="1">
                <a:latin typeface="+mn-lt"/>
                <a:cs typeface="Arial" panose="020B0604020202020204" pitchFamily="34" charset="0"/>
              </a:rPr>
              <a:t>TIP: Brug</a:t>
            </a:r>
            <a:r>
              <a:rPr lang="da-DK" sz="900" b="1" baseline="0" noProof="1">
                <a:latin typeface="+mn-lt"/>
                <a:cs typeface="Arial" panose="020B0604020202020204" pitchFamily="34" charset="0"/>
              </a:rPr>
              <a:t> bullet knappen</a:t>
            </a:r>
            <a:endParaRPr lang="da-DK" sz="900" b="1" noProof="1"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Fjern bullet for almindelig tekst.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på bullet knappen for at sætte korrekt bullet igen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da-DK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sz="1600" dirty="0">
                <a:latin typeface="+mn-lt"/>
                <a:cs typeface="Arial" panose="020B0604020202020204" pitchFamily="34" charset="0"/>
              </a:rPr>
              <a:t>SLIDES &amp; LAYOUTS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på menupunktet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Nyt Slide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Hjem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fanen for at indsætte nyt slide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Ændre layout</a:t>
            </a:r>
            <a:endParaRPr lang="da-DK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på pilen</a:t>
            </a:r>
            <a:r>
              <a:rPr lang="da-DK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ved siden af </a:t>
            </a:r>
            <a:r>
              <a:rPr lang="da-DK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Layout </a:t>
            </a:r>
            <a:r>
              <a:rPr lang="da-DK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for at få vist en dropdown menu af mulige slides layout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None/>
              <a:defRPr/>
            </a:pPr>
            <a:r>
              <a:rPr 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Nulstil slide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på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Hjem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knappen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2.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Vælg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Nulstil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for at nulstille placering, størrelse og formatering af pladsholdere til layoutets oprindelige design i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Hjem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fanen</a:t>
            </a:r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id="{0413FDEC-3076-C2AA-153B-2C68E1A4210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281116" y="1610280"/>
            <a:ext cx="2772000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sz="1600" dirty="0">
                <a:latin typeface="+mn-lt"/>
                <a:cs typeface="Arial" panose="020B0604020202020204" pitchFamily="34" charset="0"/>
              </a:rPr>
              <a:t>BILLEDER</a:t>
            </a:r>
            <a:endParaRPr lang="da-DK" sz="16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På slides med billedpladsholder, klik på ikonet og vælg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Indsæt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for at søge efter billede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Beskær billede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Beskær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for at ændre billedets fokus/størrelse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2.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Ønsker du at skalere billedet, så hold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SHIFT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-knappen nede, mens du trækker i billedets hjørner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TIP: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Hvis du sletter billedet og indsætter et nyt, kan billedet lægge sig foran tekst og grafik. Hvis dette sker, højreklik på billedet og vælg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Placer bagest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lang="da-DK" altLang="da-DK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529FB1-FF9A-5141-AAC9-0B7860E18D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901" t="45142" r="62601" b="9046"/>
          <a:stretch/>
        </p:blipFill>
        <p:spPr>
          <a:xfrm>
            <a:off x="6898134" y="1926258"/>
            <a:ext cx="341204" cy="321707"/>
          </a:xfrm>
          <a:prstGeom prst="rect">
            <a:avLst/>
          </a:prstGeom>
        </p:spPr>
      </p:pic>
      <p:pic>
        <p:nvPicPr>
          <p:cNvPr id="5" name="Billede 5">
            <a:extLst>
              <a:ext uri="{FF2B5EF4-FFF2-40B4-BE49-F238E27FC236}">
                <a16:creationId xmlns:a16="http://schemas.microsoft.com/office/drawing/2014/main" id="{130AEA11-B6F0-F612-7D7B-367960DE120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60210" y="2744199"/>
            <a:ext cx="366043" cy="4804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D1AE4F9-DE46-E10B-F57B-038ED3DCA28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130678" y="3299770"/>
            <a:ext cx="257143" cy="285714"/>
          </a:xfrm>
          <a:prstGeom prst="rect">
            <a:avLst/>
          </a:prstGeom>
        </p:spPr>
      </p:pic>
      <p:pic>
        <p:nvPicPr>
          <p:cNvPr id="7" name="Billede 1">
            <a:extLst>
              <a:ext uri="{FF2B5EF4-FFF2-40B4-BE49-F238E27FC236}">
                <a16:creationId xmlns:a16="http://schemas.microsoft.com/office/drawing/2014/main" id="{2CA549F7-295C-4B94-3BBA-BB355CEF5EB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136125" y="4202292"/>
            <a:ext cx="308589" cy="528030"/>
          </a:xfrm>
          <a:prstGeom prst="rect">
            <a:avLst/>
          </a:prstGeom>
        </p:spPr>
      </p:pic>
      <p:pic>
        <p:nvPicPr>
          <p:cNvPr id="8" name="Billede 4">
            <a:extLst>
              <a:ext uri="{FF2B5EF4-FFF2-40B4-BE49-F238E27FC236}">
                <a16:creationId xmlns:a16="http://schemas.microsoft.com/office/drawing/2014/main" id="{56579C07-E920-364A-89F8-117DFEC0D1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031"/>
          <a:stretch/>
        </p:blipFill>
        <p:spPr>
          <a:xfrm>
            <a:off x="3130678" y="5815804"/>
            <a:ext cx="496606" cy="1728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1D17448-97BB-9C97-4F3E-905F82E6152B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131219" y="2425819"/>
            <a:ext cx="457143" cy="2571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1B374C0-BC06-DCCC-55DC-8A5A4F85CFD0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137099" y="4981429"/>
            <a:ext cx="475428" cy="17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940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DER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20480B-7E9E-4FF0-0773-52546BF51C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550" y="549963"/>
            <a:ext cx="8589075" cy="1274195"/>
          </a:xfrm>
        </p:spPr>
        <p:txBody>
          <a:bodyPr anchor="t" anchorCtr="0">
            <a:spAutoFit/>
          </a:bodyPr>
          <a:lstStyle>
            <a:lvl1pPr>
              <a:defRPr sz="4600"/>
            </a:lvl1pPr>
          </a:lstStyle>
          <a:p>
            <a:r>
              <a:rPr lang="da-DK" dirty="0"/>
              <a:t>Klik for at tilføje overskrift eller pointe i én eller flere linjer</a:t>
            </a:r>
          </a:p>
        </p:txBody>
      </p:sp>
      <p:pic>
        <p:nvPicPr>
          <p:cNvPr id="7" name="Billede 6" descr="Et billede, der indeholder Farverigt, skærmbillede, mønster, Fraktalkunst&#10;&#10;Automatisk genereret beskrivelse">
            <a:extLst>
              <a:ext uri="{FF2B5EF4-FFF2-40B4-BE49-F238E27FC236}">
                <a16:creationId xmlns:a16="http://schemas.microsoft.com/office/drawing/2014/main" id="{5AD8C905-54FB-6243-4FE7-31DFF192B372}"/>
              </a:ext>
            </a:extLst>
          </p:cNvPr>
          <p:cNvPicPr>
            <a:picLocks noChangeAspect="1"/>
          </p:cNvPicPr>
          <p:nvPr userDrawn="1"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985" y="0"/>
            <a:ext cx="11948520" cy="6858000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0EC3C4D6-B7C8-8A84-5B38-72B74F81A2B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white">
          <a:xfrm>
            <a:off x="317500" y="3429000"/>
            <a:ext cx="5619750" cy="2946400"/>
          </a:xfr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0">
                <a:solidFill>
                  <a:srgbClr val="739DA9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2pPr>
            <a:lvl3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3pPr>
            <a:lvl4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4pPr>
            <a:lvl5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5pPr>
            <a:lvl6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6pPr>
            <a:lvl7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7pPr>
            <a:lvl8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8pPr>
            <a:lvl9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9pPr>
          </a:lstStyle>
          <a:p>
            <a:r>
              <a:rPr lang="da-DK" dirty="0"/>
              <a:t>Klik for at tilføje tekst</a:t>
            </a:r>
          </a:p>
        </p:txBody>
      </p:sp>
      <p:sp>
        <p:nvSpPr>
          <p:cNvPr id="9" name="Pladsholder til dato 8">
            <a:extLst>
              <a:ext uri="{FF2B5EF4-FFF2-40B4-BE49-F238E27FC236}">
                <a16:creationId xmlns:a16="http://schemas.microsoft.com/office/drawing/2014/main" id="{3D2225F9-242B-EB27-9468-591CE7260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61F90-7207-F149-801E-C6A14E5C5073}" type="datetime1">
              <a:rPr lang="da-DK" smtClean="0"/>
              <a:t>11.06.2025</a:t>
            </a:fld>
            <a:endParaRPr lang="da-DK" dirty="0"/>
          </a:p>
        </p:txBody>
      </p:sp>
      <p:sp>
        <p:nvSpPr>
          <p:cNvPr id="10" name="Pladsholder til sidefod 9">
            <a:extLst>
              <a:ext uri="{FF2B5EF4-FFF2-40B4-BE49-F238E27FC236}">
                <a16:creationId xmlns:a16="http://schemas.microsoft.com/office/drawing/2014/main" id="{7F54C19A-5ADE-C4EF-D1CE-D5AD66E45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1" name="Pladsholder til slidenummer 10">
            <a:extLst>
              <a:ext uri="{FF2B5EF4-FFF2-40B4-BE49-F238E27FC236}">
                <a16:creationId xmlns:a16="http://schemas.microsoft.com/office/drawing/2014/main" id="{6FFC5317-CE94-67FB-0646-360709803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5360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NDER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20480B-7E9E-4FF0-0773-52546BF51C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550" y="549963"/>
            <a:ext cx="8589075" cy="1274195"/>
          </a:xfrm>
        </p:spPr>
        <p:txBody>
          <a:bodyPr anchor="t" anchorCtr="0">
            <a:spAutoFit/>
          </a:bodyPr>
          <a:lstStyle>
            <a:lvl1pPr>
              <a:defRPr sz="4600"/>
            </a:lvl1pPr>
          </a:lstStyle>
          <a:p>
            <a:r>
              <a:rPr lang="da-DK" dirty="0"/>
              <a:t>Klik for at tilføje overskrift eller pointe i én eller flere linjer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0EC3C4D6-B7C8-8A84-5B38-72B74F81A2B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white">
          <a:xfrm>
            <a:off x="317500" y="3429000"/>
            <a:ext cx="5619750" cy="2946400"/>
          </a:xfr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0">
                <a:solidFill>
                  <a:srgbClr val="739DA9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2pPr>
            <a:lvl3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3pPr>
            <a:lvl4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4pPr>
            <a:lvl5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5pPr>
            <a:lvl6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6pPr>
            <a:lvl7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7pPr>
            <a:lvl8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8pPr>
            <a:lvl9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9pPr>
          </a:lstStyle>
          <a:p>
            <a:r>
              <a:rPr lang="da-DK" dirty="0"/>
              <a:t>Klik for at tilføje tekst</a:t>
            </a:r>
          </a:p>
        </p:txBody>
      </p:sp>
      <p:sp>
        <p:nvSpPr>
          <p:cNvPr id="6" name="Pladsholder til dato 5">
            <a:extLst>
              <a:ext uri="{FF2B5EF4-FFF2-40B4-BE49-F238E27FC236}">
                <a16:creationId xmlns:a16="http://schemas.microsoft.com/office/drawing/2014/main" id="{D1752FB2-141F-DAEE-B3B1-85465CEFF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87C40-F0DA-3C4E-B658-C41C86B2868F}" type="datetime1">
              <a:rPr lang="da-DK" smtClean="0"/>
              <a:t>11.06.2025</a:t>
            </a:fld>
            <a:endParaRPr lang="da-DK" dirty="0"/>
          </a:p>
        </p:txBody>
      </p:sp>
      <p:sp>
        <p:nvSpPr>
          <p:cNvPr id="9" name="Pladsholder til sidefod 8">
            <a:extLst>
              <a:ext uri="{FF2B5EF4-FFF2-40B4-BE49-F238E27FC236}">
                <a16:creationId xmlns:a16="http://schemas.microsoft.com/office/drawing/2014/main" id="{F8948D32-0A93-8B51-765F-48BB467D1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0" name="Pladsholder til slidenummer 9">
            <a:extLst>
              <a:ext uri="{FF2B5EF4-FFF2-40B4-BE49-F238E27FC236}">
                <a16:creationId xmlns:a16="http://schemas.microsoft.com/office/drawing/2014/main" id="{66487CC8-4749-A590-7CB9-587FB4415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293393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7875" y="578838"/>
            <a:ext cx="2651126" cy="1835340"/>
          </a:xfrm>
        </p:spPr>
        <p:txBody>
          <a:bodyPr wrap="square" anchor="t" anchorCtr="0"/>
          <a:lstStyle>
            <a:lvl1pPr>
              <a:defRPr/>
            </a:lvl1pPr>
          </a:lstStyle>
          <a:p>
            <a:r>
              <a:rPr lang="da-DK" dirty="0"/>
              <a:t>Klik for at tilføje Agenda overskrift</a:t>
            </a: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5D22FF2E-072F-A6EA-548B-727FEC4C0C4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284539" y="559588"/>
            <a:ext cx="8589962" cy="5738812"/>
          </a:xfrm>
        </p:spPr>
        <p:txBody>
          <a:bodyPr/>
          <a:lstStyle>
            <a:lvl1pPr marL="457200" indent="-457200">
              <a:lnSpc>
                <a:spcPct val="120000"/>
              </a:lnSpc>
              <a:spcBef>
                <a:spcPts val="1000"/>
              </a:spcBef>
              <a:buFont typeface="+mj-lt"/>
              <a:buAutoNum type="arabicPeriod"/>
              <a:defRPr/>
            </a:lvl1pPr>
            <a:lvl2pPr marL="457200" indent="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​"/>
              <a:defRPr sz="1600">
                <a:latin typeface="+mn-lt"/>
              </a:defRPr>
            </a:lvl2pPr>
            <a:lvl3pPr marL="457200" indent="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​"/>
              <a:defRPr sz="1600">
                <a:latin typeface="+mn-lt"/>
              </a:defRPr>
            </a:lvl3pPr>
            <a:lvl4pPr marL="457200" indent="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​"/>
              <a:defRPr sz="1600">
                <a:latin typeface="+mn-lt"/>
              </a:defRPr>
            </a:lvl4pPr>
            <a:lvl5pPr marL="457200" indent="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​"/>
              <a:defRPr sz="1600">
                <a:latin typeface="+mn-lt"/>
              </a:defRPr>
            </a:lvl5pPr>
            <a:lvl6pPr marL="457200" indent="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​"/>
              <a:defRPr sz="1600">
                <a:latin typeface="+mn-lt"/>
              </a:defRPr>
            </a:lvl6pPr>
            <a:lvl7pPr marL="457200" indent="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​"/>
              <a:defRPr sz="1600">
                <a:latin typeface="+mn-lt"/>
              </a:defRPr>
            </a:lvl7pPr>
            <a:lvl8pPr marL="457200" indent="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​"/>
              <a:defRPr sz="1600">
                <a:latin typeface="+mn-lt"/>
              </a:defRPr>
            </a:lvl8pPr>
            <a:lvl9pPr marL="457200" indent="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​"/>
              <a:defRPr sz="1600">
                <a:latin typeface="+mn-lt"/>
              </a:defRPr>
            </a:lvl9pPr>
          </a:lstStyle>
          <a:p>
            <a:pPr lvl="0"/>
            <a:r>
              <a:rPr lang="da-DK" dirty="0"/>
              <a:t>Klik for at tilføje agenda punkt</a:t>
            </a:r>
          </a:p>
          <a:p>
            <a:pPr lvl="1"/>
            <a:r>
              <a:rPr lang="da-DK" dirty="0"/>
              <a:t>Andet niveau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C496D7BD-7F5E-7C0B-E050-90823C576334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8739F5B-046C-B949-A90B-ACCBDD44E59E}" type="datetime1">
              <a:rPr lang="da-DK" smtClean="0"/>
              <a:t>11.06.2025</a:t>
            </a:fld>
            <a:endParaRPr lang="da-DK" dirty="0"/>
          </a:p>
        </p:txBody>
      </p:sp>
      <p:sp>
        <p:nvSpPr>
          <p:cNvPr id="7" name="Pladsholder til sidefod 6">
            <a:extLst>
              <a:ext uri="{FF2B5EF4-FFF2-40B4-BE49-F238E27FC236}">
                <a16:creationId xmlns:a16="http://schemas.microsoft.com/office/drawing/2014/main" id="{9AFD3B45-6EA5-39C7-B198-E315123278E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8" name="Pladsholder til slidenummer 7">
            <a:extLst>
              <a:ext uri="{FF2B5EF4-FFF2-40B4-BE49-F238E27FC236}">
                <a16:creationId xmlns:a16="http://schemas.microsoft.com/office/drawing/2014/main" id="{51102514-AEDE-7DF4-ECA0-917F6E1AC1E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482601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med bille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C815D932-988E-96DC-9C9E-F2282EA662B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26262" y="463550"/>
            <a:ext cx="4948237" cy="5911850"/>
          </a:xfrm>
        </p:spPr>
        <p:txBody>
          <a:bodyPr tIns="648000" anchor="ctr" anchorCtr="0"/>
          <a:lstStyle>
            <a:lvl1pPr marL="0" indent="0" algn="ctr">
              <a:buNone/>
              <a:defRPr sz="1600">
                <a:solidFill>
                  <a:srgbClr val="739DA9"/>
                </a:solidFill>
              </a:defRPr>
            </a:lvl1pPr>
          </a:lstStyle>
          <a:p>
            <a:r>
              <a:rPr lang="da-DK" noProof="0" dirty="0"/>
              <a:t>Klik for at indsætte billede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298250" y="560288"/>
            <a:ext cx="5619750" cy="2545200"/>
          </a:xfrm>
        </p:spPr>
        <p:txBody>
          <a:bodyPr anchor="t" anchorCtr="0"/>
          <a:lstStyle>
            <a:lvl1pPr algn="l">
              <a:defRPr sz="4400">
                <a:solidFill>
                  <a:srgbClr val="739DA9"/>
                </a:solidFill>
              </a:defRPr>
            </a:lvl1pPr>
          </a:lstStyle>
          <a:p>
            <a:r>
              <a:rPr lang="da-DK" dirty="0"/>
              <a:t>Klik for at tilføje overskrift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317500" y="3429000"/>
            <a:ext cx="5619750" cy="2946400"/>
          </a:xfr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0">
                <a:solidFill>
                  <a:srgbClr val="739DA9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2pPr>
            <a:lvl3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3pPr>
            <a:lvl4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4pPr>
            <a:lvl5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5pPr>
            <a:lvl6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6pPr>
            <a:lvl7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7pPr>
            <a:lvl8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8pPr>
            <a:lvl9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9pPr>
          </a:lstStyle>
          <a:p>
            <a:r>
              <a:rPr lang="da-DK" dirty="0"/>
              <a:t>Klik for at tilføje tekst</a:t>
            </a:r>
          </a:p>
        </p:txBody>
      </p:sp>
      <p:sp>
        <p:nvSpPr>
          <p:cNvPr id="13" name="Pladsholder til dato 12">
            <a:extLst>
              <a:ext uri="{FF2B5EF4-FFF2-40B4-BE49-F238E27FC236}">
                <a16:creationId xmlns:a16="http://schemas.microsoft.com/office/drawing/2014/main" id="{136DA29F-48A2-E721-D672-1B6AD5407CB4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700DCB81-C9BC-E14A-A998-DFBD80F92959}" type="datetime1">
              <a:rPr lang="da-DK" smtClean="0"/>
              <a:t>11.06.2025</a:t>
            </a:fld>
            <a:endParaRPr lang="da-DK" dirty="0"/>
          </a:p>
        </p:txBody>
      </p:sp>
      <p:sp>
        <p:nvSpPr>
          <p:cNvPr id="14" name="Pladsholder til sidefod 13">
            <a:extLst>
              <a:ext uri="{FF2B5EF4-FFF2-40B4-BE49-F238E27FC236}">
                <a16:creationId xmlns:a16="http://schemas.microsoft.com/office/drawing/2014/main" id="{EE016D3E-E9C8-F65E-344B-0E7686CC14C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21" name="Pladsholder til slidenummer 20">
            <a:extLst>
              <a:ext uri="{FF2B5EF4-FFF2-40B4-BE49-F238E27FC236}">
                <a16:creationId xmlns:a16="http://schemas.microsoft.com/office/drawing/2014/main" id="{12B4EA82-0ADD-A4EA-E8DD-184B1CF7C27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706912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0D9A58F-A7F4-3DFC-C2BD-4FA490C752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7175" y="578838"/>
            <a:ext cx="8589075" cy="972000"/>
          </a:xfrm>
        </p:spPr>
        <p:txBody>
          <a:bodyPr/>
          <a:lstStyle>
            <a:lvl1pPr>
              <a:defRPr/>
            </a:lvl1pPr>
          </a:lstStyle>
          <a:p>
            <a:r>
              <a:rPr lang="da-DK" dirty="0"/>
              <a:t>Klik for at tilføje overskrift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6799" y="1900800"/>
            <a:ext cx="5620451" cy="44746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a-DK" noProof="0" dirty="0"/>
              <a:t>Klik for at tilføje tekst</a:t>
            </a:r>
          </a:p>
          <a:p>
            <a:pPr lvl="1"/>
            <a:r>
              <a:rPr lang="da-DK" noProof="0" dirty="0"/>
              <a:t>Anden niveau</a:t>
            </a:r>
          </a:p>
          <a:p>
            <a:pPr lvl="2"/>
            <a:r>
              <a:rPr lang="da-DK" noProof="0" dirty="0"/>
              <a:t>Tredje niveau</a:t>
            </a:r>
          </a:p>
          <a:p>
            <a:pPr lvl="3"/>
            <a:r>
              <a:rPr lang="da-DK" noProof="0" dirty="0"/>
              <a:t>Fjerde niveau</a:t>
            </a:r>
          </a:p>
          <a:p>
            <a:pPr lvl="4"/>
            <a:r>
              <a:rPr lang="da-DK" noProof="0" dirty="0"/>
              <a:t>Femte niveau</a:t>
            </a:r>
          </a:p>
          <a:p>
            <a:pPr lvl="5"/>
            <a:r>
              <a:rPr lang="da-DK" noProof="0" dirty="0"/>
              <a:t>Sjette niveau</a:t>
            </a:r>
          </a:p>
          <a:p>
            <a:pPr lvl="6"/>
            <a:r>
              <a:rPr lang="da-DK" noProof="0" dirty="0"/>
              <a:t>Syvende niveau</a:t>
            </a:r>
          </a:p>
          <a:p>
            <a:pPr lvl="7"/>
            <a:r>
              <a:rPr lang="da-DK" noProof="0" dirty="0"/>
              <a:t>Ottende niveau</a:t>
            </a:r>
          </a:p>
        </p:txBody>
      </p:sp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11E8F575-FDD2-F7A8-9442-45E557063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0AF6C-58CB-FF45-B6A9-7A51139FCFD5}" type="datetime1">
              <a:rPr lang="da-DK" smtClean="0"/>
              <a:t>11.06.2025</a:t>
            </a:fld>
            <a:endParaRPr lang="da-DK" dirty="0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81C83A24-D120-307F-8141-61676FE93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F15A4337-F265-E173-1960-7A6616137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7310111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97" userDrawn="1">
          <p15:clr>
            <a:srgbClr val="A4A3A4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sides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3200" cy="6861600"/>
          </a:xfrm>
        </p:spPr>
        <p:txBody>
          <a:bodyPr tIns="648000"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da-DK" noProof="0" dirty="0"/>
              <a:t>Klik for at indsætte billede</a:t>
            </a:r>
          </a:p>
        </p:txBody>
      </p:sp>
      <p:sp>
        <p:nvSpPr>
          <p:cNvPr id="6" name="Placeholder Logo">
            <a:extLst>
              <a:ext uri="{FF2B5EF4-FFF2-40B4-BE49-F238E27FC236}">
                <a16:creationId xmlns:a16="http://schemas.microsoft.com/office/drawing/2014/main" id="{A62BB2DD-0D0F-86B2-A775-9816192583E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7501" y="184117"/>
            <a:ext cx="323849" cy="94575"/>
          </a:xfr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  <a:lvl2pPr>
              <a:defRPr sz="100"/>
            </a:lvl2pPr>
            <a:lvl3pPr>
              <a:defRPr sz="100"/>
            </a:lvl3pPr>
            <a:lvl4pPr>
              <a:defRPr sz="100"/>
            </a:lvl4pPr>
            <a:lvl5pPr>
              <a:defRPr sz="100"/>
            </a:lvl5pPr>
          </a:lstStyle>
          <a:p>
            <a:pPr lvl="0"/>
            <a:r>
              <a:rPr lang="da-DK" noProof="0" dirty="0"/>
              <a:t>.</a:t>
            </a:r>
          </a:p>
        </p:txBody>
      </p:sp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369A2A33-9B9A-BFE7-E678-0C839DAD10E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C3359184-20BB-0B49-8FF7-3B868D6ECC6B}" type="datetime1">
              <a:rPr lang="da-DK" smtClean="0"/>
              <a:t>11.06.2025</a:t>
            </a:fld>
            <a:endParaRPr lang="da-DK" dirty="0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8268BA20-AEA8-624B-37B8-D043E187D60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E30CAE45-5525-8F35-FD6A-384A023192F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473848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n 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BCB9-EF2E-470C-9EE7-EF220DB361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6800" y="573524"/>
            <a:ext cx="8589075" cy="972000"/>
          </a:xfrm>
        </p:spPr>
        <p:txBody>
          <a:bodyPr/>
          <a:lstStyle/>
          <a:p>
            <a:r>
              <a:rPr lang="da-DK" dirty="0"/>
              <a:t>Klik for at tilføje overskrift max to linjer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AA6026E9-93EC-9848-3A2B-95D3706F6FF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white">
          <a:xfrm>
            <a:off x="317500" y="3429000"/>
            <a:ext cx="5619750" cy="2946400"/>
          </a:xfr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0">
                <a:solidFill>
                  <a:srgbClr val="739DA9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2pPr>
            <a:lvl3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3pPr>
            <a:lvl4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4pPr>
            <a:lvl5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5pPr>
            <a:lvl6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6pPr>
            <a:lvl7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7pPr>
            <a:lvl8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8pPr>
            <a:lvl9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9pPr>
          </a:lstStyle>
          <a:p>
            <a:r>
              <a:rPr lang="da-DK" dirty="0"/>
              <a:t>Klik for at tilføje tekst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53BBA6FF-654A-15DB-749E-F065EBAEC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1439-B22B-1642-9A6E-32904781083E}" type="datetime1">
              <a:rPr lang="da-DK" smtClean="0"/>
              <a:t>11.06.2025</a:t>
            </a:fld>
            <a:endParaRPr lang="da-DK" dirty="0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D7EE0246-2299-867E-64AB-4F3556AA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75AAD349-F4B2-C3D0-ACB7-97C60A02B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450888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un 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BCB9-EF2E-470C-9EE7-EF220DB361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6800" y="573524"/>
            <a:ext cx="8589075" cy="972000"/>
          </a:xfrm>
        </p:spPr>
        <p:txBody>
          <a:bodyPr/>
          <a:lstStyle/>
          <a:p>
            <a:r>
              <a:rPr lang="da-DK" dirty="0"/>
              <a:t>Klik for at tilføje overskrift max to linjer</a:t>
            </a:r>
          </a:p>
        </p:txBody>
      </p:sp>
      <p:pic>
        <p:nvPicPr>
          <p:cNvPr id="6" name="Billede 5" descr="Et billede, der indeholder Farverigt, skærmbillede, mønster, Fraktalkunst&#10;&#10;Automatisk genereret beskrivelse">
            <a:extLst>
              <a:ext uri="{FF2B5EF4-FFF2-40B4-BE49-F238E27FC236}">
                <a16:creationId xmlns:a16="http://schemas.microsoft.com/office/drawing/2014/main" id="{1D35BA92-B4B9-355F-A737-A10FCB612EA1}"/>
              </a:ext>
            </a:extLst>
          </p:cNvPr>
          <p:cNvPicPr>
            <a:picLocks noChangeAspect="1"/>
          </p:cNvPicPr>
          <p:nvPr userDrawn="1"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985" y="0"/>
            <a:ext cx="11948520" cy="6858000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82543A9E-A9BC-E329-285E-005B32FD263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white">
          <a:xfrm>
            <a:off x="317500" y="3429000"/>
            <a:ext cx="5619750" cy="2946400"/>
          </a:xfr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0">
                <a:solidFill>
                  <a:srgbClr val="739DA9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2pPr>
            <a:lvl3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3pPr>
            <a:lvl4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4pPr>
            <a:lvl5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5pPr>
            <a:lvl6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6pPr>
            <a:lvl7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7pPr>
            <a:lvl8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8pPr>
            <a:lvl9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0">
                <a:latin typeface="+mj-lt"/>
              </a:defRPr>
            </a:lvl9pPr>
          </a:lstStyle>
          <a:p>
            <a:r>
              <a:rPr lang="da-DK" dirty="0"/>
              <a:t>Klik for at tilføje tekst</a:t>
            </a:r>
          </a:p>
        </p:txBody>
      </p:sp>
      <p:sp>
        <p:nvSpPr>
          <p:cNvPr id="8" name="Pladsholder til dato 7">
            <a:extLst>
              <a:ext uri="{FF2B5EF4-FFF2-40B4-BE49-F238E27FC236}">
                <a16:creationId xmlns:a16="http://schemas.microsoft.com/office/drawing/2014/main" id="{B75DFA10-BD9D-0083-2B8B-285B66990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AC991-319D-FE4C-AB29-69EF2B5E8528}" type="datetime1">
              <a:rPr lang="da-DK" smtClean="0"/>
              <a:t>11.06.2025</a:t>
            </a:fld>
            <a:endParaRPr lang="da-DK" dirty="0"/>
          </a:p>
        </p:txBody>
      </p:sp>
      <p:sp>
        <p:nvSpPr>
          <p:cNvPr id="9" name="Pladsholder til sidefod 8">
            <a:extLst>
              <a:ext uri="{FF2B5EF4-FFF2-40B4-BE49-F238E27FC236}">
                <a16:creationId xmlns:a16="http://schemas.microsoft.com/office/drawing/2014/main" id="{FAFF9C81-2771-1DA2-7CC9-1E31D5A50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0" name="Pladsholder til slidenummer 9">
            <a:extLst>
              <a:ext uri="{FF2B5EF4-FFF2-40B4-BE49-F238E27FC236}">
                <a16:creationId xmlns:a16="http://schemas.microsoft.com/office/drawing/2014/main" id="{6D789C60-BC9F-543A-281B-DDDCC3402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953751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file:////Users/niri/_JOBS/2025_HvadSkalViHa_niri/RT/BAGGRUND/BAGGRUND_101.jpg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sv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 descr="Et billede, der indeholder hvid, grå&#10;&#10;Automatisk genereret beskrivelse">
            <a:extLst>
              <a:ext uri="{FF2B5EF4-FFF2-40B4-BE49-F238E27FC236}">
                <a16:creationId xmlns:a16="http://schemas.microsoft.com/office/drawing/2014/main" id="{C4048503-7994-1B20-9D08-71880D1519EA}"/>
              </a:ext>
            </a:extLst>
          </p:cNvPr>
          <p:cNvPicPr>
            <a:picLocks noChangeAspect="1"/>
          </p:cNvPicPr>
          <p:nvPr userDrawn="1"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7801"/>
            <a:ext cx="12259434" cy="9807547"/>
          </a:xfrm>
          <a:prstGeom prst="rect">
            <a:avLst/>
          </a:prstGeom>
        </p:spPr>
      </p:pic>
      <p:sp>
        <p:nvSpPr>
          <p:cNvPr id="2" name="Date Placeholder 1" hidden="1">
            <a:extLst>
              <a:ext uri="{FF2B5EF4-FFF2-40B4-BE49-F238E27FC236}">
                <a16:creationId xmlns:a16="http://schemas.microsoft.com/office/drawing/2014/main" id="{6DAF2562-DFA4-49A4-9C2A-FBAD02376B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>
                <a:noFill/>
                <a:latin typeface="+mj-lt"/>
              </a:defRPr>
            </a:lvl1pPr>
          </a:lstStyle>
          <a:p>
            <a:fld id="{D41E11D8-7D64-8A4D-BCC7-038ECDCB6971}" type="datetime1">
              <a:rPr lang="da-DK" smtClean="0"/>
              <a:t>11.06.2025</a:t>
            </a:fld>
            <a:endParaRPr lang="da-DK" dirty="0"/>
          </a:p>
        </p:txBody>
      </p:sp>
      <p:pic>
        <p:nvPicPr>
          <p:cNvPr id="30" name="Logo">
            <a:extLst>
              <a:ext uri="{FF2B5EF4-FFF2-40B4-BE49-F238E27FC236}">
                <a16:creationId xmlns:a16="http://schemas.microsoft.com/office/drawing/2014/main" id="{EBBAB93C-1706-3F40-FF91-B2FBDC55A6FB}"/>
              </a:ext>
            </a:extLst>
          </p:cNvPr>
          <p:cNvPicPr/>
          <p:nvPr userDrawn="1"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317501" y="184117"/>
            <a:ext cx="323849" cy="94575"/>
          </a:xfrm>
          <a:prstGeom prst="rect">
            <a:avLst/>
          </a:prstGeom>
        </p:spPr>
      </p:pic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C9392247-CE23-49BB-A39E-64C7575BE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800" y="573524"/>
            <a:ext cx="11558587" cy="9720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r>
              <a:rPr lang="da-DK" dirty="0"/>
              <a:t>Klik for at tilføje titel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6800" y="1900800"/>
            <a:ext cx="11558587" cy="4474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a-DK" noProof="0" dirty="0"/>
              <a:t>Niveau</a:t>
            </a:r>
          </a:p>
          <a:p>
            <a:pPr lvl="1"/>
            <a:r>
              <a:rPr lang="da-DK" noProof="0" dirty="0"/>
              <a:t>Niveau 2</a:t>
            </a:r>
          </a:p>
          <a:p>
            <a:pPr lvl="2"/>
            <a:r>
              <a:rPr lang="da-DK" noProof="0" dirty="0"/>
              <a:t>Niveau 3</a:t>
            </a:r>
          </a:p>
          <a:p>
            <a:pPr lvl="3"/>
            <a:r>
              <a:rPr lang="da-DK" noProof="0" dirty="0"/>
              <a:t>Niveau 4, Overskrift</a:t>
            </a:r>
          </a:p>
          <a:p>
            <a:pPr lvl="4"/>
            <a:r>
              <a:rPr lang="da-DK" noProof="0" dirty="0"/>
              <a:t>Niveau 5, Brødtekst</a:t>
            </a:r>
          </a:p>
          <a:p>
            <a:pPr lvl="5"/>
            <a:r>
              <a:rPr lang="da-DK" noProof="0" dirty="0"/>
              <a:t>Niveau 6</a:t>
            </a:r>
          </a:p>
          <a:p>
            <a:pPr lvl="6"/>
            <a:r>
              <a:rPr lang="da-DK" noProof="0" dirty="0"/>
              <a:t>Niveau 7, lille overskrift</a:t>
            </a:r>
          </a:p>
          <a:p>
            <a:pPr lvl="7"/>
            <a:r>
              <a:rPr lang="da-DK" noProof="0" dirty="0"/>
              <a:t>Niveau 8, lille brødtekst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6799" y="6573600"/>
            <a:ext cx="672213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rgbClr val="739DA9"/>
                </a:solidFill>
                <a:latin typeface="+mn-lt"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397FDF-4480-4092-8EF3-23AF214F48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0" y="6573600"/>
            <a:ext cx="4630737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rgbClr val="739DA9"/>
                </a:solidFill>
                <a:latin typeface="+mn-lt"/>
              </a:defRPr>
            </a:lvl1pPr>
          </a:lstStyle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80999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5" r:id="rId3"/>
    <p:sldLayoutId id="2147483817" r:id="rId4"/>
    <p:sldLayoutId id="2147483729" r:id="rId5"/>
    <p:sldLayoutId id="2147483732" r:id="rId6"/>
    <p:sldLayoutId id="2147483739" r:id="rId7"/>
    <p:sldLayoutId id="2147483743" r:id="rId8"/>
    <p:sldLayoutId id="2147483824" r:id="rId9"/>
    <p:sldLayoutId id="2147483769" r:id="rId1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rgbClr val="739DA9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Wingdings" panose="05000000000000000000" pitchFamily="2" charset="2"/>
        <a:buNone/>
        <a:defRPr sz="1800" kern="1200" baseline="0">
          <a:solidFill>
            <a:srgbClr val="739DA9"/>
          </a:solidFill>
          <a:latin typeface="+mn-lt"/>
          <a:ea typeface="+mn-ea"/>
          <a:cs typeface="+mn-cs"/>
        </a:defRPr>
      </a:lvl1pPr>
      <a:lvl2pPr marL="18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Wingdings" panose="05000000000000000000" pitchFamily="2" charset="2"/>
        <a:buChar char="§"/>
        <a:defRPr sz="1800" kern="1200" baseline="0">
          <a:solidFill>
            <a:srgbClr val="739DA9"/>
          </a:solidFill>
          <a:latin typeface="+mn-lt"/>
          <a:ea typeface="+mn-ea"/>
          <a:cs typeface="+mn-cs"/>
        </a:defRPr>
      </a:lvl2pPr>
      <a:lvl3pPr marL="36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Wingdings" panose="05000000000000000000" pitchFamily="2" charset="2"/>
        <a:buChar char="§"/>
        <a:defRPr sz="1800" kern="1200" baseline="0">
          <a:solidFill>
            <a:srgbClr val="739DA9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​"/>
        <a:defRPr sz="1800" b="0" kern="1200" baseline="0">
          <a:solidFill>
            <a:srgbClr val="739DA9"/>
          </a:solidFill>
          <a:latin typeface="+mj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​"/>
        <a:tabLst/>
        <a:defRPr sz="1800" kern="1200" baseline="0">
          <a:solidFill>
            <a:srgbClr val="739DA9"/>
          </a:solidFill>
          <a:latin typeface="+mn-lt"/>
          <a:ea typeface="+mn-ea"/>
          <a:cs typeface="+mn-cs"/>
        </a:defRPr>
      </a:lvl5pPr>
      <a:lvl6pPr marL="180000" indent="-18000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1200" kern="1200" baseline="0">
          <a:solidFill>
            <a:srgbClr val="739DA9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​"/>
        <a:defRPr sz="1200" b="0" kern="1200" baseline="0">
          <a:solidFill>
            <a:srgbClr val="739DA9"/>
          </a:solidFill>
          <a:latin typeface="+mj-lt"/>
          <a:ea typeface="+mn-ea"/>
          <a:cs typeface="+mn-cs"/>
        </a:defRPr>
      </a:lvl7pPr>
      <a:lvl8pPr marL="0" indent="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​"/>
        <a:defRPr sz="1200" kern="1200" baseline="0">
          <a:solidFill>
            <a:srgbClr val="739DA9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​"/>
        <a:defRPr sz="6000" kern="1200" baseline="0">
          <a:solidFill>
            <a:srgbClr val="6A3C81"/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9" userDrawn="1">
          <p15:clr>
            <a:srgbClr val="A4A4A4"/>
          </p15:clr>
        </p15:guide>
        <p15:guide id="3" orient="horz" pos="292" userDrawn="1">
          <p15:clr>
            <a:srgbClr val="A4A4A4"/>
          </p15:clr>
        </p15:guide>
        <p15:guide id="4" orient="horz" pos="4016" userDrawn="1">
          <p15:clr>
            <a:srgbClr val="A4A4A4"/>
          </p15:clr>
        </p15:guide>
        <p15:guide id="9" pos="2069" userDrawn="1">
          <p15:clr>
            <a:srgbClr val="A4A4A4"/>
          </p15:clr>
        </p15:guide>
        <p15:guide id="20" pos="5610" userDrawn="1">
          <p15:clr>
            <a:srgbClr val="A4A4A4"/>
          </p15:clr>
        </p15:guide>
        <p15:guide id="26" pos="7480" userDrawn="1">
          <p15:clr>
            <a:srgbClr val="A4A4A4"/>
          </p15:clr>
        </p15:guide>
        <p15:guide id="27" orient="horz" pos="401" userDrawn="1">
          <p15:clr>
            <a:srgbClr val="A4A3A4"/>
          </p15:clr>
        </p15:guide>
        <p15:guide id="28" pos="3839" userDrawn="1">
          <p15:clr>
            <a:srgbClr val="A4A3A4"/>
          </p15:clr>
        </p15:guide>
        <p15:guide id="29" orient="horz" pos="2159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file:////Users/niri/_JOBS/2025_HvadSkalViHa_niri/RT/GIF_ANIMATIONER/GIF_LGOG_102.gif" TargetMode="Externa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/Users/niri/_JOBS/2025_HvadSkalViHa_niri/RT/ILLUKONER/ABSTRAKT/PNG/BUBBLES.png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image" Target="file:////Users/niri/_JOBS/2025_HvadSkalViHa_niri/RT/GIF_ANIMATIONER/GIF_501.gi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file:////Users/niri/_JOBS/2025_HvadSkalViHa_niri/RT/GIF_ANIMATIONER/GIF_LGOG_102.gif" TargetMode="Externa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EA8EEA-7351-F1E1-37E4-A2CF9A06F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550" y="518431"/>
            <a:ext cx="11576950" cy="830997"/>
          </a:xfrm>
        </p:spPr>
        <p:txBody>
          <a:bodyPr/>
          <a:lstStyle/>
          <a:p>
            <a:r>
              <a:rPr lang="da-DK" dirty="0"/>
              <a:t>Samtalen om vores madkultur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DE3E0DCD-0975-82E6-9298-323C710B4D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Kasper Zederkof</a:t>
            </a:r>
          </a:p>
          <a:p>
            <a:r>
              <a:rPr lang="da-DK" dirty="0"/>
              <a:t>Redaktør, Tværgående indhold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E63290A-535F-AAF5-64E5-DB49B6CA2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491B-41A5-E04F-ADF5-CDBB353B1604}" type="datetime1">
              <a:rPr lang="da-DK" smtClean="0"/>
              <a:t>11.06.2025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34511D3-AA00-8059-5C14-50D2A625C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Madkultur</a:t>
            </a:r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94D9420D-6DD9-1583-5439-076312C90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1</a:t>
            </a:fld>
            <a:endParaRPr lang="da-DK" dirty="0"/>
          </a:p>
        </p:txBody>
      </p:sp>
      <p:pic>
        <p:nvPicPr>
          <p:cNvPr id="9" name="Billede 8" descr="Et billede, der indeholder tekst, Grafik, grafisk design, Font/skrifttype&#10;&#10;Automatisk genereret beskrivelse">
            <a:extLst>
              <a:ext uri="{FF2B5EF4-FFF2-40B4-BE49-F238E27FC236}">
                <a16:creationId xmlns:a16="http://schemas.microsoft.com/office/drawing/2014/main" id="{B11FB1C2-249F-C368-7FCA-548B2151505C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9550">
            <a:off x="4827423" y="1808587"/>
            <a:ext cx="6293724" cy="4305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887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E04F7D31-3A58-934F-EA0C-29D283005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469BD532-8C67-4E33-0AE0-9108D92BC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16799" y="6573600"/>
            <a:ext cx="672213" cy="180000"/>
          </a:xfrm>
        </p:spPr>
        <p:txBody>
          <a:bodyPr/>
          <a:lstStyle/>
          <a:p>
            <a:fld id="{24C8C45C-947F-4981-8B3F-4F32E973C901}" type="slidenum">
              <a:rPr lang="da-DK" smtClean="0"/>
              <a:pPr/>
              <a:t>2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CC7CB7E9-BD9D-B1E6-429D-14D4ABD6D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573600"/>
            <a:ext cx="4630737" cy="180000"/>
          </a:xfrm>
        </p:spPr>
        <p:txBody>
          <a:bodyPr/>
          <a:lstStyle/>
          <a:p>
            <a:r>
              <a:rPr lang="da-DK"/>
              <a:t>Madkultur</a:t>
            </a:r>
            <a:endParaRPr lang="da-DK" dirty="0"/>
          </a:p>
        </p:txBody>
      </p:sp>
      <p:sp>
        <p:nvSpPr>
          <p:cNvPr id="6" name="Undertitel 5">
            <a:extLst>
              <a:ext uri="{FF2B5EF4-FFF2-40B4-BE49-F238E27FC236}">
                <a16:creationId xmlns:a16="http://schemas.microsoft.com/office/drawing/2014/main" id="{A636A2C1-8B11-5522-7842-CF9353ED1C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7" name="Pladsholder til indhold 9" descr="Et billede, der indeholder cirkel, skærmbillede, Farverigt, Grafik&#10;&#10;Automatisk genereret beskrivelse">
            <a:extLst>
              <a:ext uri="{FF2B5EF4-FFF2-40B4-BE49-F238E27FC236}">
                <a16:creationId xmlns:a16="http://schemas.microsoft.com/office/drawing/2014/main" id="{F3EAAE06-C7EF-6432-C778-D6E0D7DCE587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8386" y="1635306"/>
            <a:ext cx="6244782" cy="5767908"/>
          </a:xfrm>
          <a:prstGeom prst="rect">
            <a:avLst/>
          </a:prstGeom>
        </p:spPr>
      </p:pic>
      <p:sp>
        <p:nvSpPr>
          <p:cNvPr id="8" name="Pladsholder til dato 7">
            <a:extLst>
              <a:ext uri="{FF2B5EF4-FFF2-40B4-BE49-F238E27FC236}">
                <a16:creationId xmlns:a16="http://schemas.microsoft.com/office/drawing/2014/main" id="{B4B9140B-5AEB-653F-2A68-5838024E4B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fld id="{4B26E2AC-8B3C-B942-BC5F-A1E6FDF64C09}" type="datetime1">
              <a:rPr lang="da-DK" smtClean="0"/>
              <a:t>11.06.2025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025956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89ADB38-742D-B287-8B04-301B112EA5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F942ABDB-F9A8-47BA-F788-F8360F9F3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16799" y="6573600"/>
            <a:ext cx="672213" cy="180000"/>
          </a:xfrm>
        </p:spPr>
        <p:txBody>
          <a:bodyPr/>
          <a:lstStyle/>
          <a:p>
            <a:fld id="{24C8C45C-947F-4981-8B3F-4F32E973C901}" type="slidenum">
              <a:rPr lang="da-DK" smtClean="0"/>
              <a:pPr/>
              <a:t>3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6C86860-9E69-EA1B-5853-D9B82D158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573600"/>
            <a:ext cx="4630737" cy="180000"/>
          </a:xfrm>
        </p:spPr>
        <p:txBody>
          <a:bodyPr/>
          <a:lstStyle/>
          <a:p>
            <a:r>
              <a:rPr lang="da-DK"/>
              <a:t>Madkultur</a:t>
            </a:r>
            <a:endParaRPr lang="da-DK" dirty="0"/>
          </a:p>
        </p:txBody>
      </p:sp>
      <p:sp>
        <p:nvSpPr>
          <p:cNvPr id="6" name="Undertitel 5">
            <a:extLst>
              <a:ext uri="{FF2B5EF4-FFF2-40B4-BE49-F238E27FC236}">
                <a16:creationId xmlns:a16="http://schemas.microsoft.com/office/drawing/2014/main" id="{D1C890C1-FA4A-7D0E-0564-27A0EBDAEBB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599106B1-FCD3-30D7-87D6-6C7B2E0D93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fld id="{56EDD335-EF9F-0A4A-8247-DB5943AE12FD}" type="datetime1">
              <a:rPr lang="da-DK" smtClean="0"/>
              <a:t>11.06.2025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960561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ladsholder til billede 7" descr="Et billede, der indeholder person, tøj, indendørs, mur&#10;&#10;Automatisk genereret beskrivelse">
            <a:extLst>
              <a:ext uri="{FF2B5EF4-FFF2-40B4-BE49-F238E27FC236}">
                <a16:creationId xmlns:a16="http://schemas.microsoft.com/office/drawing/2014/main" id="{56682AFA-DABE-29EF-804C-CF87C502E6B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" r="17"/>
          <a:stretch>
            <a:fillRect/>
          </a:stretch>
        </p:blipFill>
        <p:spPr/>
      </p:pic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C501995E-874A-BC42-D02B-53A6004164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37FC870-FB70-6265-A123-60EA4E76E21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096000" y="6573600"/>
            <a:ext cx="4630737" cy="180000"/>
          </a:xfrm>
        </p:spPr>
        <p:txBody>
          <a:bodyPr/>
          <a:lstStyle/>
          <a:p>
            <a:r>
              <a:rPr lang="da-DK"/>
              <a:t>Madkultur</a:t>
            </a:r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27F8BE57-2EC5-F106-528B-FD859604A71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316799" y="6573600"/>
            <a:ext cx="672213" cy="180000"/>
          </a:xfrm>
        </p:spPr>
        <p:txBody>
          <a:bodyPr/>
          <a:lstStyle/>
          <a:p>
            <a:fld id="{24C8C45C-947F-4981-8B3F-4F32E973C901}" type="slidenum">
              <a:rPr lang="da-DK" smtClean="0"/>
              <a:pPr/>
              <a:t>4</a:t>
            </a:fld>
            <a:endParaRPr lang="da-DK" dirty="0"/>
          </a:p>
        </p:txBody>
      </p:sp>
      <p:pic>
        <p:nvPicPr>
          <p:cNvPr id="11" name="Billede 10" descr="Et billede, der indeholder Grafik, grafisk design, design&#10;&#10;Automatisk genereret beskrivelse">
            <a:extLst>
              <a:ext uri="{FF2B5EF4-FFF2-40B4-BE49-F238E27FC236}">
                <a16:creationId xmlns:a16="http://schemas.microsoft.com/office/drawing/2014/main" id="{0EAEAFE0-D4A8-A981-3553-920E60A92B7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91389">
            <a:off x="-905532" y="1860834"/>
            <a:ext cx="7772400" cy="5494740"/>
          </a:xfrm>
          <a:prstGeom prst="rect">
            <a:avLst/>
          </a:prstGeom>
        </p:spPr>
      </p:pic>
      <p:sp>
        <p:nvSpPr>
          <p:cNvPr id="12" name="Pladsholder til dato 11">
            <a:extLst>
              <a:ext uri="{FF2B5EF4-FFF2-40B4-BE49-F238E27FC236}">
                <a16:creationId xmlns:a16="http://schemas.microsoft.com/office/drawing/2014/main" id="{7D88CAF7-2033-15C7-E971-99162EC58326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fld id="{F5F31A7D-9184-BB43-A78E-2DA0D85B5AAD}" type="datetime1">
              <a:rPr lang="da-DK" smtClean="0"/>
              <a:t>11.06.2025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199280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DA0EF21A-E597-B30D-79D2-7EE0D0C4C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Tak for i dag!</a:t>
            </a:r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B4095297-66FF-6052-2D31-F44F78D96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573600"/>
            <a:ext cx="4630737" cy="180000"/>
          </a:xfrm>
        </p:spPr>
        <p:txBody>
          <a:bodyPr/>
          <a:lstStyle/>
          <a:p>
            <a:r>
              <a:rPr lang="da-DK"/>
              <a:t>Madkultur</a:t>
            </a:r>
            <a:endParaRPr lang="da-DK" dirty="0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2F0163E3-D5AA-5093-9E2E-952C4B318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16799" y="6573600"/>
            <a:ext cx="672213" cy="180000"/>
          </a:xfrm>
        </p:spPr>
        <p:txBody>
          <a:bodyPr/>
          <a:lstStyle/>
          <a:p>
            <a:fld id="{24C8C45C-947F-4981-8B3F-4F32E973C901}" type="slidenum">
              <a:rPr lang="da-DK" smtClean="0"/>
              <a:pPr/>
              <a:t>5</a:t>
            </a:fld>
            <a:endParaRPr lang="da-DK" dirty="0"/>
          </a:p>
        </p:txBody>
      </p:sp>
      <p:sp>
        <p:nvSpPr>
          <p:cNvPr id="8" name="Pladsholder til dato 7">
            <a:extLst>
              <a:ext uri="{FF2B5EF4-FFF2-40B4-BE49-F238E27FC236}">
                <a16:creationId xmlns:a16="http://schemas.microsoft.com/office/drawing/2014/main" id="{EF40BB0C-BF42-24F7-03DD-83DE64764F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fld id="{4B2550FE-47FB-234A-9591-8F134C9229A7}" type="datetime1">
              <a:rPr lang="da-DK" smtClean="0"/>
              <a:t>11.06.2025</a:t>
            </a:fld>
            <a:endParaRPr lang="da-DK" dirty="0"/>
          </a:p>
        </p:txBody>
      </p:sp>
      <p:pic>
        <p:nvPicPr>
          <p:cNvPr id="2" name="Billede 1" descr="Et billede, der indeholder tekst, Grafik, grafisk design, Font/skrifttype&#10;&#10;Automatisk genereret beskrivelse">
            <a:extLst>
              <a:ext uri="{FF2B5EF4-FFF2-40B4-BE49-F238E27FC236}">
                <a16:creationId xmlns:a16="http://schemas.microsoft.com/office/drawing/2014/main" id="{45E1EA2A-2322-E05B-36C2-B9A20C32065F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9550">
            <a:off x="4827423" y="1808587"/>
            <a:ext cx="6293724" cy="4305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461648"/>
      </p:ext>
    </p:extLst>
  </p:cSld>
  <p:clrMapOvr>
    <a:masterClrMapping/>
  </p:clrMapOvr>
</p:sld>
</file>

<file path=ppt/theme/theme1.xml><?xml version="1.0" encoding="utf-8"?>
<a:theme xmlns:a="http://schemas.openxmlformats.org/drawingml/2006/main" name="MADKULTUR">
  <a:themeElements>
    <a:clrScheme name="DR">
      <a:dk1>
        <a:srgbClr val="000000"/>
      </a:dk1>
      <a:lt1>
        <a:srgbClr val="FFFFFF"/>
      </a:lt1>
      <a:dk2>
        <a:srgbClr val="240105"/>
      </a:dk2>
      <a:lt2>
        <a:srgbClr val="FFE7E0"/>
      </a:lt2>
      <a:accent1>
        <a:srgbClr val="9C0004"/>
      </a:accent1>
      <a:accent2>
        <a:srgbClr val="F88379"/>
      </a:accent2>
      <a:accent3>
        <a:srgbClr val="524299"/>
      </a:accent3>
      <a:accent4>
        <a:srgbClr val="BFB5F7"/>
      </a:accent4>
      <a:accent5>
        <a:srgbClr val="990169"/>
      </a:accent5>
      <a:accent6>
        <a:srgbClr val="019499"/>
      </a:accent6>
      <a:hlink>
        <a:srgbClr val="D90006"/>
      </a:hlink>
      <a:folHlink>
        <a:srgbClr val="D90006"/>
      </a:folHlink>
    </a:clrScheme>
    <a:fontScheme name="DR">
      <a:majorFont>
        <a:latin typeface="DR Publik SemiBold"/>
        <a:ea typeface=""/>
        <a:cs typeface=""/>
      </a:majorFont>
      <a:minorFont>
        <a:latin typeface="DR Publi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144000" tIns="144000" rIns="144000" bIns="144000" rtlCol="0" anchor="ctr"/>
      <a:lstStyle>
        <a:defPPr algn="ctr">
          <a:defRPr noProof="0" dirty="0" err="1" smtClean="0">
            <a:solidFill>
              <a:srgbClr val="FDFFF5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R PowerPoint Skabelon 2025.potx" id="{AD68EE18-F5AF-437C-9EB5-00F350027057}" vid="{35548818-6940-4911-BB5A-941D00BC2FB0}"/>
    </a:ext>
  </a:extLst>
</a:theme>
</file>

<file path=ppt/theme/theme2.xml><?xml version="1.0" encoding="utf-8"?>
<a:theme xmlns:a="http://schemas.openxmlformats.org/drawingml/2006/main" name="Office-tema">
  <a:themeElements>
    <a:clrScheme name="DR">
      <a:dk1>
        <a:srgbClr val="000000"/>
      </a:dk1>
      <a:lt1>
        <a:srgbClr val="FFFFFF"/>
      </a:lt1>
      <a:dk2>
        <a:srgbClr val="240105"/>
      </a:dk2>
      <a:lt2>
        <a:srgbClr val="FFE7E0"/>
      </a:lt2>
      <a:accent1>
        <a:srgbClr val="9C0004"/>
      </a:accent1>
      <a:accent2>
        <a:srgbClr val="F88379"/>
      </a:accent2>
      <a:accent3>
        <a:srgbClr val="524299"/>
      </a:accent3>
      <a:accent4>
        <a:srgbClr val="BFB5F7"/>
      </a:accent4>
      <a:accent5>
        <a:srgbClr val="990169"/>
      </a:accent5>
      <a:accent6>
        <a:srgbClr val="019499"/>
      </a:accent6>
      <a:hlink>
        <a:srgbClr val="D90006"/>
      </a:hlink>
      <a:folHlink>
        <a:srgbClr val="D90006"/>
      </a:folHlink>
    </a:clrScheme>
    <a:fontScheme name="DR">
      <a:majorFont>
        <a:latin typeface="DR Publik SemiBold"/>
        <a:ea typeface=""/>
        <a:cs typeface=""/>
      </a:majorFont>
      <a:minorFont>
        <a:latin typeface="DR Publik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DR">
      <a:dk1>
        <a:srgbClr val="000000"/>
      </a:dk1>
      <a:lt1>
        <a:srgbClr val="FFFFFF"/>
      </a:lt1>
      <a:dk2>
        <a:srgbClr val="240105"/>
      </a:dk2>
      <a:lt2>
        <a:srgbClr val="FFE7E0"/>
      </a:lt2>
      <a:accent1>
        <a:srgbClr val="9C0004"/>
      </a:accent1>
      <a:accent2>
        <a:srgbClr val="F88379"/>
      </a:accent2>
      <a:accent3>
        <a:srgbClr val="524299"/>
      </a:accent3>
      <a:accent4>
        <a:srgbClr val="BFB5F7"/>
      </a:accent4>
      <a:accent5>
        <a:srgbClr val="990169"/>
      </a:accent5>
      <a:accent6>
        <a:srgbClr val="019499"/>
      </a:accent6>
      <a:hlink>
        <a:srgbClr val="D90006"/>
      </a:hlink>
      <a:folHlink>
        <a:srgbClr val="D90006"/>
      </a:folHlink>
    </a:clrScheme>
    <a:fontScheme name="DR">
      <a:majorFont>
        <a:latin typeface="DR Publik SemiBold"/>
        <a:ea typeface=""/>
        <a:cs typeface=""/>
      </a:majorFont>
      <a:minorFont>
        <a:latin typeface="DR Publi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Danmarks Radio</Template>
  <TotalTime>155</TotalTime>
  <Words>30</Words>
  <Application>Microsoft Macintosh PowerPoint</Application>
  <PresentationFormat>Widescreen</PresentationFormat>
  <Paragraphs>19</Paragraphs>
  <Slides>5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</vt:i4>
      </vt:variant>
    </vt:vector>
  </HeadingPairs>
  <TitlesOfParts>
    <vt:vector size="10" baseType="lpstr">
      <vt:lpstr>DR Publik SemiBold</vt:lpstr>
      <vt:lpstr>Wingdings</vt:lpstr>
      <vt:lpstr>Arial</vt:lpstr>
      <vt:lpstr>DR Publik</vt:lpstr>
      <vt:lpstr>MADKULTUR</vt:lpstr>
      <vt:lpstr>Samtalen om vores madkultur</vt:lpstr>
      <vt:lpstr>PowerPoint-præsentation</vt:lpstr>
      <vt:lpstr>PowerPoint-præsentation</vt:lpstr>
      <vt:lpstr>PowerPoint-præsentation</vt:lpstr>
      <vt:lpstr>Tak for i dag!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Niels Rinder     DR Design &amp; Visuel Brandidentitet, MP</dc:creator>
  <cp:lastModifiedBy>Niels Rinder     DR Design &amp; Visuel Brandidentitet, MP</cp:lastModifiedBy>
  <cp:revision>16</cp:revision>
  <dcterms:created xsi:type="dcterms:W3CDTF">2025-06-11T08:38:15Z</dcterms:created>
  <dcterms:modified xsi:type="dcterms:W3CDTF">2025-06-11T11:57:18Z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 by:">
    <vt:lpwstr>omnidocs.com</vt:lpwstr>
  </property>
  <property fmtid="{D5CDD505-2E9C-101B-9397-08002B2CF9AE}" pid="3" name="Created by">
    <vt:lpwstr>omnidocs.com</vt:lpwstr>
  </property>
</Properties>
</file>