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49" r:id="rId2"/>
    <p:sldId id="335" r:id="rId3"/>
    <p:sldId id="343" r:id="rId4"/>
    <p:sldId id="344" r:id="rId5"/>
    <p:sldId id="345" r:id="rId6"/>
    <p:sldId id="346" r:id="rId7"/>
    <p:sldId id="354" r:id="rId8"/>
    <p:sldId id="355" r:id="rId9"/>
    <p:sldId id="356" r:id="rId10"/>
    <p:sldId id="357" r:id="rId11"/>
    <p:sldId id="358" r:id="rId12"/>
    <p:sldId id="361" r:id="rId13"/>
    <p:sldId id="362" r:id="rId14"/>
    <p:sldId id="363" r:id="rId15"/>
    <p:sldId id="359" r:id="rId16"/>
    <p:sldId id="360" r:id="rId17"/>
    <p:sldId id="347" r:id="rId18"/>
    <p:sldId id="348" r:id="rId19"/>
    <p:sldId id="350" r:id="rId20"/>
    <p:sldId id="351" r:id="rId21"/>
    <p:sldId id="352" r:id="rId22"/>
    <p:sldId id="353" r:id="rId23"/>
  </p:sldIdLst>
  <p:sldSz cx="12192000" cy="6858000"/>
  <p:notesSz cx="6858000" cy="9144000"/>
  <p:embeddedFontLst>
    <p:embeddedFont>
      <p:font typeface="DR Publik" pitchFamily="2" charset="77"/>
      <p:regular r:id="rId26"/>
      <p:bold r:id="rId27"/>
      <p:italic r:id="rId28"/>
      <p:boldItalic r:id="rId29"/>
    </p:embeddedFont>
    <p:embeddedFont>
      <p:font typeface="DR Publik SemiBold" pitchFamily="2" charset="77"/>
      <p:regular r:id="rId30"/>
      <p:bold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450028"/>
    <a:srgbClr val="FFAAC8"/>
    <a:srgbClr val="FF011D"/>
    <a:srgbClr val="F5F0E6"/>
    <a:srgbClr val="180F6D"/>
    <a:srgbClr val="FFBFB1"/>
    <a:srgbClr val="FB4BFF"/>
    <a:srgbClr val="460028"/>
    <a:srgbClr val="643200"/>
    <a:srgbClr val="321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90" autoAdjust="0"/>
    <p:restoredTop sz="86699" autoAdjust="0"/>
  </p:normalViewPr>
  <p:slideViewPr>
    <p:cSldViewPr snapToGrid="0" showGuides="1">
      <p:cViewPr>
        <p:scale>
          <a:sx n="100" d="100"/>
          <a:sy n="100" d="100"/>
        </p:scale>
        <p:origin x="944" y="131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263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382C0-1D05-4229-918E-CDD7B7E48B4A}" type="slidenum">
              <a:rPr lang="en-GB" smtClean="0"/>
              <a:t>‹#›</a:t>
            </a:fld>
            <a:endParaRPr lang="en-GB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AC59BC2-BB47-9048-9F0A-B6DB898AE44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149ECB-AF0F-5741-A53A-3355E0DCBB24}" type="datetimeFigureOut">
              <a:rPr lang="en-DK" smtClean="0"/>
              <a:t>05/06/2024</a:t>
            </a:fld>
            <a:endParaRPr lang="en-DK"/>
          </a:p>
        </p:txBody>
      </p:sp>
      <p:sp>
        <p:nvSpPr>
          <p:cNvPr id="3" name="Header Placeholder 2">
            <a:extLst>
              <a:ext uri="{FF2B5EF4-FFF2-40B4-BE49-F238E27FC236}">
                <a16:creationId xmlns:a16="http://schemas.microsoft.com/office/drawing/2014/main" id="{1414FDE0-843A-A44D-A9AE-0D3871C2EA6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3947997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otes Placeholder 7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Date Placeholder 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/>
            </a:lvl1pPr>
          </a:lstStyle>
          <a:p>
            <a:fld id="{1386E511-D742-4EFE-90B5-C9FC42762E0F}" type="datetimeFigureOut">
              <a:rPr lang="en-GB" smtClean="0"/>
              <a:pPr/>
              <a:t>05/06/2024</a:t>
            </a:fld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/>
            </a:lvl1pPr>
          </a:lstStyle>
          <a:p>
            <a:fld id="{A16CFAD1-D197-4A88-B173-A6412E995EE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/>
            </a:lvl1pPr>
          </a:lstStyle>
          <a:p>
            <a:endParaRPr lang="en-GB"/>
          </a:p>
        </p:txBody>
      </p:sp>
      <p:sp>
        <p:nvSpPr>
          <p:cNvPr id="12" name="Slide Image Placeholder 1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13" name="Header Placeholder 1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0601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2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emf"/><Relationship Id="rId4" Type="http://schemas.openxmlformats.org/officeDocument/2006/relationships/image" Target="../media/image2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emf"/><Relationship Id="rId4" Type="http://schemas.openxmlformats.org/officeDocument/2006/relationships/image" Target="../media/image2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2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emf"/><Relationship Id="rId4" Type="http://schemas.openxmlformats.org/officeDocument/2006/relationships/image" Target="../media/image2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R 100 Forside">
    <p:bg>
      <p:bgPr>
        <a:solidFill>
          <a:srgbClr val="4500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243360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1" i="0" baseline="0">
                <a:solidFill>
                  <a:srgbClr val="FFAAC8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tx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BE37CA-6C18-48CF-BA10-740427EDB804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0C6920E-47E2-D168-71AB-CA987E8679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759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R 100 Forside">
    <p:bg>
      <p:bgPr>
        <a:solidFill>
          <a:srgbClr val="FF01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nk and white flame&#10;&#10;Description automatically generated">
            <a:extLst>
              <a:ext uri="{FF2B5EF4-FFF2-40B4-BE49-F238E27FC236}">
                <a16:creationId xmlns:a16="http://schemas.microsoft.com/office/drawing/2014/main" id="{2CF35DB6-3DC3-776A-84D1-0D4225B011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17"/>
          <a:stretch/>
        </p:blipFill>
        <p:spPr>
          <a:xfrm>
            <a:off x="0" y="6234515"/>
            <a:ext cx="12192000" cy="6234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243360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1" i="0" baseline="0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tx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BE37CA-6C18-48CF-BA10-740427EDB804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6DBC46-A338-417E-3E18-936620B6CB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3377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R 100 Agenda">
    <p:bg>
      <p:bgPr>
        <a:solidFill>
          <a:srgbClr val="4500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purple and white swirl&#10;&#10;Description automatically generated">
            <a:extLst>
              <a:ext uri="{FF2B5EF4-FFF2-40B4-BE49-F238E27FC236}">
                <a16:creationId xmlns:a16="http://schemas.microsoft.com/office/drawing/2014/main" id="{DBAC3534-21CB-2F7C-E03E-9E1B58EFC1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17"/>
          <a:stretch/>
        </p:blipFill>
        <p:spPr>
          <a:xfrm>
            <a:off x="1" y="6234515"/>
            <a:ext cx="12191999" cy="623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0" baseline="0">
                <a:solidFill>
                  <a:srgbClr val="FF011D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814CE71-E9FC-454C-AB3F-F1570C0499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FE69521-7214-4433-847C-F261054E4A6F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7DFE0FB3-E171-0B02-519A-A12E2D596D8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24B84B7-256B-1BBC-89D7-99EF34A8FD2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0366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R 100 Agenda">
    <p:bg>
      <p:bgPr>
        <a:solidFill>
          <a:srgbClr val="FFAA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3D162E4-A155-7A14-8419-0B83DCE9E3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17"/>
          <a:stretch/>
        </p:blipFill>
        <p:spPr>
          <a:xfrm>
            <a:off x="-1" y="6234515"/>
            <a:ext cx="12192000" cy="6234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0" baseline="0">
                <a:solidFill>
                  <a:srgbClr val="FF011D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814CE71-E9FC-454C-AB3F-F1570C0499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FE69521-7214-4433-847C-F261054E4A6F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7DFE0FB3-E171-0B02-519A-A12E2D596D8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361FF9C-6CAD-0CDD-054D-F791414E916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9786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R 100 Agenda">
    <p:bg>
      <p:bgPr>
        <a:solidFill>
          <a:srgbClr val="180F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E826D3D-0857-A0D4-1770-DFB983B0FD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17"/>
          <a:stretch/>
        </p:blipFill>
        <p:spPr>
          <a:xfrm>
            <a:off x="0" y="6234515"/>
            <a:ext cx="12192000" cy="6234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0" baseline="0">
                <a:solidFill>
                  <a:srgbClr val="FFAAC8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814CE71-E9FC-454C-AB3F-F1570C0499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FE69521-7214-4433-847C-F261054E4A6F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7DFE0FB3-E171-0B02-519A-A12E2D596D8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361FF9C-6CAD-0CDD-054D-F791414E916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7256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R 100 Agenda">
    <p:bg>
      <p:bgPr>
        <a:solidFill>
          <a:srgbClr val="FF01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nk and white flame&#10;&#10;Description automatically generated">
            <a:extLst>
              <a:ext uri="{FF2B5EF4-FFF2-40B4-BE49-F238E27FC236}">
                <a16:creationId xmlns:a16="http://schemas.microsoft.com/office/drawing/2014/main" id="{DDDD7773-9FDA-785A-7FC8-2B58A37FE8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17"/>
          <a:stretch/>
        </p:blipFill>
        <p:spPr>
          <a:xfrm>
            <a:off x="0" y="6234515"/>
            <a:ext cx="12192000" cy="6234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0" baseline="0">
                <a:solidFill>
                  <a:srgbClr val="450028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814CE71-E9FC-454C-AB3F-F1570C0499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FE69521-7214-4433-847C-F261054E4A6F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7DFE0FB3-E171-0B02-519A-A12E2D596D8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24B84B7-256B-1BBC-89D7-99EF34A8FD2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513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R 100 Agenda">
    <p:bg>
      <p:bgPr>
        <a:solidFill>
          <a:srgbClr val="F5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F2D986-DAE7-34B2-4B09-5625803860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17"/>
          <a:stretch/>
        </p:blipFill>
        <p:spPr>
          <a:xfrm>
            <a:off x="0" y="6234515"/>
            <a:ext cx="12191998" cy="6234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1" i="0" baseline="0">
                <a:solidFill>
                  <a:srgbClr val="180F6D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814CE71-E9FC-454C-AB3F-F1570C0499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FE69521-7214-4433-847C-F261054E4A6F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7DFE0FB3-E171-0B02-519A-A12E2D596D8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361FF9C-6CAD-0CDD-054D-F791414E916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3123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R 100 Agenda">
    <p:bg>
      <p:bgPr>
        <a:solidFill>
          <a:srgbClr val="4500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FE69521-7214-4433-847C-F261054E4A6F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7DFE0FB3-E171-0B02-519A-A12E2D596D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24B84B7-256B-1BBC-89D7-99EF34A8FD2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135FD63-FB52-08EA-6510-5165997D22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4814600" cy="1299600"/>
          </a:xfrm>
        </p:spPr>
        <p:txBody>
          <a:bodyPr/>
          <a:lstStyle>
            <a:lvl1pPr>
              <a:defRPr sz="4400" baseline="0">
                <a:solidFill>
                  <a:srgbClr val="FFAAC8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DE929F42-CF3B-D7E9-3A2B-E4F49F70E51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2800"/>
            <a:ext cx="47822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393AE951-23D5-F78E-87B9-0F8F2CE02E8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4800" y="2782800"/>
            <a:ext cx="49500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6108398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R 100 Agenda">
    <p:bg>
      <p:bgPr>
        <a:solidFill>
          <a:srgbClr val="FFAA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FE69521-7214-4433-847C-F261054E4A6F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7DFE0FB3-E171-0B02-519A-A12E2D596D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361FF9C-6CAD-0CDD-054D-F791414E916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31C3C2C-B26F-592E-6299-D47DCCCCF7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4814600" cy="1299600"/>
          </a:xfrm>
        </p:spPr>
        <p:txBody>
          <a:bodyPr/>
          <a:lstStyle>
            <a:lvl1pPr>
              <a:defRPr sz="4400" baseline="0">
                <a:solidFill>
                  <a:srgbClr val="450028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F4FEC625-4308-D057-C6E8-3080B1D681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2800"/>
            <a:ext cx="47822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93203FDD-89D4-2CCF-6AD1-BE481580C67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4800" y="2782800"/>
            <a:ext cx="49500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6701598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R 100 Agenda">
    <p:bg>
      <p:bgPr>
        <a:solidFill>
          <a:srgbClr val="180F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FE69521-7214-4433-847C-F261054E4A6F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7DFE0FB3-E171-0B02-519A-A12E2D596D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361FF9C-6CAD-0CDD-054D-F791414E916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6D60FE4-92B5-36CA-7316-7AC063AA99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4814600" cy="1299600"/>
          </a:xfrm>
        </p:spPr>
        <p:txBody>
          <a:bodyPr/>
          <a:lstStyle>
            <a:lvl1pPr>
              <a:defRPr sz="4400" baseline="0">
                <a:solidFill>
                  <a:srgbClr val="FFAAC8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30F27FE5-EEE4-D5BB-3610-BE20555AFC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2800"/>
            <a:ext cx="47822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80A72373-0316-2B9D-30B0-BA66B1637E7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4800" y="2782800"/>
            <a:ext cx="49500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6930904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R 100 Agenda">
    <p:bg>
      <p:bgPr>
        <a:solidFill>
          <a:srgbClr val="FF01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FE69521-7214-4433-847C-F261054E4A6F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7DFE0FB3-E171-0B02-519A-A12E2D596D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24B84B7-256B-1BBC-89D7-99EF34A8FD2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63285E-D09C-2F8F-266E-018AA0AAF7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4814600" cy="1299600"/>
          </a:xfrm>
        </p:spPr>
        <p:txBody>
          <a:bodyPr/>
          <a:lstStyle>
            <a:lvl1pPr>
              <a:defRPr sz="4400" baseline="0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1FDDE9F2-C518-2D78-48B4-1C9F71DF8B8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2800"/>
            <a:ext cx="47822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9CD797C3-FFE7-9802-E52E-767EA3A0716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4800" y="2782800"/>
            <a:ext cx="49500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5914600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R 100 Forside">
    <p:bg>
      <p:bgPr>
        <a:solidFill>
          <a:srgbClr val="FFAA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243360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1" i="0" baseline="0">
                <a:solidFill>
                  <a:srgbClr val="180F6D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BE37CA-6C18-48CF-BA10-740427EDB804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0C6920E-47E2-D168-71AB-CA987E8679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1261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R 100 Agenda">
    <p:bg>
      <p:bgPr>
        <a:solidFill>
          <a:srgbClr val="F5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FE69521-7214-4433-847C-F261054E4A6F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7DFE0FB3-E171-0B02-519A-A12E2D596D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361FF9C-6CAD-0CDD-054D-F791414E916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D28D07A-ECFA-CD0C-6396-987253D497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4814600" cy="1299600"/>
          </a:xfrm>
        </p:spPr>
        <p:txBody>
          <a:bodyPr/>
          <a:lstStyle>
            <a:lvl1pPr>
              <a:defRPr sz="4400" baseline="0">
                <a:solidFill>
                  <a:srgbClr val="180F6D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4F297649-5A2C-58A0-BF5D-69F925DDBC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2800"/>
            <a:ext cx="47822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BCBE3826-077B-E9C7-29FE-10529247860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4800" y="2782800"/>
            <a:ext cx="49500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61512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R 100 Break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5BB41DE-E4C3-0650-DEF6-A3216D289B92}"/>
              </a:ext>
            </a:extLst>
          </p:cNvPr>
          <p:cNvSpPr/>
          <p:nvPr userDrawn="1"/>
        </p:nvSpPr>
        <p:spPr>
          <a:xfrm>
            <a:off x="-1" y="0"/>
            <a:ext cx="12191999" cy="3427200"/>
          </a:xfrm>
          <a:prstGeom prst="rect">
            <a:avLst/>
          </a:prstGeom>
          <a:solidFill>
            <a:srgbClr val="FF0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 sz="2000" noProof="0" dirty="0" err="1"/>
          </a:p>
        </p:txBody>
      </p:sp>
      <p:pic>
        <p:nvPicPr>
          <p:cNvPr id="8" name="Picture 7" descr="A red and white swirls&#10;&#10;Description automatically generated">
            <a:extLst>
              <a:ext uri="{FF2B5EF4-FFF2-40B4-BE49-F238E27FC236}">
                <a16:creationId xmlns:a16="http://schemas.microsoft.com/office/drawing/2014/main" id="{2B958FDE-D438-0C2B-8018-2DD218ED71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122" y="3423623"/>
            <a:ext cx="12211120" cy="3434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5882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R 100 Break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5BB41DE-E4C3-0650-DEF6-A3216D289B92}"/>
              </a:ext>
            </a:extLst>
          </p:cNvPr>
          <p:cNvSpPr/>
          <p:nvPr userDrawn="1"/>
        </p:nvSpPr>
        <p:spPr>
          <a:xfrm>
            <a:off x="0" y="-46383"/>
            <a:ext cx="12191999" cy="3482008"/>
          </a:xfrm>
          <a:prstGeom prst="rect">
            <a:avLst/>
          </a:prstGeom>
          <a:solidFill>
            <a:srgbClr val="4500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 sz="2000" noProof="0" dirty="0" err="1"/>
          </a:p>
        </p:txBody>
      </p:sp>
      <p:pic>
        <p:nvPicPr>
          <p:cNvPr id="9" name="Picture 8" descr="A close up of a purple and white swirl&#10;&#10;Description automatically generated">
            <a:extLst>
              <a:ext uri="{FF2B5EF4-FFF2-40B4-BE49-F238E27FC236}">
                <a16:creationId xmlns:a16="http://schemas.microsoft.com/office/drawing/2014/main" id="{2D3193F6-045C-7802-5E1D-E266CBFCD6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1"/>
            <a:ext cx="12192000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7228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R 100 Break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nk and white swirls&#10;&#10;Description automatically generated">
            <a:extLst>
              <a:ext uri="{FF2B5EF4-FFF2-40B4-BE49-F238E27FC236}">
                <a16:creationId xmlns:a16="http://schemas.microsoft.com/office/drawing/2014/main" id="{69B9DD13-7E06-971E-0BE4-D9AE537AD0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12192000" cy="3429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5BB41DE-E4C3-0650-DEF6-A3216D289B92}"/>
              </a:ext>
            </a:extLst>
          </p:cNvPr>
          <p:cNvSpPr/>
          <p:nvPr userDrawn="1"/>
        </p:nvSpPr>
        <p:spPr>
          <a:xfrm>
            <a:off x="0" y="-76782"/>
            <a:ext cx="12191999" cy="3510962"/>
          </a:xfrm>
          <a:prstGeom prst="rect">
            <a:avLst/>
          </a:prstGeom>
          <a:solidFill>
            <a:srgbClr val="FFA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 sz="2000" noProof="0" dirty="0" err="1"/>
          </a:p>
        </p:txBody>
      </p:sp>
    </p:spTree>
    <p:extLst>
      <p:ext uri="{BB962C8B-B14F-4D97-AF65-F5344CB8AC3E}">
        <p14:creationId xmlns:p14="http://schemas.microsoft.com/office/powerpoint/2010/main" val="33726586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R 100 Break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BD4B81-5967-09F9-0473-58B33A5C88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32380"/>
            <a:ext cx="12191998" cy="342899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5BB41DE-E4C3-0650-DEF6-A3216D289B92}"/>
              </a:ext>
            </a:extLst>
          </p:cNvPr>
          <p:cNvSpPr/>
          <p:nvPr userDrawn="1"/>
        </p:nvSpPr>
        <p:spPr>
          <a:xfrm>
            <a:off x="-1" y="-6980"/>
            <a:ext cx="12191999" cy="3441160"/>
          </a:xfrm>
          <a:prstGeom prst="rect">
            <a:avLst/>
          </a:prstGeom>
          <a:solidFill>
            <a:srgbClr val="180F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 sz="2000" noProof="0" dirty="0" err="1"/>
          </a:p>
        </p:txBody>
      </p:sp>
    </p:spTree>
    <p:extLst>
      <p:ext uri="{BB962C8B-B14F-4D97-AF65-F5344CB8AC3E}">
        <p14:creationId xmlns:p14="http://schemas.microsoft.com/office/powerpoint/2010/main" val="19158190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R 100 Break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838B2E-1220-4AF4-7546-8B657B1EDE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32380"/>
            <a:ext cx="12192000" cy="342899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5BB41DE-E4C3-0650-DEF6-A3216D289B92}"/>
              </a:ext>
            </a:extLst>
          </p:cNvPr>
          <p:cNvSpPr/>
          <p:nvPr userDrawn="1"/>
        </p:nvSpPr>
        <p:spPr>
          <a:xfrm>
            <a:off x="-1" y="-62821"/>
            <a:ext cx="12191999" cy="3497001"/>
          </a:xfrm>
          <a:prstGeom prst="rect">
            <a:avLst/>
          </a:prstGeom>
          <a:solidFill>
            <a:srgbClr val="F5F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 sz="2000" noProof="0" dirty="0" err="1"/>
          </a:p>
        </p:txBody>
      </p:sp>
    </p:spTree>
    <p:extLst>
      <p:ext uri="{BB962C8B-B14F-4D97-AF65-F5344CB8AC3E}">
        <p14:creationId xmlns:p14="http://schemas.microsoft.com/office/powerpoint/2010/main" val="20417448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R 100 Indhold og billede">
    <p:bg>
      <p:bgPr>
        <a:solidFill>
          <a:srgbClr val="FF01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EF02EC3-ABA0-41E9-8F36-ED462535ED9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66260" y="3436814"/>
            <a:ext cx="12258260" cy="3434399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483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1962780 w 12189600"/>
              <a:gd name="connsiteY5" fmla="*/ 568257 h 6858000"/>
              <a:gd name="connsiteX6" fmla="*/ 882780 w 12189600"/>
              <a:gd name="connsiteY6" fmla="*/ 568257 h 6858000"/>
              <a:gd name="connsiteX7" fmla="*/ 882780 w 12189600"/>
              <a:gd name="connsiteY7" fmla="*/ 738000 h 6858000"/>
              <a:gd name="connsiteX8" fmla="*/ 0 w 12189600"/>
              <a:gd name="connsiteY8" fmla="*/ 738000 h 6858000"/>
              <a:gd name="connsiteX9" fmla="*/ 0 w 12189600"/>
              <a:gd name="connsiteY9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882780 w 12189600"/>
              <a:gd name="connsiteY5" fmla="*/ 568257 h 6858000"/>
              <a:gd name="connsiteX6" fmla="*/ 882780 w 12189600"/>
              <a:gd name="connsiteY6" fmla="*/ 738000 h 6858000"/>
              <a:gd name="connsiteX7" fmla="*/ 0 w 12189600"/>
              <a:gd name="connsiteY7" fmla="*/ 738000 h 6858000"/>
              <a:gd name="connsiteX8" fmla="*/ 0 w 12189600"/>
              <a:gd name="connsiteY8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568257 h 6858000"/>
              <a:gd name="connsiteX5" fmla="*/ 882780 w 12189600"/>
              <a:gd name="connsiteY5" fmla="*/ 738000 h 6858000"/>
              <a:gd name="connsiteX6" fmla="*/ 0 w 12189600"/>
              <a:gd name="connsiteY6" fmla="*/ 738000 h 6858000"/>
              <a:gd name="connsiteX7" fmla="*/ 0 w 12189600"/>
              <a:gd name="connsiteY7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738000 h 6858000"/>
              <a:gd name="connsiteX5" fmla="*/ 0 w 12189600"/>
              <a:gd name="connsiteY5" fmla="*/ 738000 h 6858000"/>
              <a:gd name="connsiteX6" fmla="*/ 0 w 12189600"/>
              <a:gd name="connsiteY6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0 w 12189600"/>
              <a:gd name="connsiteY4" fmla="*/ 738000 h 6858000"/>
              <a:gd name="connsiteX5" fmla="*/ 0 w 12189600"/>
              <a:gd name="connsiteY5" fmla="*/ 0 h 6858000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4848868 w 12203668"/>
              <a:gd name="connsiteY3" fmla="*/ 6858000 h 6871514"/>
              <a:gd name="connsiteX4" fmla="*/ 0 w 12203668"/>
              <a:gd name="connsiteY4" fmla="*/ 6871514 h 6871514"/>
              <a:gd name="connsiteX5" fmla="*/ 14068 w 12203668"/>
              <a:gd name="connsiteY5" fmla="*/ 0 h 6871514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14068 w 12203668"/>
              <a:gd name="connsiteY4" fmla="*/ 0 h 6871514"/>
              <a:gd name="connsiteX0" fmla="*/ 4867421 w 12203668"/>
              <a:gd name="connsiteY0" fmla="*/ 70338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4867421 w 12203668"/>
              <a:gd name="connsiteY4" fmla="*/ 70338 h 6871514"/>
              <a:gd name="connsiteX0" fmla="*/ 1354 w 7337601"/>
              <a:gd name="connsiteY0" fmla="*/ 70338 h 6871514"/>
              <a:gd name="connsiteX1" fmla="*/ 7337601 w 7337601"/>
              <a:gd name="connsiteY1" fmla="*/ 0 h 6871514"/>
              <a:gd name="connsiteX2" fmla="*/ 7337601 w 7337601"/>
              <a:gd name="connsiteY2" fmla="*/ 6858000 h 6871514"/>
              <a:gd name="connsiteX3" fmla="*/ 1355 w 7337601"/>
              <a:gd name="connsiteY3" fmla="*/ 6871514 h 6871514"/>
              <a:gd name="connsiteX4" fmla="*/ 1354 w 7337601"/>
              <a:gd name="connsiteY4" fmla="*/ 70338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6498 w 7338404"/>
              <a:gd name="connsiteY0" fmla="*/ 4340 h 6871514"/>
              <a:gd name="connsiteX1" fmla="*/ 7338404 w 7338404"/>
              <a:gd name="connsiteY1" fmla="*/ 0 h 6871514"/>
              <a:gd name="connsiteX2" fmla="*/ 7338404 w 7338404"/>
              <a:gd name="connsiteY2" fmla="*/ 6858000 h 6871514"/>
              <a:gd name="connsiteX3" fmla="*/ 2158 w 7338404"/>
              <a:gd name="connsiteY3" fmla="*/ 6871514 h 6871514"/>
              <a:gd name="connsiteX4" fmla="*/ 6498 w 7338404"/>
              <a:gd name="connsiteY4" fmla="*/ 4340 h 6871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8404" h="6871514">
                <a:moveTo>
                  <a:pt x="6498" y="4340"/>
                </a:moveTo>
                <a:lnTo>
                  <a:pt x="7338404" y="0"/>
                </a:lnTo>
                <a:lnTo>
                  <a:pt x="7338404" y="6858000"/>
                </a:lnTo>
                <a:lnTo>
                  <a:pt x="2158" y="6871514"/>
                </a:lnTo>
                <a:cubicBezTo>
                  <a:pt x="6847" y="4581009"/>
                  <a:pt x="-7919" y="252036"/>
                  <a:pt x="6498" y="4340"/>
                </a:cubicBezTo>
                <a:close/>
              </a:path>
            </a:pathLst>
          </a:cu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0" tIns="864000" rIns="0" anchor="ctr" anchorCtr="1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599" y="1371599"/>
            <a:ext cx="7575385" cy="1882111"/>
          </a:xfrm>
        </p:spPr>
        <p:txBody>
          <a:bodyPr/>
          <a:lstStyle>
            <a:lvl1pPr>
              <a:defRPr sz="4400" baseline="0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3F013AE7-E45F-48B4-A77A-52DD7DFC547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2D8557BF-C7A1-4015-90FF-04D6F3810327}" type="datetime2">
              <a:rPr lang="da-DK" smtClean="0"/>
              <a:t>5. juni 2024</a:t>
            </a:fld>
            <a:endParaRPr lang="da-DK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526721A4-B998-43D8-87BD-0D0078726A5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21" name="Footer Placeholder 4" hidden="1">
            <a:extLst>
              <a:ext uri="{FF2B5EF4-FFF2-40B4-BE49-F238E27FC236}">
                <a16:creationId xmlns:a16="http://schemas.microsoft.com/office/drawing/2014/main" id="{9DDFBAA5-01C1-46C9-924F-750335F38C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CF4809A9-657E-4D43-A731-A0DC526AE9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293346"/>
            <a:ext cx="9653138" cy="1882111"/>
          </a:xfrm>
        </p:spPr>
        <p:txBody>
          <a:bodyPr/>
          <a:lstStyle>
            <a:lvl1pPr marL="0" indent="0">
              <a:lnSpc>
                <a:spcPct val="83000"/>
              </a:lnSpc>
              <a:buNone/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36000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EDA42EA8-D5CA-E170-B2D6-66383CA1B6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600392E-1626-108A-7DAF-DEF76B273AF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9290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3047">
          <p15:clr>
            <a:srgbClr val="A4A3A4"/>
          </p15:clr>
        </p15:guide>
        <p15:guide id="3" pos="2777">
          <p15:clr>
            <a:srgbClr val="A4A3A4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R 100 Indhold og billede">
    <p:bg>
      <p:bgPr>
        <a:solidFill>
          <a:srgbClr val="FFAA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EF02EC3-ABA0-41E9-8F36-ED462535ED9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79512" y="3436814"/>
            <a:ext cx="12271512" cy="3434399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483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1962780 w 12189600"/>
              <a:gd name="connsiteY5" fmla="*/ 568257 h 6858000"/>
              <a:gd name="connsiteX6" fmla="*/ 882780 w 12189600"/>
              <a:gd name="connsiteY6" fmla="*/ 568257 h 6858000"/>
              <a:gd name="connsiteX7" fmla="*/ 882780 w 12189600"/>
              <a:gd name="connsiteY7" fmla="*/ 738000 h 6858000"/>
              <a:gd name="connsiteX8" fmla="*/ 0 w 12189600"/>
              <a:gd name="connsiteY8" fmla="*/ 738000 h 6858000"/>
              <a:gd name="connsiteX9" fmla="*/ 0 w 12189600"/>
              <a:gd name="connsiteY9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882780 w 12189600"/>
              <a:gd name="connsiteY5" fmla="*/ 568257 h 6858000"/>
              <a:gd name="connsiteX6" fmla="*/ 882780 w 12189600"/>
              <a:gd name="connsiteY6" fmla="*/ 738000 h 6858000"/>
              <a:gd name="connsiteX7" fmla="*/ 0 w 12189600"/>
              <a:gd name="connsiteY7" fmla="*/ 738000 h 6858000"/>
              <a:gd name="connsiteX8" fmla="*/ 0 w 12189600"/>
              <a:gd name="connsiteY8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568257 h 6858000"/>
              <a:gd name="connsiteX5" fmla="*/ 882780 w 12189600"/>
              <a:gd name="connsiteY5" fmla="*/ 738000 h 6858000"/>
              <a:gd name="connsiteX6" fmla="*/ 0 w 12189600"/>
              <a:gd name="connsiteY6" fmla="*/ 738000 h 6858000"/>
              <a:gd name="connsiteX7" fmla="*/ 0 w 12189600"/>
              <a:gd name="connsiteY7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738000 h 6858000"/>
              <a:gd name="connsiteX5" fmla="*/ 0 w 12189600"/>
              <a:gd name="connsiteY5" fmla="*/ 738000 h 6858000"/>
              <a:gd name="connsiteX6" fmla="*/ 0 w 12189600"/>
              <a:gd name="connsiteY6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0 w 12189600"/>
              <a:gd name="connsiteY4" fmla="*/ 738000 h 6858000"/>
              <a:gd name="connsiteX5" fmla="*/ 0 w 12189600"/>
              <a:gd name="connsiteY5" fmla="*/ 0 h 6858000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4848868 w 12203668"/>
              <a:gd name="connsiteY3" fmla="*/ 6858000 h 6871514"/>
              <a:gd name="connsiteX4" fmla="*/ 0 w 12203668"/>
              <a:gd name="connsiteY4" fmla="*/ 6871514 h 6871514"/>
              <a:gd name="connsiteX5" fmla="*/ 14068 w 12203668"/>
              <a:gd name="connsiteY5" fmla="*/ 0 h 6871514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14068 w 12203668"/>
              <a:gd name="connsiteY4" fmla="*/ 0 h 6871514"/>
              <a:gd name="connsiteX0" fmla="*/ 4867421 w 12203668"/>
              <a:gd name="connsiteY0" fmla="*/ 70338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4867421 w 12203668"/>
              <a:gd name="connsiteY4" fmla="*/ 70338 h 6871514"/>
              <a:gd name="connsiteX0" fmla="*/ 1354 w 7337601"/>
              <a:gd name="connsiteY0" fmla="*/ 70338 h 6871514"/>
              <a:gd name="connsiteX1" fmla="*/ 7337601 w 7337601"/>
              <a:gd name="connsiteY1" fmla="*/ 0 h 6871514"/>
              <a:gd name="connsiteX2" fmla="*/ 7337601 w 7337601"/>
              <a:gd name="connsiteY2" fmla="*/ 6858000 h 6871514"/>
              <a:gd name="connsiteX3" fmla="*/ 1355 w 7337601"/>
              <a:gd name="connsiteY3" fmla="*/ 6871514 h 6871514"/>
              <a:gd name="connsiteX4" fmla="*/ 1354 w 7337601"/>
              <a:gd name="connsiteY4" fmla="*/ 70338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6498 w 7338404"/>
              <a:gd name="connsiteY0" fmla="*/ 4340 h 6871514"/>
              <a:gd name="connsiteX1" fmla="*/ 7338404 w 7338404"/>
              <a:gd name="connsiteY1" fmla="*/ 0 h 6871514"/>
              <a:gd name="connsiteX2" fmla="*/ 7338404 w 7338404"/>
              <a:gd name="connsiteY2" fmla="*/ 6858000 h 6871514"/>
              <a:gd name="connsiteX3" fmla="*/ 2158 w 7338404"/>
              <a:gd name="connsiteY3" fmla="*/ 6871514 h 6871514"/>
              <a:gd name="connsiteX4" fmla="*/ 6498 w 7338404"/>
              <a:gd name="connsiteY4" fmla="*/ 4340 h 6871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8404" h="6871514">
                <a:moveTo>
                  <a:pt x="6498" y="4340"/>
                </a:moveTo>
                <a:lnTo>
                  <a:pt x="7338404" y="0"/>
                </a:lnTo>
                <a:lnTo>
                  <a:pt x="7338404" y="6858000"/>
                </a:lnTo>
                <a:lnTo>
                  <a:pt x="2158" y="6871514"/>
                </a:lnTo>
                <a:cubicBezTo>
                  <a:pt x="6847" y="4581009"/>
                  <a:pt x="-7919" y="252036"/>
                  <a:pt x="6498" y="4340"/>
                </a:cubicBezTo>
                <a:close/>
              </a:path>
            </a:pathLst>
          </a:cu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0" tIns="864000" rIns="0" anchor="ctr" anchorCtr="1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599" y="1371599"/>
            <a:ext cx="7575385" cy="1882111"/>
          </a:xfrm>
        </p:spPr>
        <p:txBody>
          <a:bodyPr/>
          <a:lstStyle>
            <a:lvl1pPr>
              <a:defRPr sz="4400" baseline="0">
                <a:solidFill>
                  <a:srgbClr val="180F6D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3F013AE7-E45F-48B4-A77A-52DD7DFC547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2D8557BF-C7A1-4015-90FF-04D6F3810327}" type="datetime2">
              <a:rPr lang="da-DK" smtClean="0"/>
              <a:t>5. juni 2024</a:t>
            </a:fld>
            <a:endParaRPr lang="da-DK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526721A4-B998-43D8-87BD-0D0078726A5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21" name="Footer Placeholder 4" hidden="1">
            <a:extLst>
              <a:ext uri="{FF2B5EF4-FFF2-40B4-BE49-F238E27FC236}">
                <a16:creationId xmlns:a16="http://schemas.microsoft.com/office/drawing/2014/main" id="{9DDFBAA5-01C1-46C9-924F-750335F38C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CF4809A9-657E-4D43-A731-A0DC526AE9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293346"/>
            <a:ext cx="9653138" cy="1882111"/>
          </a:xfrm>
        </p:spPr>
        <p:txBody>
          <a:bodyPr/>
          <a:lstStyle>
            <a:lvl1pPr marL="0" indent="0">
              <a:lnSpc>
                <a:spcPct val="83000"/>
              </a:lnSpc>
              <a:buNone/>
              <a:defRPr sz="2800" b="1">
                <a:solidFill>
                  <a:srgbClr val="180F6D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36000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EDA42EA8-D5CA-E170-B2D6-66383CA1B6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BC73FB6-0D7C-C11C-6F0E-F38755E36C3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951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3047">
          <p15:clr>
            <a:srgbClr val="A4A3A4"/>
          </p15:clr>
        </p15:guide>
        <p15:guide id="3" pos="2777">
          <p15:clr>
            <a:srgbClr val="A4A3A4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R 100 Indhold og billede">
    <p:bg>
      <p:bgPr>
        <a:solidFill>
          <a:srgbClr val="F5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EF02EC3-ABA0-41E9-8F36-ED462535ED9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3436814"/>
            <a:ext cx="12191999" cy="3434399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483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1962780 w 12189600"/>
              <a:gd name="connsiteY5" fmla="*/ 568257 h 6858000"/>
              <a:gd name="connsiteX6" fmla="*/ 882780 w 12189600"/>
              <a:gd name="connsiteY6" fmla="*/ 568257 h 6858000"/>
              <a:gd name="connsiteX7" fmla="*/ 882780 w 12189600"/>
              <a:gd name="connsiteY7" fmla="*/ 738000 h 6858000"/>
              <a:gd name="connsiteX8" fmla="*/ 0 w 12189600"/>
              <a:gd name="connsiteY8" fmla="*/ 738000 h 6858000"/>
              <a:gd name="connsiteX9" fmla="*/ 0 w 12189600"/>
              <a:gd name="connsiteY9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882780 w 12189600"/>
              <a:gd name="connsiteY5" fmla="*/ 568257 h 6858000"/>
              <a:gd name="connsiteX6" fmla="*/ 882780 w 12189600"/>
              <a:gd name="connsiteY6" fmla="*/ 738000 h 6858000"/>
              <a:gd name="connsiteX7" fmla="*/ 0 w 12189600"/>
              <a:gd name="connsiteY7" fmla="*/ 738000 h 6858000"/>
              <a:gd name="connsiteX8" fmla="*/ 0 w 12189600"/>
              <a:gd name="connsiteY8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568257 h 6858000"/>
              <a:gd name="connsiteX5" fmla="*/ 882780 w 12189600"/>
              <a:gd name="connsiteY5" fmla="*/ 738000 h 6858000"/>
              <a:gd name="connsiteX6" fmla="*/ 0 w 12189600"/>
              <a:gd name="connsiteY6" fmla="*/ 738000 h 6858000"/>
              <a:gd name="connsiteX7" fmla="*/ 0 w 12189600"/>
              <a:gd name="connsiteY7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738000 h 6858000"/>
              <a:gd name="connsiteX5" fmla="*/ 0 w 12189600"/>
              <a:gd name="connsiteY5" fmla="*/ 738000 h 6858000"/>
              <a:gd name="connsiteX6" fmla="*/ 0 w 12189600"/>
              <a:gd name="connsiteY6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0 w 12189600"/>
              <a:gd name="connsiteY4" fmla="*/ 738000 h 6858000"/>
              <a:gd name="connsiteX5" fmla="*/ 0 w 12189600"/>
              <a:gd name="connsiteY5" fmla="*/ 0 h 6858000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4848868 w 12203668"/>
              <a:gd name="connsiteY3" fmla="*/ 6858000 h 6871514"/>
              <a:gd name="connsiteX4" fmla="*/ 0 w 12203668"/>
              <a:gd name="connsiteY4" fmla="*/ 6871514 h 6871514"/>
              <a:gd name="connsiteX5" fmla="*/ 14068 w 12203668"/>
              <a:gd name="connsiteY5" fmla="*/ 0 h 6871514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14068 w 12203668"/>
              <a:gd name="connsiteY4" fmla="*/ 0 h 6871514"/>
              <a:gd name="connsiteX0" fmla="*/ 4867421 w 12203668"/>
              <a:gd name="connsiteY0" fmla="*/ 70338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4867421 w 12203668"/>
              <a:gd name="connsiteY4" fmla="*/ 70338 h 6871514"/>
              <a:gd name="connsiteX0" fmla="*/ 1354 w 7337601"/>
              <a:gd name="connsiteY0" fmla="*/ 70338 h 6871514"/>
              <a:gd name="connsiteX1" fmla="*/ 7337601 w 7337601"/>
              <a:gd name="connsiteY1" fmla="*/ 0 h 6871514"/>
              <a:gd name="connsiteX2" fmla="*/ 7337601 w 7337601"/>
              <a:gd name="connsiteY2" fmla="*/ 6858000 h 6871514"/>
              <a:gd name="connsiteX3" fmla="*/ 1355 w 7337601"/>
              <a:gd name="connsiteY3" fmla="*/ 6871514 h 6871514"/>
              <a:gd name="connsiteX4" fmla="*/ 1354 w 7337601"/>
              <a:gd name="connsiteY4" fmla="*/ 70338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6498 w 7338404"/>
              <a:gd name="connsiteY0" fmla="*/ 4340 h 6871514"/>
              <a:gd name="connsiteX1" fmla="*/ 7338404 w 7338404"/>
              <a:gd name="connsiteY1" fmla="*/ 0 h 6871514"/>
              <a:gd name="connsiteX2" fmla="*/ 7338404 w 7338404"/>
              <a:gd name="connsiteY2" fmla="*/ 6858000 h 6871514"/>
              <a:gd name="connsiteX3" fmla="*/ 2158 w 7338404"/>
              <a:gd name="connsiteY3" fmla="*/ 6871514 h 6871514"/>
              <a:gd name="connsiteX4" fmla="*/ 6498 w 7338404"/>
              <a:gd name="connsiteY4" fmla="*/ 4340 h 6871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8404" h="6871514">
                <a:moveTo>
                  <a:pt x="6498" y="4340"/>
                </a:moveTo>
                <a:lnTo>
                  <a:pt x="7338404" y="0"/>
                </a:lnTo>
                <a:lnTo>
                  <a:pt x="7338404" y="6858000"/>
                </a:lnTo>
                <a:lnTo>
                  <a:pt x="2158" y="6871514"/>
                </a:lnTo>
                <a:cubicBezTo>
                  <a:pt x="6847" y="4581009"/>
                  <a:pt x="-7919" y="252036"/>
                  <a:pt x="6498" y="4340"/>
                </a:cubicBezTo>
                <a:close/>
              </a:path>
            </a:pathLst>
          </a:cu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0" tIns="864000" rIns="0" anchor="ctr" anchorCtr="1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599" y="1371599"/>
            <a:ext cx="7575385" cy="1882111"/>
          </a:xfrm>
        </p:spPr>
        <p:txBody>
          <a:bodyPr/>
          <a:lstStyle>
            <a:lvl1pPr>
              <a:defRPr sz="4400" baseline="0">
                <a:solidFill>
                  <a:srgbClr val="FF011D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3F013AE7-E45F-48B4-A77A-52DD7DFC547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2D8557BF-C7A1-4015-90FF-04D6F3810327}" type="datetime2">
              <a:rPr lang="da-DK" smtClean="0"/>
              <a:t>5. juni 2024</a:t>
            </a:fld>
            <a:endParaRPr lang="da-DK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526721A4-B998-43D8-87BD-0D0078726A5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21" name="Footer Placeholder 4" hidden="1">
            <a:extLst>
              <a:ext uri="{FF2B5EF4-FFF2-40B4-BE49-F238E27FC236}">
                <a16:creationId xmlns:a16="http://schemas.microsoft.com/office/drawing/2014/main" id="{9DDFBAA5-01C1-46C9-924F-750335F38C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CF4809A9-657E-4D43-A731-A0DC526AE9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293346"/>
            <a:ext cx="9653138" cy="1882111"/>
          </a:xfrm>
        </p:spPr>
        <p:txBody>
          <a:bodyPr/>
          <a:lstStyle>
            <a:lvl1pPr marL="0" indent="0">
              <a:lnSpc>
                <a:spcPct val="83000"/>
              </a:lnSpc>
              <a:buNone/>
              <a:defRPr sz="2800" b="1">
                <a:solidFill>
                  <a:srgbClr val="FF011D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36000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EDA42EA8-D5CA-E170-B2D6-66383CA1B6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9D3C65E-94EB-F504-57A6-EBBD69708B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339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3047">
          <p15:clr>
            <a:srgbClr val="A4A3A4"/>
          </p15:clr>
        </p15:guide>
        <p15:guide id="3" pos="2777">
          <p15:clr>
            <a:srgbClr val="A4A3A4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R 100 Indhold og billede">
    <p:bg>
      <p:bgPr>
        <a:solidFill>
          <a:srgbClr val="4500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EF02EC3-ABA0-41E9-8F36-ED462535ED9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72886" y="3436814"/>
            <a:ext cx="12264886" cy="3434399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483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1962780 w 12189600"/>
              <a:gd name="connsiteY5" fmla="*/ 568257 h 6858000"/>
              <a:gd name="connsiteX6" fmla="*/ 882780 w 12189600"/>
              <a:gd name="connsiteY6" fmla="*/ 568257 h 6858000"/>
              <a:gd name="connsiteX7" fmla="*/ 882780 w 12189600"/>
              <a:gd name="connsiteY7" fmla="*/ 738000 h 6858000"/>
              <a:gd name="connsiteX8" fmla="*/ 0 w 12189600"/>
              <a:gd name="connsiteY8" fmla="*/ 738000 h 6858000"/>
              <a:gd name="connsiteX9" fmla="*/ 0 w 12189600"/>
              <a:gd name="connsiteY9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882780 w 12189600"/>
              <a:gd name="connsiteY5" fmla="*/ 568257 h 6858000"/>
              <a:gd name="connsiteX6" fmla="*/ 882780 w 12189600"/>
              <a:gd name="connsiteY6" fmla="*/ 738000 h 6858000"/>
              <a:gd name="connsiteX7" fmla="*/ 0 w 12189600"/>
              <a:gd name="connsiteY7" fmla="*/ 738000 h 6858000"/>
              <a:gd name="connsiteX8" fmla="*/ 0 w 12189600"/>
              <a:gd name="connsiteY8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568257 h 6858000"/>
              <a:gd name="connsiteX5" fmla="*/ 882780 w 12189600"/>
              <a:gd name="connsiteY5" fmla="*/ 738000 h 6858000"/>
              <a:gd name="connsiteX6" fmla="*/ 0 w 12189600"/>
              <a:gd name="connsiteY6" fmla="*/ 738000 h 6858000"/>
              <a:gd name="connsiteX7" fmla="*/ 0 w 12189600"/>
              <a:gd name="connsiteY7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738000 h 6858000"/>
              <a:gd name="connsiteX5" fmla="*/ 0 w 12189600"/>
              <a:gd name="connsiteY5" fmla="*/ 738000 h 6858000"/>
              <a:gd name="connsiteX6" fmla="*/ 0 w 12189600"/>
              <a:gd name="connsiteY6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0 w 12189600"/>
              <a:gd name="connsiteY4" fmla="*/ 738000 h 6858000"/>
              <a:gd name="connsiteX5" fmla="*/ 0 w 12189600"/>
              <a:gd name="connsiteY5" fmla="*/ 0 h 6858000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4848868 w 12203668"/>
              <a:gd name="connsiteY3" fmla="*/ 6858000 h 6871514"/>
              <a:gd name="connsiteX4" fmla="*/ 0 w 12203668"/>
              <a:gd name="connsiteY4" fmla="*/ 6871514 h 6871514"/>
              <a:gd name="connsiteX5" fmla="*/ 14068 w 12203668"/>
              <a:gd name="connsiteY5" fmla="*/ 0 h 6871514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14068 w 12203668"/>
              <a:gd name="connsiteY4" fmla="*/ 0 h 6871514"/>
              <a:gd name="connsiteX0" fmla="*/ 4867421 w 12203668"/>
              <a:gd name="connsiteY0" fmla="*/ 70338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4867421 w 12203668"/>
              <a:gd name="connsiteY4" fmla="*/ 70338 h 6871514"/>
              <a:gd name="connsiteX0" fmla="*/ 1354 w 7337601"/>
              <a:gd name="connsiteY0" fmla="*/ 70338 h 6871514"/>
              <a:gd name="connsiteX1" fmla="*/ 7337601 w 7337601"/>
              <a:gd name="connsiteY1" fmla="*/ 0 h 6871514"/>
              <a:gd name="connsiteX2" fmla="*/ 7337601 w 7337601"/>
              <a:gd name="connsiteY2" fmla="*/ 6858000 h 6871514"/>
              <a:gd name="connsiteX3" fmla="*/ 1355 w 7337601"/>
              <a:gd name="connsiteY3" fmla="*/ 6871514 h 6871514"/>
              <a:gd name="connsiteX4" fmla="*/ 1354 w 7337601"/>
              <a:gd name="connsiteY4" fmla="*/ 70338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6498 w 7338404"/>
              <a:gd name="connsiteY0" fmla="*/ 4340 h 6871514"/>
              <a:gd name="connsiteX1" fmla="*/ 7338404 w 7338404"/>
              <a:gd name="connsiteY1" fmla="*/ 0 h 6871514"/>
              <a:gd name="connsiteX2" fmla="*/ 7338404 w 7338404"/>
              <a:gd name="connsiteY2" fmla="*/ 6858000 h 6871514"/>
              <a:gd name="connsiteX3" fmla="*/ 2158 w 7338404"/>
              <a:gd name="connsiteY3" fmla="*/ 6871514 h 6871514"/>
              <a:gd name="connsiteX4" fmla="*/ 6498 w 7338404"/>
              <a:gd name="connsiteY4" fmla="*/ 4340 h 6871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8404" h="6871514">
                <a:moveTo>
                  <a:pt x="6498" y="4340"/>
                </a:moveTo>
                <a:lnTo>
                  <a:pt x="7338404" y="0"/>
                </a:lnTo>
                <a:lnTo>
                  <a:pt x="7338404" y="6858000"/>
                </a:lnTo>
                <a:lnTo>
                  <a:pt x="2158" y="6871514"/>
                </a:lnTo>
                <a:cubicBezTo>
                  <a:pt x="6847" y="4581009"/>
                  <a:pt x="-7919" y="252036"/>
                  <a:pt x="6498" y="4340"/>
                </a:cubicBezTo>
                <a:close/>
              </a:path>
            </a:pathLst>
          </a:cu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0" tIns="864000" rIns="0" anchor="ctr" anchorCtr="1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599" y="1371599"/>
            <a:ext cx="7575385" cy="1882111"/>
          </a:xfrm>
        </p:spPr>
        <p:txBody>
          <a:bodyPr/>
          <a:lstStyle>
            <a:lvl1pPr>
              <a:defRPr sz="4400" baseline="0">
                <a:solidFill>
                  <a:srgbClr val="FFAAC8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3F013AE7-E45F-48B4-A77A-52DD7DFC547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2D8557BF-C7A1-4015-90FF-04D6F3810327}" type="datetime2">
              <a:rPr lang="da-DK" smtClean="0"/>
              <a:t>5. juni 2024</a:t>
            </a:fld>
            <a:endParaRPr lang="da-DK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526721A4-B998-43D8-87BD-0D0078726A5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21" name="Footer Placeholder 4" hidden="1">
            <a:extLst>
              <a:ext uri="{FF2B5EF4-FFF2-40B4-BE49-F238E27FC236}">
                <a16:creationId xmlns:a16="http://schemas.microsoft.com/office/drawing/2014/main" id="{9DDFBAA5-01C1-46C9-924F-750335F38C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CF4809A9-657E-4D43-A731-A0DC526AE9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293346"/>
            <a:ext cx="9653138" cy="1882111"/>
          </a:xfrm>
        </p:spPr>
        <p:txBody>
          <a:bodyPr/>
          <a:lstStyle>
            <a:lvl1pPr marL="0" indent="0">
              <a:lnSpc>
                <a:spcPct val="83000"/>
              </a:lnSpc>
              <a:buNone/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36000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EDA42EA8-D5CA-E170-B2D6-66383CA1B6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C3E5200-900F-A839-577E-F0CD95D1F38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7037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3047">
          <p15:clr>
            <a:srgbClr val="A4A3A4"/>
          </p15:clr>
        </p15:guide>
        <p15:guide id="3" pos="2777">
          <p15:clr>
            <a:srgbClr val="A4A3A4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R 100 Forside">
    <p:bg>
      <p:bgPr>
        <a:solidFill>
          <a:srgbClr val="180F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243360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1" i="0" baseline="0">
                <a:solidFill>
                  <a:srgbClr val="FF011D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tx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BE37CA-6C18-48CF-BA10-740427EDB804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6DBC46-A338-417E-3E18-936620B6CB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9462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R 100 Indhold og billede">
    <p:bg>
      <p:bgPr>
        <a:solidFill>
          <a:srgbClr val="180F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EF02EC3-ABA0-41E9-8F36-ED462535ED9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72886" y="3436814"/>
            <a:ext cx="12264886" cy="3434399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483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1962780 w 12189600"/>
              <a:gd name="connsiteY5" fmla="*/ 568257 h 6858000"/>
              <a:gd name="connsiteX6" fmla="*/ 882780 w 12189600"/>
              <a:gd name="connsiteY6" fmla="*/ 568257 h 6858000"/>
              <a:gd name="connsiteX7" fmla="*/ 882780 w 12189600"/>
              <a:gd name="connsiteY7" fmla="*/ 738000 h 6858000"/>
              <a:gd name="connsiteX8" fmla="*/ 0 w 12189600"/>
              <a:gd name="connsiteY8" fmla="*/ 738000 h 6858000"/>
              <a:gd name="connsiteX9" fmla="*/ 0 w 12189600"/>
              <a:gd name="connsiteY9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882780 w 12189600"/>
              <a:gd name="connsiteY5" fmla="*/ 568257 h 6858000"/>
              <a:gd name="connsiteX6" fmla="*/ 882780 w 12189600"/>
              <a:gd name="connsiteY6" fmla="*/ 738000 h 6858000"/>
              <a:gd name="connsiteX7" fmla="*/ 0 w 12189600"/>
              <a:gd name="connsiteY7" fmla="*/ 738000 h 6858000"/>
              <a:gd name="connsiteX8" fmla="*/ 0 w 12189600"/>
              <a:gd name="connsiteY8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568257 h 6858000"/>
              <a:gd name="connsiteX5" fmla="*/ 882780 w 12189600"/>
              <a:gd name="connsiteY5" fmla="*/ 738000 h 6858000"/>
              <a:gd name="connsiteX6" fmla="*/ 0 w 12189600"/>
              <a:gd name="connsiteY6" fmla="*/ 738000 h 6858000"/>
              <a:gd name="connsiteX7" fmla="*/ 0 w 12189600"/>
              <a:gd name="connsiteY7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738000 h 6858000"/>
              <a:gd name="connsiteX5" fmla="*/ 0 w 12189600"/>
              <a:gd name="connsiteY5" fmla="*/ 738000 h 6858000"/>
              <a:gd name="connsiteX6" fmla="*/ 0 w 12189600"/>
              <a:gd name="connsiteY6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0 w 12189600"/>
              <a:gd name="connsiteY4" fmla="*/ 738000 h 6858000"/>
              <a:gd name="connsiteX5" fmla="*/ 0 w 12189600"/>
              <a:gd name="connsiteY5" fmla="*/ 0 h 6858000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4848868 w 12203668"/>
              <a:gd name="connsiteY3" fmla="*/ 6858000 h 6871514"/>
              <a:gd name="connsiteX4" fmla="*/ 0 w 12203668"/>
              <a:gd name="connsiteY4" fmla="*/ 6871514 h 6871514"/>
              <a:gd name="connsiteX5" fmla="*/ 14068 w 12203668"/>
              <a:gd name="connsiteY5" fmla="*/ 0 h 6871514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14068 w 12203668"/>
              <a:gd name="connsiteY4" fmla="*/ 0 h 6871514"/>
              <a:gd name="connsiteX0" fmla="*/ 4867421 w 12203668"/>
              <a:gd name="connsiteY0" fmla="*/ 70338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4867421 w 12203668"/>
              <a:gd name="connsiteY4" fmla="*/ 70338 h 6871514"/>
              <a:gd name="connsiteX0" fmla="*/ 1354 w 7337601"/>
              <a:gd name="connsiteY0" fmla="*/ 70338 h 6871514"/>
              <a:gd name="connsiteX1" fmla="*/ 7337601 w 7337601"/>
              <a:gd name="connsiteY1" fmla="*/ 0 h 6871514"/>
              <a:gd name="connsiteX2" fmla="*/ 7337601 w 7337601"/>
              <a:gd name="connsiteY2" fmla="*/ 6858000 h 6871514"/>
              <a:gd name="connsiteX3" fmla="*/ 1355 w 7337601"/>
              <a:gd name="connsiteY3" fmla="*/ 6871514 h 6871514"/>
              <a:gd name="connsiteX4" fmla="*/ 1354 w 7337601"/>
              <a:gd name="connsiteY4" fmla="*/ 70338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6498 w 7338404"/>
              <a:gd name="connsiteY0" fmla="*/ 4340 h 6871514"/>
              <a:gd name="connsiteX1" fmla="*/ 7338404 w 7338404"/>
              <a:gd name="connsiteY1" fmla="*/ 0 h 6871514"/>
              <a:gd name="connsiteX2" fmla="*/ 7338404 w 7338404"/>
              <a:gd name="connsiteY2" fmla="*/ 6858000 h 6871514"/>
              <a:gd name="connsiteX3" fmla="*/ 2158 w 7338404"/>
              <a:gd name="connsiteY3" fmla="*/ 6871514 h 6871514"/>
              <a:gd name="connsiteX4" fmla="*/ 6498 w 7338404"/>
              <a:gd name="connsiteY4" fmla="*/ 4340 h 6871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8404" h="6871514">
                <a:moveTo>
                  <a:pt x="6498" y="4340"/>
                </a:moveTo>
                <a:lnTo>
                  <a:pt x="7338404" y="0"/>
                </a:lnTo>
                <a:lnTo>
                  <a:pt x="7338404" y="6858000"/>
                </a:lnTo>
                <a:lnTo>
                  <a:pt x="2158" y="6871514"/>
                </a:lnTo>
                <a:cubicBezTo>
                  <a:pt x="6847" y="4581009"/>
                  <a:pt x="-7919" y="252036"/>
                  <a:pt x="6498" y="4340"/>
                </a:cubicBezTo>
                <a:close/>
              </a:path>
            </a:pathLst>
          </a:cu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0" tIns="864000" rIns="0" anchor="ctr" anchorCtr="1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599" y="1371599"/>
            <a:ext cx="7575385" cy="1882111"/>
          </a:xfrm>
        </p:spPr>
        <p:txBody>
          <a:bodyPr/>
          <a:lstStyle>
            <a:lvl1pPr>
              <a:defRPr sz="4400" baseline="0">
                <a:solidFill>
                  <a:srgbClr val="FFAAC8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3F013AE7-E45F-48B4-A77A-52DD7DFC547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2D8557BF-C7A1-4015-90FF-04D6F3810327}" type="datetime2">
              <a:rPr lang="da-DK" smtClean="0"/>
              <a:t>5. juni 2024</a:t>
            </a:fld>
            <a:endParaRPr lang="da-DK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526721A4-B998-43D8-87BD-0D0078726A5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21" name="Footer Placeholder 4" hidden="1">
            <a:extLst>
              <a:ext uri="{FF2B5EF4-FFF2-40B4-BE49-F238E27FC236}">
                <a16:creationId xmlns:a16="http://schemas.microsoft.com/office/drawing/2014/main" id="{9DDFBAA5-01C1-46C9-924F-750335F38C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CF4809A9-657E-4D43-A731-A0DC526AE9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293346"/>
            <a:ext cx="9653138" cy="1882111"/>
          </a:xfrm>
        </p:spPr>
        <p:txBody>
          <a:bodyPr/>
          <a:lstStyle>
            <a:lvl1pPr marL="0" indent="0">
              <a:lnSpc>
                <a:spcPct val="83000"/>
              </a:lnSpc>
              <a:buNone/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36000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EDA42EA8-D5CA-E170-B2D6-66383CA1B6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B7F0F09-03C6-67E3-43B0-24D78B4CD20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4142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3047">
          <p15:clr>
            <a:srgbClr val="A4A3A4"/>
          </p15:clr>
        </p15:guide>
        <p15:guide id="3" pos="2777">
          <p15:clr>
            <a:srgbClr val="A4A3A4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R 100 Indhold og billede">
    <p:bg>
      <p:bgPr>
        <a:solidFill>
          <a:srgbClr val="180F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EF02EC3-ABA0-41E9-8F36-ED462535ED9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863304" y="-6627"/>
            <a:ext cx="7335322" cy="6917635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483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1962780 w 12189600"/>
              <a:gd name="connsiteY5" fmla="*/ 568257 h 6858000"/>
              <a:gd name="connsiteX6" fmla="*/ 882780 w 12189600"/>
              <a:gd name="connsiteY6" fmla="*/ 568257 h 6858000"/>
              <a:gd name="connsiteX7" fmla="*/ 882780 w 12189600"/>
              <a:gd name="connsiteY7" fmla="*/ 738000 h 6858000"/>
              <a:gd name="connsiteX8" fmla="*/ 0 w 12189600"/>
              <a:gd name="connsiteY8" fmla="*/ 738000 h 6858000"/>
              <a:gd name="connsiteX9" fmla="*/ 0 w 12189600"/>
              <a:gd name="connsiteY9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882780 w 12189600"/>
              <a:gd name="connsiteY5" fmla="*/ 568257 h 6858000"/>
              <a:gd name="connsiteX6" fmla="*/ 882780 w 12189600"/>
              <a:gd name="connsiteY6" fmla="*/ 738000 h 6858000"/>
              <a:gd name="connsiteX7" fmla="*/ 0 w 12189600"/>
              <a:gd name="connsiteY7" fmla="*/ 738000 h 6858000"/>
              <a:gd name="connsiteX8" fmla="*/ 0 w 12189600"/>
              <a:gd name="connsiteY8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568257 h 6858000"/>
              <a:gd name="connsiteX5" fmla="*/ 882780 w 12189600"/>
              <a:gd name="connsiteY5" fmla="*/ 738000 h 6858000"/>
              <a:gd name="connsiteX6" fmla="*/ 0 w 12189600"/>
              <a:gd name="connsiteY6" fmla="*/ 738000 h 6858000"/>
              <a:gd name="connsiteX7" fmla="*/ 0 w 12189600"/>
              <a:gd name="connsiteY7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738000 h 6858000"/>
              <a:gd name="connsiteX5" fmla="*/ 0 w 12189600"/>
              <a:gd name="connsiteY5" fmla="*/ 738000 h 6858000"/>
              <a:gd name="connsiteX6" fmla="*/ 0 w 12189600"/>
              <a:gd name="connsiteY6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0 w 12189600"/>
              <a:gd name="connsiteY4" fmla="*/ 738000 h 6858000"/>
              <a:gd name="connsiteX5" fmla="*/ 0 w 12189600"/>
              <a:gd name="connsiteY5" fmla="*/ 0 h 6858000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4848868 w 12203668"/>
              <a:gd name="connsiteY3" fmla="*/ 6858000 h 6871514"/>
              <a:gd name="connsiteX4" fmla="*/ 0 w 12203668"/>
              <a:gd name="connsiteY4" fmla="*/ 6871514 h 6871514"/>
              <a:gd name="connsiteX5" fmla="*/ 14068 w 12203668"/>
              <a:gd name="connsiteY5" fmla="*/ 0 h 6871514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14068 w 12203668"/>
              <a:gd name="connsiteY4" fmla="*/ 0 h 6871514"/>
              <a:gd name="connsiteX0" fmla="*/ 4867421 w 12203668"/>
              <a:gd name="connsiteY0" fmla="*/ 70338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4867421 w 12203668"/>
              <a:gd name="connsiteY4" fmla="*/ 70338 h 6871514"/>
              <a:gd name="connsiteX0" fmla="*/ 1354 w 7337601"/>
              <a:gd name="connsiteY0" fmla="*/ 70338 h 6871514"/>
              <a:gd name="connsiteX1" fmla="*/ 7337601 w 7337601"/>
              <a:gd name="connsiteY1" fmla="*/ 0 h 6871514"/>
              <a:gd name="connsiteX2" fmla="*/ 7337601 w 7337601"/>
              <a:gd name="connsiteY2" fmla="*/ 6858000 h 6871514"/>
              <a:gd name="connsiteX3" fmla="*/ 1355 w 7337601"/>
              <a:gd name="connsiteY3" fmla="*/ 6871514 h 6871514"/>
              <a:gd name="connsiteX4" fmla="*/ 1354 w 7337601"/>
              <a:gd name="connsiteY4" fmla="*/ 70338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6498 w 7338404"/>
              <a:gd name="connsiteY0" fmla="*/ 4340 h 6871514"/>
              <a:gd name="connsiteX1" fmla="*/ 7338404 w 7338404"/>
              <a:gd name="connsiteY1" fmla="*/ 0 h 6871514"/>
              <a:gd name="connsiteX2" fmla="*/ 7338404 w 7338404"/>
              <a:gd name="connsiteY2" fmla="*/ 6858000 h 6871514"/>
              <a:gd name="connsiteX3" fmla="*/ 2158 w 7338404"/>
              <a:gd name="connsiteY3" fmla="*/ 6871514 h 6871514"/>
              <a:gd name="connsiteX4" fmla="*/ 6498 w 7338404"/>
              <a:gd name="connsiteY4" fmla="*/ 4340 h 6871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8404" h="6871514">
                <a:moveTo>
                  <a:pt x="6498" y="4340"/>
                </a:moveTo>
                <a:lnTo>
                  <a:pt x="7338404" y="0"/>
                </a:lnTo>
                <a:lnTo>
                  <a:pt x="7338404" y="6858000"/>
                </a:lnTo>
                <a:lnTo>
                  <a:pt x="2158" y="6871514"/>
                </a:lnTo>
                <a:cubicBezTo>
                  <a:pt x="6847" y="4581009"/>
                  <a:pt x="-7919" y="252036"/>
                  <a:pt x="6498" y="4340"/>
                </a:cubicBezTo>
                <a:close/>
              </a:path>
            </a:pathLst>
          </a:cu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0" tIns="864000" rIns="0" anchor="ctr" anchorCtr="1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599"/>
            <a:ext cx="3553200" cy="1882111"/>
          </a:xfrm>
        </p:spPr>
        <p:txBody>
          <a:bodyPr/>
          <a:lstStyle>
            <a:lvl1pPr>
              <a:defRPr sz="4400" baseline="0">
                <a:solidFill>
                  <a:srgbClr val="FF011D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3F013AE7-E45F-48B4-A77A-52DD7DFC547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2D8557BF-C7A1-4015-90FF-04D6F3810327}" type="datetime2">
              <a:rPr lang="da-DK" smtClean="0"/>
              <a:t>5. juni 2024</a:t>
            </a:fld>
            <a:endParaRPr lang="da-DK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526721A4-B998-43D8-87BD-0D0078726A5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21" name="Footer Placeholder 4" hidden="1">
            <a:extLst>
              <a:ext uri="{FF2B5EF4-FFF2-40B4-BE49-F238E27FC236}">
                <a16:creationId xmlns:a16="http://schemas.microsoft.com/office/drawing/2014/main" id="{9DDFBAA5-01C1-46C9-924F-750335F38C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CF4809A9-657E-4D43-A731-A0DC526AE9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3520800" cy="1882111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EDA42EA8-D5CA-E170-B2D6-66383CA1B6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4963C3-DCD7-A204-3979-FD6F33215FE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0966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3047">
          <p15:clr>
            <a:srgbClr val="A4A3A4"/>
          </p15:clr>
        </p15:guide>
        <p15:guide id="3" pos="2777">
          <p15:clr>
            <a:srgbClr val="A4A3A4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R 100 Indhold og billede">
    <p:bg>
      <p:bgPr>
        <a:solidFill>
          <a:srgbClr val="4500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EF02EC3-ABA0-41E9-8F36-ED462535ED9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856677" y="451"/>
            <a:ext cx="7335322" cy="6858000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483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1962780 w 12189600"/>
              <a:gd name="connsiteY5" fmla="*/ 568257 h 6858000"/>
              <a:gd name="connsiteX6" fmla="*/ 882780 w 12189600"/>
              <a:gd name="connsiteY6" fmla="*/ 568257 h 6858000"/>
              <a:gd name="connsiteX7" fmla="*/ 882780 w 12189600"/>
              <a:gd name="connsiteY7" fmla="*/ 738000 h 6858000"/>
              <a:gd name="connsiteX8" fmla="*/ 0 w 12189600"/>
              <a:gd name="connsiteY8" fmla="*/ 738000 h 6858000"/>
              <a:gd name="connsiteX9" fmla="*/ 0 w 12189600"/>
              <a:gd name="connsiteY9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882780 w 12189600"/>
              <a:gd name="connsiteY5" fmla="*/ 568257 h 6858000"/>
              <a:gd name="connsiteX6" fmla="*/ 882780 w 12189600"/>
              <a:gd name="connsiteY6" fmla="*/ 738000 h 6858000"/>
              <a:gd name="connsiteX7" fmla="*/ 0 w 12189600"/>
              <a:gd name="connsiteY7" fmla="*/ 738000 h 6858000"/>
              <a:gd name="connsiteX8" fmla="*/ 0 w 12189600"/>
              <a:gd name="connsiteY8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568257 h 6858000"/>
              <a:gd name="connsiteX5" fmla="*/ 882780 w 12189600"/>
              <a:gd name="connsiteY5" fmla="*/ 738000 h 6858000"/>
              <a:gd name="connsiteX6" fmla="*/ 0 w 12189600"/>
              <a:gd name="connsiteY6" fmla="*/ 738000 h 6858000"/>
              <a:gd name="connsiteX7" fmla="*/ 0 w 12189600"/>
              <a:gd name="connsiteY7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738000 h 6858000"/>
              <a:gd name="connsiteX5" fmla="*/ 0 w 12189600"/>
              <a:gd name="connsiteY5" fmla="*/ 738000 h 6858000"/>
              <a:gd name="connsiteX6" fmla="*/ 0 w 12189600"/>
              <a:gd name="connsiteY6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0 w 12189600"/>
              <a:gd name="connsiteY4" fmla="*/ 738000 h 6858000"/>
              <a:gd name="connsiteX5" fmla="*/ 0 w 12189600"/>
              <a:gd name="connsiteY5" fmla="*/ 0 h 6858000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4848868 w 12203668"/>
              <a:gd name="connsiteY3" fmla="*/ 6858000 h 6871514"/>
              <a:gd name="connsiteX4" fmla="*/ 0 w 12203668"/>
              <a:gd name="connsiteY4" fmla="*/ 6871514 h 6871514"/>
              <a:gd name="connsiteX5" fmla="*/ 14068 w 12203668"/>
              <a:gd name="connsiteY5" fmla="*/ 0 h 6871514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14068 w 12203668"/>
              <a:gd name="connsiteY4" fmla="*/ 0 h 6871514"/>
              <a:gd name="connsiteX0" fmla="*/ 4867421 w 12203668"/>
              <a:gd name="connsiteY0" fmla="*/ 70338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4867421 w 12203668"/>
              <a:gd name="connsiteY4" fmla="*/ 70338 h 6871514"/>
              <a:gd name="connsiteX0" fmla="*/ 1354 w 7337601"/>
              <a:gd name="connsiteY0" fmla="*/ 70338 h 6871514"/>
              <a:gd name="connsiteX1" fmla="*/ 7337601 w 7337601"/>
              <a:gd name="connsiteY1" fmla="*/ 0 h 6871514"/>
              <a:gd name="connsiteX2" fmla="*/ 7337601 w 7337601"/>
              <a:gd name="connsiteY2" fmla="*/ 6858000 h 6871514"/>
              <a:gd name="connsiteX3" fmla="*/ 1355 w 7337601"/>
              <a:gd name="connsiteY3" fmla="*/ 6871514 h 6871514"/>
              <a:gd name="connsiteX4" fmla="*/ 1354 w 7337601"/>
              <a:gd name="connsiteY4" fmla="*/ 70338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6498 w 7338404"/>
              <a:gd name="connsiteY0" fmla="*/ 4340 h 6871514"/>
              <a:gd name="connsiteX1" fmla="*/ 7338404 w 7338404"/>
              <a:gd name="connsiteY1" fmla="*/ 0 h 6871514"/>
              <a:gd name="connsiteX2" fmla="*/ 7338404 w 7338404"/>
              <a:gd name="connsiteY2" fmla="*/ 6858000 h 6871514"/>
              <a:gd name="connsiteX3" fmla="*/ 2158 w 7338404"/>
              <a:gd name="connsiteY3" fmla="*/ 6871514 h 6871514"/>
              <a:gd name="connsiteX4" fmla="*/ 6498 w 7338404"/>
              <a:gd name="connsiteY4" fmla="*/ 4340 h 6871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8404" h="6871514">
                <a:moveTo>
                  <a:pt x="6498" y="4340"/>
                </a:moveTo>
                <a:lnTo>
                  <a:pt x="7338404" y="0"/>
                </a:lnTo>
                <a:lnTo>
                  <a:pt x="7338404" y="6858000"/>
                </a:lnTo>
                <a:lnTo>
                  <a:pt x="2158" y="6871514"/>
                </a:lnTo>
                <a:cubicBezTo>
                  <a:pt x="6847" y="4581009"/>
                  <a:pt x="-7919" y="252036"/>
                  <a:pt x="6498" y="4340"/>
                </a:cubicBezTo>
                <a:close/>
              </a:path>
            </a:pathLst>
          </a:cu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0" tIns="864000" rIns="0" anchor="ctr" anchorCtr="1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599"/>
            <a:ext cx="3553200" cy="1882111"/>
          </a:xfrm>
        </p:spPr>
        <p:txBody>
          <a:bodyPr/>
          <a:lstStyle>
            <a:lvl1pPr>
              <a:defRPr sz="4400" baseline="0">
                <a:solidFill>
                  <a:srgbClr val="FFAAC8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3F013AE7-E45F-48B4-A77A-52DD7DFC547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2D8557BF-C7A1-4015-90FF-04D6F3810327}" type="datetime2">
              <a:rPr lang="da-DK" smtClean="0"/>
              <a:t>5. juni 2024</a:t>
            </a:fld>
            <a:endParaRPr lang="da-DK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526721A4-B998-43D8-87BD-0D0078726A5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21" name="Footer Placeholder 4" hidden="1">
            <a:extLst>
              <a:ext uri="{FF2B5EF4-FFF2-40B4-BE49-F238E27FC236}">
                <a16:creationId xmlns:a16="http://schemas.microsoft.com/office/drawing/2014/main" id="{9DDFBAA5-01C1-46C9-924F-750335F38C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CF4809A9-657E-4D43-A731-A0DC526AE9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3520800" cy="1882111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65A6C8A-9CCB-C109-88B0-D8A5D06F3E21}"/>
              </a:ext>
            </a:extLst>
          </p:cNvPr>
          <p:cNvSpPr/>
          <p:nvPr userDrawn="1"/>
        </p:nvSpPr>
        <p:spPr>
          <a:xfrm>
            <a:off x="-1" y="-78154"/>
            <a:ext cx="12192001" cy="804985"/>
          </a:xfrm>
          <a:prstGeom prst="rect">
            <a:avLst/>
          </a:prstGeom>
          <a:solidFill>
            <a:srgbClr val="4500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 sz="2000" noProof="0" dirty="0" err="1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971B72-4A67-61F7-1092-A259E18DB2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  <p:pic>
        <p:nvPicPr>
          <p:cNvPr id="7" name="Logo">
            <a:extLst>
              <a:ext uri="{FF2B5EF4-FFF2-40B4-BE49-F238E27FC236}">
                <a16:creationId xmlns:a16="http://schemas.microsoft.com/office/drawing/2014/main" id="{C74D1D37-9042-E34F-F8C4-405253E9FE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196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3047">
          <p15:clr>
            <a:srgbClr val="A4A3A4"/>
          </p15:clr>
        </p15:guide>
        <p15:guide id="3" pos="2777">
          <p15:clr>
            <a:srgbClr val="A4A3A4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R 100 Indhold og billede">
    <p:bg>
      <p:bgPr>
        <a:solidFill>
          <a:srgbClr val="F5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EF02EC3-ABA0-41E9-8F36-ED462535ED9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856677" y="451"/>
            <a:ext cx="7335322" cy="6858000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483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1962780 w 12189600"/>
              <a:gd name="connsiteY5" fmla="*/ 568257 h 6858000"/>
              <a:gd name="connsiteX6" fmla="*/ 882780 w 12189600"/>
              <a:gd name="connsiteY6" fmla="*/ 568257 h 6858000"/>
              <a:gd name="connsiteX7" fmla="*/ 882780 w 12189600"/>
              <a:gd name="connsiteY7" fmla="*/ 738000 h 6858000"/>
              <a:gd name="connsiteX8" fmla="*/ 0 w 12189600"/>
              <a:gd name="connsiteY8" fmla="*/ 738000 h 6858000"/>
              <a:gd name="connsiteX9" fmla="*/ 0 w 12189600"/>
              <a:gd name="connsiteY9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882780 w 12189600"/>
              <a:gd name="connsiteY5" fmla="*/ 568257 h 6858000"/>
              <a:gd name="connsiteX6" fmla="*/ 882780 w 12189600"/>
              <a:gd name="connsiteY6" fmla="*/ 738000 h 6858000"/>
              <a:gd name="connsiteX7" fmla="*/ 0 w 12189600"/>
              <a:gd name="connsiteY7" fmla="*/ 738000 h 6858000"/>
              <a:gd name="connsiteX8" fmla="*/ 0 w 12189600"/>
              <a:gd name="connsiteY8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568257 h 6858000"/>
              <a:gd name="connsiteX5" fmla="*/ 882780 w 12189600"/>
              <a:gd name="connsiteY5" fmla="*/ 738000 h 6858000"/>
              <a:gd name="connsiteX6" fmla="*/ 0 w 12189600"/>
              <a:gd name="connsiteY6" fmla="*/ 738000 h 6858000"/>
              <a:gd name="connsiteX7" fmla="*/ 0 w 12189600"/>
              <a:gd name="connsiteY7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738000 h 6858000"/>
              <a:gd name="connsiteX5" fmla="*/ 0 w 12189600"/>
              <a:gd name="connsiteY5" fmla="*/ 738000 h 6858000"/>
              <a:gd name="connsiteX6" fmla="*/ 0 w 12189600"/>
              <a:gd name="connsiteY6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0 w 12189600"/>
              <a:gd name="connsiteY4" fmla="*/ 738000 h 6858000"/>
              <a:gd name="connsiteX5" fmla="*/ 0 w 12189600"/>
              <a:gd name="connsiteY5" fmla="*/ 0 h 6858000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4848868 w 12203668"/>
              <a:gd name="connsiteY3" fmla="*/ 6858000 h 6871514"/>
              <a:gd name="connsiteX4" fmla="*/ 0 w 12203668"/>
              <a:gd name="connsiteY4" fmla="*/ 6871514 h 6871514"/>
              <a:gd name="connsiteX5" fmla="*/ 14068 w 12203668"/>
              <a:gd name="connsiteY5" fmla="*/ 0 h 6871514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14068 w 12203668"/>
              <a:gd name="connsiteY4" fmla="*/ 0 h 6871514"/>
              <a:gd name="connsiteX0" fmla="*/ 4867421 w 12203668"/>
              <a:gd name="connsiteY0" fmla="*/ 70338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4867421 w 12203668"/>
              <a:gd name="connsiteY4" fmla="*/ 70338 h 6871514"/>
              <a:gd name="connsiteX0" fmla="*/ 1354 w 7337601"/>
              <a:gd name="connsiteY0" fmla="*/ 70338 h 6871514"/>
              <a:gd name="connsiteX1" fmla="*/ 7337601 w 7337601"/>
              <a:gd name="connsiteY1" fmla="*/ 0 h 6871514"/>
              <a:gd name="connsiteX2" fmla="*/ 7337601 w 7337601"/>
              <a:gd name="connsiteY2" fmla="*/ 6858000 h 6871514"/>
              <a:gd name="connsiteX3" fmla="*/ 1355 w 7337601"/>
              <a:gd name="connsiteY3" fmla="*/ 6871514 h 6871514"/>
              <a:gd name="connsiteX4" fmla="*/ 1354 w 7337601"/>
              <a:gd name="connsiteY4" fmla="*/ 70338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6498 w 7338404"/>
              <a:gd name="connsiteY0" fmla="*/ 4340 h 6871514"/>
              <a:gd name="connsiteX1" fmla="*/ 7338404 w 7338404"/>
              <a:gd name="connsiteY1" fmla="*/ 0 h 6871514"/>
              <a:gd name="connsiteX2" fmla="*/ 7338404 w 7338404"/>
              <a:gd name="connsiteY2" fmla="*/ 6858000 h 6871514"/>
              <a:gd name="connsiteX3" fmla="*/ 2158 w 7338404"/>
              <a:gd name="connsiteY3" fmla="*/ 6871514 h 6871514"/>
              <a:gd name="connsiteX4" fmla="*/ 6498 w 7338404"/>
              <a:gd name="connsiteY4" fmla="*/ 4340 h 6871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8404" h="6871514">
                <a:moveTo>
                  <a:pt x="6498" y="4340"/>
                </a:moveTo>
                <a:lnTo>
                  <a:pt x="7338404" y="0"/>
                </a:lnTo>
                <a:lnTo>
                  <a:pt x="7338404" y="6858000"/>
                </a:lnTo>
                <a:lnTo>
                  <a:pt x="2158" y="6871514"/>
                </a:lnTo>
                <a:cubicBezTo>
                  <a:pt x="6847" y="4581009"/>
                  <a:pt x="-7919" y="252036"/>
                  <a:pt x="6498" y="4340"/>
                </a:cubicBezTo>
                <a:close/>
              </a:path>
            </a:pathLst>
          </a:cu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0" tIns="864000" rIns="0" anchor="ctr" anchorCtr="1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599"/>
            <a:ext cx="3553200" cy="1882111"/>
          </a:xfrm>
        </p:spPr>
        <p:txBody>
          <a:bodyPr/>
          <a:lstStyle>
            <a:lvl1pPr>
              <a:defRPr sz="4400" baseline="0">
                <a:solidFill>
                  <a:srgbClr val="FF011D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3F013AE7-E45F-48B4-A77A-52DD7DFC547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2D8557BF-C7A1-4015-90FF-04D6F3810327}" type="datetime2">
              <a:rPr lang="da-DK" smtClean="0"/>
              <a:t>5. juni 2024</a:t>
            </a:fld>
            <a:endParaRPr lang="da-DK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526721A4-B998-43D8-87BD-0D0078726A5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21" name="Footer Placeholder 4" hidden="1">
            <a:extLst>
              <a:ext uri="{FF2B5EF4-FFF2-40B4-BE49-F238E27FC236}">
                <a16:creationId xmlns:a16="http://schemas.microsoft.com/office/drawing/2014/main" id="{9DDFBAA5-01C1-46C9-924F-750335F38C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CF4809A9-657E-4D43-A731-A0DC526AE9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3520800" cy="1882111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EDA42EA8-D5CA-E170-B2D6-66383CA1B6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4963C3-DCD7-A204-3979-FD6F33215FE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7340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3047">
          <p15:clr>
            <a:srgbClr val="A4A3A4"/>
          </p15:clr>
        </p15:guide>
        <p15:guide id="3" pos="2777">
          <p15:clr>
            <a:srgbClr val="A4A3A4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R 100 Indhold og billede">
    <p:bg>
      <p:bgPr>
        <a:solidFill>
          <a:srgbClr val="FF01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EF02EC3-ABA0-41E9-8F36-ED462535ED9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856677" y="-46383"/>
            <a:ext cx="7335322" cy="6964018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483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1962780 w 12189600"/>
              <a:gd name="connsiteY5" fmla="*/ 568257 h 6858000"/>
              <a:gd name="connsiteX6" fmla="*/ 882780 w 12189600"/>
              <a:gd name="connsiteY6" fmla="*/ 568257 h 6858000"/>
              <a:gd name="connsiteX7" fmla="*/ 882780 w 12189600"/>
              <a:gd name="connsiteY7" fmla="*/ 738000 h 6858000"/>
              <a:gd name="connsiteX8" fmla="*/ 0 w 12189600"/>
              <a:gd name="connsiteY8" fmla="*/ 738000 h 6858000"/>
              <a:gd name="connsiteX9" fmla="*/ 0 w 12189600"/>
              <a:gd name="connsiteY9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882780 w 12189600"/>
              <a:gd name="connsiteY5" fmla="*/ 568257 h 6858000"/>
              <a:gd name="connsiteX6" fmla="*/ 882780 w 12189600"/>
              <a:gd name="connsiteY6" fmla="*/ 738000 h 6858000"/>
              <a:gd name="connsiteX7" fmla="*/ 0 w 12189600"/>
              <a:gd name="connsiteY7" fmla="*/ 738000 h 6858000"/>
              <a:gd name="connsiteX8" fmla="*/ 0 w 12189600"/>
              <a:gd name="connsiteY8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568257 h 6858000"/>
              <a:gd name="connsiteX5" fmla="*/ 882780 w 12189600"/>
              <a:gd name="connsiteY5" fmla="*/ 738000 h 6858000"/>
              <a:gd name="connsiteX6" fmla="*/ 0 w 12189600"/>
              <a:gd name="connsiteY6" fmla="*/ 738000 h 6858000"/>
              <a:gd name="connsiteX7" fmla="*/ 0 w 12189600"/>
              <a:gd name="connsiteY7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738000 h 6858000"/>
              <a:gd name="connsiteX5" fmla="*/ 0 w 12189600"/>
              <a:gd name="connsiteY5" fmla="*/ 738000 h 6858000"/>
              <a:gd name="connsiteX6" fmla="*/ 0 w 12189600"/>
              <a:gd name="connsiteY6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0 w 12189600"/>
              <a:gd name="connsiteY4" fmla="*/ 738000 h 6858000"/>
              <a:gd name="connsiteX5" fmla="*/ 0 w 12189600"/>
              <a:gd name="connsiteY5" fmla="*/ 0 h 6858000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4848868 w 12203668"/>
              <a:gd name="connsiteY3" fmla="*/ 6858000 h 6871514"/>
              <a:gd name="connsiteX4" fmla="*/ 0 w 12203668"/>
              <a:gd name="connsiteY4" fmla="*/ 6871514 h 6871514"/>
              <a:gd name="connsiteX5" fmla="*/ 14068 w 12203668"/>
              <a:gd name="connsiteY5" fmla="*/ 0 h 6871514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14068 w 12203668"/>
              <a:gd name="connsiteY4" fmla="*/ 0 h 6871514"/>
              <a:gd name="connsiteX0" fmla="*/ 4867421 w 12203668"/>
              <a:gd name="connsiteY0" fmla="*/ 70338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4867421 w 12203668"/>
              <a:gd name="connsiteY4" fmla="*/ 70338 h 6871514"/>
              <a:gd name="connsiteX0" fmla="*/ 1354 w 7337601"/>
              <a:gd name="connsiteY0" fmla="*/ 70338 h 6871514"/>
              <a:gd name="connsiteX1" fmla="*/ 7337601 w 7337601"/>
              <a:gd name="connsiteY1" fmla="*/ 0 h 6871514"/>
              <a:gd name="connsiteX2" fmla="*/ 7337601 w 7337601"/>
              <a:gd name="connsiteY2" fmla="*/ 6858000 h 6871514"/>
              <a:gd name="connsiteX3" fmla="*/ 1355 w 7337601"/>
              <a:gd name="connsiteY3" fmla="*/ 6871514 h 6871514"/>
              <a:gd name="connsiteX4" fmla="*/ 1354 w 7337601"/>
              <a:gd name="connsiteY4" fmla="*/ 70338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6498 w 7338404"/>
              <a:gd name="connsiteY0" fmla="*/ 4340 h 6871514"/>
              <a:gd name="connsiteX1" fmla="*/ 7338404 w 7338404"/>
              <a:gd name="connsiteY1" fmla="*/ 0 h 6871514"/>
              <a:gd name="connsiteX2" fmla="*/ 7338404 w 7338404"/>
              <a:gd name="connsiteY2" fmla="*/ 6858000 h 6871514"/>
              <a:gd name="connsiteX3" fmla="*/ 2158 w 7338404"/>
              <a:gd name="connsiteY3" fmla="*/ 6871514 h 6871514"/>
              <a:gd name="connsiteX4" fmla="*/ 6498 w 7338404"/>
              <a:gd name="connsiteY4" fmla="*/ 4340 h 6871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8404" h="6871514">
                <a:moveTo>
                  <a:pt x="6498" y="4340"/>
                </a:moveTo>
                <a:lnTo>
                  <a:pt x="7338404" y="0"/>
                </a:lnTo>
                <a:lnTo>
                  <a:pt x="7338404" y="6858000"/>
                </a:lnTo>
                <a:lnTo>
                  <a:pt x="2158" y="6871514"/>
                </a:lnTo>
                <a:cubicBezTo>
                  <a:pt x="6847" y="4581009"/>
                  <a:pt x="-7919" y="252036"/>
                  <a:pt x="6498" y="4340"/>
                </a:cubicBezTo>
                <a:close/>
              </a:path>
            </a:pathLst>
          </a:cu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0" tIns="864000" rIns="0" anchor="ctr" anchorCtr="1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599"/>
            <a:ext cx="3553200" cy="1882111"/>
          </a:xfrm>
        </p:spPr>
        <p:txBody>
          <a:bodyPr/>
          <a:lstStyle>
            <a:lvl1pPr>
              <a:defRPr sz="4400" baseline="0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3F013AE7-E45F-48B4-A77A-52DD7DFC547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2D8557BF-C7A1-4015-90FF-04D6F3810327}" type="datetime2">
              <a:rPr lang="da-DK" smtClean="0"/>
              <a:t>5. juni 2024</a:t>
            </a:fld>
            <a:endParaRPr lang="da-DK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526721A4-B998-43D8-87BD-0D0078726A5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21" name="Footer Placeholder 4" hidden="1">
            <a:extLst>
              <a:ext uri="{FF2B5EF4-FFF2-40B4-BE49-F238E27FC236}">
                <a16:creationId xmlns:a16="http://schemas.microsoft.com/office/drawing/2014/main" id="{9DDFBAA5-01C1-46C9-924F-750335F38C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CF4809A9-657E-4D43-A731-A0DC526AE9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3520800" cy="1882111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EDA42EA8-D5CA-E170-B2D6-66383CA1B6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2A96D8C-D5F7-5410-AE1E-95A20EA61A3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1827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3047">
          <p15:clr>
            <a:srgbClr val="A4A3A4"/>
          </p15:clr>
        </p15:guide>
        <p15:guide id="3" pos="2777">
          <p15:clr>
            <a:srgbClr val="A4A3A4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R 100 Indhold og billede">
    <p:bg>
      <p:bgPr>
        <a:solidFill>
          <a:srgbClr val="FFAA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EF02EC3-ABA0-41E9-8F36-ED462535ED9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856677" y="451"/>
            <a:ext cx="7335322" cy="6858000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483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1962780 w 12189600"/>
              <a:gd name="connsiteY5" fmla="*/ 568257 h 6858000"/>
              <a:gd name="connsiteX6" fmla="*/ 882780 w 12189600"/>
              <a:gd name="connsiteY6" fmla="*/ 568257 h 6858000"/>
              <a:gd name="connsiteX7" fmla="*/ 882780 w 12189600"/>
              <a:gd name="connsiteY7" fmla="*/ 738000 h 6858000"/>
              <a:gd name="connsiteX8" fmla="*/ 0 w 12189600"/>
              <a:gd name="connsiteY8" fmla="*/ 738000 h 6858000"/>
              <a:gd name="connsiteX9" fmla="*/ 0 w 12189600"/>
              <a:gd name="connsiteY9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882780 w 12189600"/>
              <a:gd name="connsiteY5" fmla="*/ 568257 h 6858000"/>
              <a:gd name="connsiteX6" fmla="*/ 882780 w 12189600"/>
              <a:gd name="connsiteY6" fmla="*/ 738000 h 6858000"/>
              <a:gd name="connsiteX7" fmla="*/ 0 w 12189600"/>
              <a:gd name="connsiteY7" fmla="*/ 738000 h 6858000"/>
              <a:gd name="connsiteX8" fmla="*/ 0 w 12189600"/>
              <a:gd name="connsiteY8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568257 h 6858000"/>
              <a:gd name="connsiteX5" fmla="*/ 882780 w 12189600"/>
              <a:gd name="connsiteY5" fmla="*/ 738000 h 6858000"/>
              <a:gd name="connsiteX6" fmla="*/ 0 w 12189600"/>
              <a:gd name="connsiteY6" fmla="*/ 738000 h 6858000"/>
              <a:gd name="connsiteX7" fmla="*/ 0 w 12189600"/>
              <a:gd name="connsiteY7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738000 h 6858000"/>
              <a:gd name="connsiteX5" fmla="*/ 0 w 12189600"/>
              <a:gd name="connsiteY5" fmla="*/ 738000 h 6858000"/>
              <a:gd name="connsiteX6" fmla="*/ 0 w 12189600"/>
              <a:gd name="connsiteY6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0 w 12189600"/>
              <a:gd name="connsiteY4" fmla="*/ 738000 h 6858000"/>
              <a:gd name="connsiteX5" fmla="*/ 0 w 12189600"/>
              <a:gd name="connsiteY5" fmla="*/ 0 h 6858000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4848868 w 12203668"/>
              <a:gd name="connsiteY3" fmla="*/ 6858000 h 6871514"/>
              <a:gd name="connsiteX4" fmla="*/ 0 w 12203668"/>
              <a:gd name="connsiteY4" fmla="*/ 6871514 h 6871514"/>
              <a:gd name="connsiteX5" fmla="*/ 14068 w 12203668"/>
              <a:gd name="connsiteY5" fmla="*/ 0 h 6871514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14068 w 12203668"/>
              <a:gd name="connsiteY4" fmla="*/ 0 h 6871514"/>
              <a:gd name="connsiteX0" fmla="*/ 4867421 w 12203668"/>
              <a:gd name="connsiteY0" fmla="*/ 70338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4867421 w 12203668"/>
              <a:gd name="connsiteY4" fmla="*/ 70338 h 6871514"/>
              <a:gd name="connsiteX0" fmla="*/ 1354 w 7337601"/>
              <a:gd name="connsiteY0" fmla="*/ 70338 h 6871514"/>
              <a:gd name="connsiteX1" fmla="*/ 7337601 w 7337601"/>
              <a:gd name="connsiteY1" fmla="*/ 0 h 6871514"/>
              <a:gd name="connsiteX2" fmla="*/ 7337601 w 7337601"/>
              <a:gd name="connsiteY2" fmla="*/ 6858000 h 6871514"/>
              <a:gd name="connsiteX3" fmla="*/ 1355 w 7337601"/>
              <a:gd name="connsiteY3" fmla="*/ 6871514 h 6871514"/>
              <a:gd name="connsiteX4" fmla="*/ 1354 w 7337601"/>
              <a:gd name="connsiteY4" fmla="*/ 70338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6498 w 7338404"/>
              <a:gd name="connsiteY0" fmla="*/ 4340 h 6871514"/>
              <a:gd name="connsiteX1" fmla="*/ 7338404 w 7338404"/>
              <a:gd name="connsiteY1" fmla="*/ 0 h 6871514"/>
              <a:gd name="connsiteX2" fmla="*/ 7338404 w 7338404"/>
              <a:gd name="connsiteY2" fmla="*/ 6858000 h 6871514"/>
              <a:gd name="connsiteX3" fmla="*/ 2158 w 7338404"/>
              <a:gd name="connsiteY3" fmla="*/ 6871514 h 6871514"/>
              <a:gd name="connsiteX4" fmla="*/ 6498 w 7338404"/>
              <a:gd name="connsiteY4" fmla="*/ 4340 h 6871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8404" h="6871514">
                <a:moveTo>
                  <a:pt x="6498" y="4340"/>
                </a:moveTo>
                <a:lnTo>
                  <a:pt x="7338404" y="0"/>
                </a:lnTo>
                <a:lnTo>
                  <a:pt x="7338404" y="6858000"/>
                </a:lnTo>
                <a:lnTo>
                  <a:pt x="2158" y="6871514"/>
                </a:lnTo>
                <a:cubicBezTo>
                  <a:pt x="6847" y="4581009"/>
                  <a:pt x="-7919" y="252036"/>
                  <a:pt x="6498" y="4340"/>
                </a:cubicBezTo>
                <a:close/>
              </a:path>
            </a:pathLst>
          </a:cu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0" tIns="864000" rIns="0" anchor="ctr" anchorCtr="1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599"/>
            <a:ext cx="3553200" cy="1882111"/>
          </a:xfrm>
        </p:spPr>
        <p:txBody>
          <a:bodyPr/>
          <a:lstStyle>
            <a:lvl1pPr>
              <a:defRPr sz="4400" baseline="0">
                <a:solidFill>
                  <a:srgbClr val="FF011D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3F013AE7-E45F-48B4-A77A-52DD7DFC547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2D8557BF-C7A1-4015-90FF-04D6F3810327}" type="datetime2">
              <a:rPr lang="da-DK" smtClean="0"/>
              <a:t>5. juni 2024</a:t>
            </a:fld>
            <a:endParaRPr lang="da-DK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526721A4-B998-43D8-87BD-0D0078726A5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21" name="Footer Placeholder 4" hidden="1">
            <a:extLst>
              <a:ext uri="{FF2B5EF4-FFF2-40B4-BE49-F238E27FC236}">
                <a16:creationId xmlns:a16="http://schemas.microsoft.com/office/drawing/2014/main" id="{9DDFBAA5-01C1-46C9-924F-750335F38C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CF4809A9-657E-4D43-A731-A0DC526AE9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3520800" cy="1882111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EDA42EA8-D5CA-E170-B2D6-66383CA1B6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082AF53-C911-668B-208C-4CF53EC126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716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3047">
          <p15:clr>
            <a:srgbClr val="A4A3A4"/>
          </p15:clr>
        </p15:guide>
        <p15:guide id="3" pos="2777">
          <p15:clr>
            <a:srgbClr val="A4A3A4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R 100 2 billeder">
    <p:bg>
      <p:bgPr>
        <a:solidFill>
          <a:srgbClr val="180F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6">
            <a:extLst>
              <a:ext uri="{FF2B5EF4-FFF2-40B4-BE49-F238E27FC236}">
                <a16:creationId xmlns:a16="http://schemas.microsoft.com/office/drawing/2014/main" id="{6E12D815-C8DE-67D9-CB40-12E7F8B506B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" y="-5400"/>
            <a:ext cx="12191999" cy="3434399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483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1962780 w 12189600"/>
              <a:gd name="connsiteY5" fmla="*/ 568257 h 6858000"/>
              <a:gd name="connsiteX6" fmla="*/ 882780 w 12189600"/>
              <a:gd name="connsiteY6" fmla="*/ 568257 h 6858000"/>
              <a:gd name="connsiteX7" fmla="*/ 882780 w 12189600"/>
              <a:gd name="connsiteY7" fmla="*/ 738000 h 6858000"/>
              <a:gd name="connsiteX8" fmla="*/ 0 w 12189600"/>
              <a:gd name="connsiteY8" fmla="*/ 738000 h 6858000"/>
              <a:gd name="connsiteX9" fmla="*/ 0 w 12189600"/>
              <a:gd name="connsiteY9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882780 w 12189600"/>
              <a:gd name="connsiteY5" fmla="*/ 568257 h 6858000"/>
              <a:gd name="connsiteX6" fmla="*/ 882780 w 12189600"/>
              <a:gd name="connsiteY6" fmla="*/ 738000 h 6858000"/>
              <a:gd name="connsiteX7" fmla="*/ 0 w 12189600"/>
              <a:gd name="connsiteY7" fmla="*/ 738000 h 6858000"/>
              <a:gd name="connsiteX8" fmla="*/ 0 w 12189600"/>
              <a:gd name="connsiteY8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568257 h 6858000"/>
              <a:gd name="connsiteX5" fmla="*/ 882780 w 12189600"/>
              <a:gd name="connsiteY5" fmla="*/ 738000 h 6858000"/>
              <a:gd name="connsiteX6" fmla="*/ 0 w 12189600"/>
              <a:gd name="connsiteY6" fmla="*/ 738000 h 6858000"/>
              <a:gd name="connsiteX7" fmla="*/ 0 w 12189600"/>
              <a:gd name="connsiteY7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738000 h 6858000"/>
              <a:gd name="connsiteX5" fmla="*/ 0 w 12189600"/>
              <a:gd name="connsiteY5" fmla="*/ 738000 h 6858000"/>
              <a:gd name="connsiteX6" fmla="*/ 0 w 12189600"/>
              <a:gd name="connsiteY6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0 w 12189600"/>
              <a:gd name="connsiteY4" fmla="*/ 738000 h 6858000"/>
              <a:gd name="connsiteX5" fmla="*/ 0 w 12189600"/>
              <a:gd name="connsiteY5" fmla="*/ 0 h 6858000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4848868 w 12203668"/>
              <a:gd name="connsiteY3" fmla="*/ 6858000 h 6871514"/>
              <a:gd name="connsiteX4" fmla="*/ 0 w 12203668"/>
              <a:gd name="connsiteY4" fmla="*/ 6871514 h 6871514"/>
              <a:gd name="connsiteX5" fmla="*/ 14068 w 12203668"/>
              <a:gd name="connsiteY5" fmla="*/ 0 h 6871514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14068 w 12203668"/>
              <a:gd name="connsiteY4" fmla="*/ 0 h 6871514"/>
              <a:gd name="connsiteX0" fmla="*/ 4867421 w 12203668"/>
              <a:gd name="connsiteY0" fmla="*/ 70338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4867421 w 12203668"/>
              <a:gd name="connsiteY4" fmla="*/ 70338 h 6871514"/>
              <a:gd name="connsiteX0" fmla="*/ 1354 w 7337601"/>
              <a:gd name="connsiteY0" fmla="*/ 70338 h 6871514"/>
              <a:gd name="connsiteX1" fmla="*/ 7337601 w 7337601"/>
              <a:gd name="connsiteY1" fmla="*/ 0 h 6871514"/>
              <a:gd name="connsiteX2" fmla="*/ 7337601 w 7337601"/>
              <a:gd name="connsiteY2" fmla="*/ 6858000 h 6871514"/>
              <a:gd name="connsiteX3" fmla="*/ 1355 w 7337601"/>
              <a:gd name="connsiteY3" fmla="*/ 6871514 h 6871514"/>
              <a:gd name="connsiteX4" fmla="*/ 1354 w 7337601"/>
              <a:gd name="connsiteY4" fmla="*/ 70338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6498 w 7338404"/>
              <a:gd name="connsiteY0" fmla="*/ 4340 h 6871514"/>
              <a:gd name="connsiteX1" fmla="*/ 7338404 w 7338404"/>
              <a:gd name="connsiteY1" fmla="*/ 0 h 6871514"/>
              <a:gd name="connsiteX2" fmla="*/ 7338404 w 7338404"/>
              <a:gd name="connsiteY2" fmla="*/ 6858000 h 6871514"/>
              <a:gd name="connsiteX3" fmla="*/ 2158 w 7338404"/>
              <a:gd name="connsiteY3" fmla="*/ 6871514 h 6871514"/>
              <a:gd name="connsiteX4" fmla="*/ 6498 w 7338404"/>
              <a:gd name="connsiteY4" fmla="*/ 4340 h 6871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8404" h="6871514">
                <a:moveTo>
                  <a:pt x="6498" y="4340"/>
                </a:moveTo>
                <a:lnTo>
                  <a:pt x="7338404" y="0"/>
                </a:lnTo>
                <a:lnTo>
                  <a:pt x="7338404" y="6858000"/>
                </a:lnTo>
                <a:lnTo>
                  <a:pt x="2158" y="6871514"/>
                </a:lnTo>
                <a:cubicBezTo>
                  <a:pt x="6847" y="4581009"/>
                  <a:pt x="-7919" y="252036"/>
                  <a:pt x="6498" y="4340"/>
                </a:cubicBezTo>
                <a:close/>
              </a:path>
            </a:pathLst>
          </a:cu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0" tIns="864000" rIns="0" anchor="ctr" anchorCtr="1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EF02EC3-ABA0-41E9-8F36-ED462535ED9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3428999"/>
            <a:ext cx="12191999" cy="3434399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483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1962780 w 12189600"/>
              <a:gd name="connsiteY5" fmla="*/ 568257 h 6858000"/>
              <a:gd name="connsiteX6" fmla="*/ 882780 w 12189600"/>
              <a:gd name="connsiteY6" fmla="*/ 568257 h 6858000"/>
              <a:gd name="connsiteX7" fmla="*/ 882780 w 12189600"/>
              <a:gd name="connsiteY7" fmla="*/ 738000 h 6858000"/>
              <a:gd name="connsiteX8" fmla="*/ 0 w 12189600"/>
              <a:gd name="connsiteY8" fmla="*/ 738000 h 6858000"/>
              <a:gd name="connsiteX9" fmla="*/ 0 w 12189600"/>
              <a:gd name="connsiteY9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882780 w 12189600"/>
              <a:gd name="connsiteY5" fmla="*/ 568257 h 6858000"/>
              <a:gd name="connsiteX6" fmla="*/ 882780 w 12189600"/>
              <a:gd name="connsiteY6" fmla="*/ 738000 h 6858000"/>
              <a:gd name="connsiteX7" fmla="*/ 0 w 12189600"/>
              <a:gd name="connsiteY7" fmla="*/ 738000 h 6858000"/>
              <a:gd name="connsiteX8" fmla="*/ 0 w 12189600"/>
              <a:gd name="connsiteY8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568257 h 6858000"/>
              <a:gd name="connsiteX5" fmla="*/ 882780 w 12189600"/>
              <a:gd name="connsiteY5" fmla="*/ 738000 h 6858000"/>
              <a:gd name="connsiteX6" fmla="*/ 0 w 12189600"/>
              <a:gd name="connsiteY6" fmla="*/ 738000 h 6858000"/>
              <a:gd name="connsiteX7" fmla="*/ 0 w 12189600"/>
              <a:gd name="connsiteY7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738000 h 6858000"/>
              <a:gd name="connsiteX5" fmla="*/ 0 w 12189600"/>
              <a:gd name="connsiteY5" fmla="*/ 738000 h 6858000"/>
              <a:gd name="connsiteX6" fmla="*/ 0 w 12189600"/>
              <a:gd name="connsiteY6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0 w 12189600"/>
              <a:gd name="connsiteY4" fmla="*/ 738000 h 6858000"/>
              <a:gd name="connsiteX5" fmla="*/ 0 w 12189600"/>
              <a:gd name="connsiteY5" fmla="*/ 0 h 6858000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4848868 w 12203668"/>
              <a:gd name="connsiteY3" fmla="*/ 6858000 h 6871514"/>
              <a:gd name="connsiteX4" fmla="*/ 0 w 12203668"/>
              <a:gd name="connsiteY4" fmla="*/ 6871514 h 6871514"/>
              <a:gd name="connsiteX5" fmla="*/ 14068 w 12203668"/>
              <a:gd name="connsiteY5" fmla="*/ 0 h 6871514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14068 w 12203668"/>
              <a:gd name="connsiteY4" fmla="*/ 0 h 6871514"/>
              <a:gd name="connsiteX0" fmla="*/ 4867421 w 12203668"/>
              <a:gd name="connsiteY0" fmla="*/ 70338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4867421 w 12203668"/>
              <a:gd name="connsiteY4" fmla="*/ 70338 h 6871514"/>
              <a:gd name="connsiteX0" fmla="*/ 1354 w 7337601"/>
              <a:gd name="connsiteY0" fmla="*/ 70338 h 6871514"/>
              <a:gd name="connsiteX1" fmla="*/ 7337601 w 7337601"/>
              <a:gd name="connsiteY1" fmla="*/ 0 h 6871514"/>
              <a:gd name="connsiteX2" fmla="*/ 7337601 w 7337601"/>
              <a:gd name="connsiteY2" fmla="*/ 6858000 h 6871514"/>
              <a:gd name="connsiteX3" fmla="*/ 1355 w 7337601"/>
              <a:gd name="connsiteY3" fmla="*/ 6871514 h 6871514"/>
              <a:gd name="connsiteX4" fmla="*/ 1354 w 7337601"/>
              <a:gd name="connsiteY4" fmla="*/ 70338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6498 w 7338404"/>
              <a:gd name="connsiteY0" fmla="*/ 4340 h 6871514"/>
              <a:gd name="connsiteX1" fmla="*/ 7338404 w 7338404"/>
              <a:gd name="connsiteY1" fmla="*/ 0 h 6871514"/>
              <a:gd name="connsiteX2" fmla="*/ 7338404 w 7338404"/>
              <a:gd name="connsiteY2" fmla="*/ 6858000 h 6871514"/>
              <a:gd name="connsiteX3" fmla="*/ 2158 w 7338404"/>
              <a:gd name="connsiteY3" fmla="*/ 6871514 h 6871514"/>
              <a:gd name="connsiteX4" fmla="*/ 6498 w 7338404"/>
              <a:gd name="connsiteY4" fmla="*/ 4340 h 6871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8404" h="6871514">
                <a:moveTo>
                  <a:pt x="6498" y="4340"/>
                </a:moveTo>
                <a:lnTo>
                  <a:pt x="7338404" y="0"/>
                </a:lnTo>
                <a:lnTo>
                  <a:pt x="7338404" y="6858000"/>
                </a:lnTo>
                <a:lnTo>
                  <a:pt x="2158" y="6871514"/>
                </a:lnTo>
                <a:cubicBezTo>
                  <a:pt x="6847" y="4581009"/>
                  <a:pt x="-7919" y="252036"/>
                  <a:pt x="6498" y="4340"/>
                </a:cubicBezTo>
                <a:close/>
              </a:path>
            </a:pathLst>
          </a:cu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0" tIns="864000" rIns="0" anchor="ctr" anchorCtr="1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1" name="Footer Placeholder 4" hidden="1">
            <a:extLst>
              <a:ext uri="{FF2B5EF4-FFF2-40B4-BE49-F238E27FC236}">
                <a16:creationId xmlns:a16="http://schemas.microsoft.com/office/drawing/2014/main" id="{9DDFBAA5-01C1-46C9-924F-750335F38C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EDA42EA8-D5CA-E170-B2D6-66383CA1B6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483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3047">
          <p15:clr>
            <a:srgbClr val="A4A3A4"/>
          </p15:clr>
        </p15:guide>
        <p15:guide id="3" pos="2777">
          <p15:clr>
            <a:srgbClr val="A4A3A4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R 100 2 billeder">
    <p:bg>
      <p:bgPr>
        <a:solidFill>
          <a:srgbClr val="180F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6">
            <a:extLst>
              <a:ext uri="{FF2B5EF4-FFF2-40B4-BE49-F238E27FC236}">
                <a16:creationId xmlns:a16="http://schemas.microsoft.com/office/drawing/2014/main" id="{6E12D815-C8DE-67D9-CB40-12E7F8B506B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" y="-5400"/>
            <a:ext cx="12191999" cy="3434399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483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1962780 w 12189600"/>
              <a:gd name="connsiteY5" fmla="*/ 568257 h 6858000"/>
              <a:gd name="connsiteX6" fmla="*/ 882780 w 12189600"/>
              <a:gd name="connsiteY6" fmla="*/ 568257 h 6858000"/>
              <a:gd name="connsiteX7" fmla="*/ 882780 w 12189600"/>
              <a:gd name="connsiteY7" fmla="*/ 738000 h 6858000"/>
              <a:gd name="connsiteX8" fmla="*/ 0 w 12189600"/>
              <a:gd name="connsiteY8" fmla="*/ 738000 h 6858000"/>
              <a:gd name="connsiteX9" fmla="*/ 0 w 12189600"/>
              <a:gd name="connsiteY9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882780 w 12189600"/>
              <a:gd name="connsiteY5" fmla="*/ 568257 h 6858000"/>
              <a:gd name="connsiteX6" fmla="*/ 882780 w 12189600"/>
              <a:gd name="connsiteY6" fmla="*/ 738000 h 6858000"/>
              <a:gd name="connsiteX7" fmla="*/ 0 w 12189600"/>
              <a:gd name="connsiteY7" fmla="*/ 738000 h 6858000"/>
              <a:gd name="connsiteX8" fmla="*/ 0 w 12189600"/>
              <a:gd name="connsiteY8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568257 h 6858000"/>
              <a:gd name="connsiteX5" fmla="*/ 882780 w 12189600"/>
              <a:gd name="connsiteY5" fmla="*/ 738000 h 6858000"/>
              <a:gd name="connsiteX6" fmla="*/ 0 w 12189600"/>
              <a:gd name="connsiteY6" fmla="*/ 738000 h 6858000"/>
              <a:gd name="connsiteX7" fmla="*/ 0 w 12189600"/>
              <a:gd name="connsiteY7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738000 h 6858000"/>
              <a:gd name="connsiteX5" fmla="*/ 0 w 12189600"/>
              <a:gd name="connsiteY5" fmla="*/ 738000 h 6858000"/>
              <a:gd name="connsiteX6" fmla="*/ 0 w 12189600"/>
              <a:gd name="connsiteY6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0 w 12189600"/>
              <a:gd name="connsiteY4" fmla="*/ 738000 h 6858000"/>
              <a:gd name="connsiteX5" fmla="*/ 0 w 12189600"/>
              <a:gd name="connsiteY5" fmla="*/ 0 h 6858000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4848868 w 12203668"/>
              <a:gd name="connsiteY3" fmla="*/ 6858000 h 6871514"/>
              <a:gd name="connsiteX4" fmla="*/ 0 w 12203668"/>
              <a:gd name="connsiteY4" fmla="*/ 6871514 h 6871514"/>
              <a:gd name="connsiteX5" fmla="*/ 14068 w 12203668"/>
              <a:gd name="connsiteY5" fmla="*/ 0 h 6871514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14068 w 12203668"/>
              <a:gd name="connsiteY4" fmla="*/ 0 h 6871514"/>
              <a:gd name="connsiteX0" fmla="*/ 4867421 w 12203668"/>
              <a:gd name="connsiteY0" fmla="*/ 70338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4867421 w 12203668"/>
              <a:gd name="connsiteY4" fmla="*/ 70338 h 6871514"/>
              <a:gd name="connsiteX0" fmla="*/ 1354 w 7337601"/>
              <a:gd name="connsiteY0" fmla="*/ 70338 h 6871514"/>
              <a:gd name="connsiteX1" fmla="*/ 7337601 w 7337601"/>
              <a:gd name="connsiteY1" fmla="*/ 0 h 6871514"/>
              <a:gd name="connsiteX2" fmla="*/ 7337601 w 7337601"/>
              <a:gd name="connsiteY2" fmla="*/ 6858000 h 6871514"/>
              <a:gd name="connsiteX3" fmla="*/ 1355 w 7337601"/>
              <a:gd name="connsiteY3" fmla="*/ 6871514 h 6871514"/>
              <a:gd name="connsiteX4" fmla="*/ 1354 w 7337601"/>
              <a:gd name="connsiteY4" fmla="*/ 70338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6498 w 7338404"/>
              <a:gd name="connsiteY0" fmla="*/ 4340 h 6871514"/>
              <a:gd name="connsiteX1" fmla="*/ 7338404 w 7338404"/>
              <a:gd name="connsiteY1" fmla="*/ 0 h 6871514"/>
              <a:gd name="connsiteX2" fmla="*/ 7338404 w 7338404"/>
              <a:gd name="connsiteY2" fmla="*/ 6858000 h 6871514"/>
              <a:gd name="connsiteX3" fmla="*/ 2158 w 7338404"/>
              <a:gd name="connsiteY3" fmla="*/ 6871514 h 6871514"/>
              <a:gd name="connsiteX4" fmla="*/ 6498 w 7338404"/>
              <a:gd name="connsiteY4" fmla="*/ 4340 h 6871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8404" h="6871514">
                <a:moveTo>
                  <a:pt x="6498" y="4340"/>
                </a:moveTo>
                <a:lnTo>
                  <a:pt x="7338404" y="0"/>
                </a:lnTo>
                <a:lnTo>
                  <a:pt x="7338404" y="6858000"/>
                </a:lnTo>
                <a:lnTo>
                  <a:pt x="2158" y="6871514"/>
                </a:lnTo>
                <a:cubicBezTo>
                  <a:pt x="6847" y="4581009"/>
                  <a:pt x="-7919" y="252036"/>
                  <a:pt x="6498" y="4340"/>
                </a:cubicBezTo>
                <a:close/>
              </a:path>
            </a:pathLst>
          </a:cu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0" tIns="864000" rIns="0" anchor="ctr" anchorCtr="1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EF02EC3-ABA0-41E9-8F36-ED462535ED9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3428999"/>
            <a:ext cx="12191999" cy="3434399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483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1962780 w 12189600"/>
              <a:gd name="connsiteY5" fmla="*/ 568257 h 6858000"/>
              <a:gd name="connsiteX6" fmla="*/ 882780 w 12189600"/>
              <a:gd name="connsiteY6" fmla="*/ 568257 h 6858000"/>
              <a:gd name="connsiteX7" fmla="*/ 882780 w 12189600"/>
              <a:gd name="connsiteY7" fmla="*/ 738000 h 6858000"/>
              <a:gd name="connsiteX8" fmla="*/ 0 w 12189600"/>
              <a:gd name="connsiteY8" fmla="*/ 738000 h 6858000"/>
              <a:gd name="connsiteX9" fmla="*/ 0 w 12189600"/>
              <a:gd name="connsiteY9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882780 w 12189600"/>
              <a:gd name="connsiteY5" fmla="*/ 568257 h 6858000"/>
              <a:gd name="connsiteX6" fmla="*/ 882780 w 12189600"/>
              <a:gd name="connsiteY6" fmla="*/ 738000 h 6858000"/>
              <a:gd name="connsiteX7" fmla="*/ 0 w 12189600"/>
              <a:gd name="connsiteY7" fmla="*/ 738000 h 6858000"/>
              <a:gd name="connsiteX8" fmla="*/ 0 w 12189600"/>
              <a:gd name="connsiteY8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568257 h 6858000"/>
              <a:gd name="connsiteX5" fmla="*/ 882780 w 12189600"/>
              <a:gd name="connsiteY5" fmla="*/ 738000 h 6858000"/>
              <a:gd name="connsiteX6" fmla="*/ 0 w 12189600"/>
              <a:gd name="connsiteY6" fmla="*/ 738000 h 6858000"/>
              <a:gd name="connsiteX7" fmla="*/ 0 w 12189600"/>
              <a:gd name="connsiteY7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738000 h 6858000"/>
              <a:gd name="connsiteX5" fmla="*/ 0 w 12189600"/>
              <a:gd name="connsiteY5" fmla="*/ 738000 h 6858000"/>
              <a:gd name="connsiteX6" fmla="*/ 0 w 12189600"/>
              <a:gd name="connsiteY6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0 w 12189600"/>
              <a:gd name="connsiteY4" fmla="*/ 738000 h 6858000"/>
              <a:gd name="connsiteX5" fmla="*/ 0 w 12189600"/>
              <a:gd name="connsiteY5" fmla="*/ 0 h 6858000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4848868 w 12203668"/>
              <a:gd name="connsiteY3" fmla="*/ 6858000 h 6871514"/>
              <a:gd name="connsiteX4" fmla="*/ 0 w 12203668"/>
              <a:gd name="connsiteY4" fmla="*/ 6871514 h 6871514"/>
              <a:gd name="connsiteX5" fmla="*/ 14068 w 12203668"/>
              <a:gd name="connsiteY5" fmla="*/ 0 h 6871514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14068 w 12203668"/>
              <a:gd name="connsiteY4" fmla="*/ 0 h 6871514"/>
              <a:gd name="connsiteX0" fmla="*/ 4867421 w 12203668"/>
              <a:gd name="connsiteY0" fmla="*/ 70338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4867421 w 12203668"/>
              <a:gd name="connsiteY4" fmla="*/ 70338 h 6871514"/>
              <a:gd name="connsiteX0" fmla="*/ 1354 w 7337601"/>
              <a:gd name="connsiteY0" fmla="*/ 70338 h 6871514"/>
              <a:gd name="connsiteX1" fmla="*/ 7337601 w 7337601"/>
              <a:gd name="connsiteY1" fmla="*/ 0 h 6871514"/>
              <a:gd name="connsiteX2" fmla="*/ 7337601 w 7337601"/>
              <a:gd name="connsiteY2" fmla="*/ 6858000 h 6871514"/>
              <a:gd name="connsiteX3" fmla="*/ 1355 w 7337601"/>
              <a:gd name="connsiteY3" fmla="*/ 6871514 h 6871514"/>
              <a:gd name="connsiteX4" fmla="*/ 1354 w 7337601"/>
              <a:gd name="connsiteY4" fmla="*/ 70338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6498 w 7338404"/>
              <a:gd name="connsiteY0" fmla="*/ 4340 h 6871514"/>
              <a:gd name="connsiteX1" fmla="*/ 7338404 w 7338404"/>
              <a:gd name="connsiteY1" fmla="*/ 0 h 6871514"/>
              <a:gd name="connsiteX2" fmla="*/ 7338404 w 7338404"/>
              <a:gd name="connsiteY2" fmla="*/ 6858000 h 6871514"/>
              <a:gd name="connsiteX3" fmla="*/ 2158 w 7338404"/>
              <a:gd name="connsiteY3" fmla="*/ 6871514 h 6871514"/>
              <a:gd name="connsiteX4" fmla="*/ 6498 w 7338404"/>
              <a:gd name="connsiteY4" fmla="*/ 4340 h 6871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8404" h="6871514">
                <a:moveTo>
                  <a:pt x="6498" y="4340"/>
                </a:moveTo>
                <a:lnTo>
                  <a:pt x="7338404" y="0"/>
                </a:lnTo>
                <a:lnTo>
                  <a:pt x="7338404" y="6858000"/>
                </a:lnTo>
                <a:lnTo>
                  <a:pt x="2158" y="6871514"/>
                </a:lnTo>
                <a:cubicBezTo>
                  <a:pt x="6847" y="4581009"/>
                  <a:pt x="-7919" y="252036"/>
                  <a:pt x="6498" y="4340"/>
                </a:cubicBezTo>
                <a:close/>
              </a:path>
            </a:pathLst>
          </a:cu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0" tIns="864000" rIns="0" anchor="ctr" anchorCtr="1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1" name="Footer Placeholder 4" hidden="1">
            <a:extLst>
              <a:ext uri="{FF2B5EF4-FFF2-40B4-BE49-F238E27FC236}">
                <a16:creationId xmlns:a16="http://schemas.microsoft.com/office/drawing/2014/main" id="{9DDFBAA5-01C1-46C9-924F-750335F38C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EDA42EA8-D5CA-E170-B2D6-66383CA1B6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6391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3047">
          <p15:clr>
            <a:srgbClr val="A4A3A4"/>
          </p15:clr>
        </p15:guide>
        <p15:guide id="3" pos="2777">
          <p15:clr>
            <a:srgbClr val="A4A3A4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R 100 Agenda på billede">
    <p:bg>
      <p:bgPr>
        <a:solidFill>
          <a:srgbClr val="FFAA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EF02EC3-ABA0-41E9-8F36-ED462535ED9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51"/>
            <a:ext cx="12191999" cy="6858000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483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1962780 w 12189600"/>
              <a:gd name="connsiteY5" fmla="*/ 568257 h 6858000"/>
              <a:gd name="connsiteX6" fmla="*/ 882780 w 12189600"/>
              <a:gd name="connsiteY6" fmla="*/ 568257 h 6858000"/>
              <a:gd name="connsiteX7" fmla="*/ 882780 w 12189600"/>
              <a:gd name="connsiteY7" fmla="*/ 738000 h 6858000"/>
              <a:gd name="connsiteX8" fmla="*/ 0 w 12189600"/>
              <a:gd name="connsiteY8" fmla="*/ 738000 h 6858000"/>
              <a:gd name="connsiteX9" fmla="*/ 0 w 12189600"/>
              <a:gd name="connsiteY9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1962780 w 12189600"/>
              <a:gd name="connsiteY4" fmla="*/ 738000 h 6858000"/>
              <a:gd name="connsiteX5" fmla="*/ 882780 w 12189600"/>
              <a:gd name="connsiteY5" fmla="*/ 568257 h 6858000"/>
              <a:gd name="connsiteX6" fmla="*/ 882780 w 12189600"/>
              <a:gd name="connsiteY6" fmla="*/ 738000 h 6858000"/>
              <a:gd name="connsiteX7" fmla="*/ 0 w 12189600"/>
              <a:gd name="connsiteY7" fmla="*/ 738000 h 6858000"/>
              <a:gd name="connsiteX8" fmla="*/ 0 w 12189600"/>
              <a:gd name="connsiteY8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568257 h 6858000"/>
              <a:gd name="connsiteX5" fmla="*/ 882780 w 12189600"/>
              <a:gd name="connsiteY5" fmla="*/ 738000 h 6858000"/>
              <a:gd name="connsiteX6" fmla="*/ 0 w 12189600"/>
              <a:gd name="connsiteY6" fmla="*/ 738000 h 6858000"/>
              <a:gd name="connsiteX7" fmla="*/ 0 w 12189600"/>
              <a:gd name="connsiteY7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882780 w 12189600"/>
              <a:gd name="connsiteY4" fmla="*/ 738000 h 6858000"/>
              <a:gd name="connsiteX5" fmla="*/ 0 w 12189600"/>
              <a:gd name="connsiteY5" fmla="*/ 738000 h 6858000"/>
              <a:gd name="connsiteX6" fmla="*/ 0 w 12189600"/>
              <a:gd name="connsiteY6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4834800 w 12189600"/>
              <a:gd name="connsiteY3" fmla="*/ 6858000 h 6858000"/>
              <a:gd name="connsiteX4" fmla="*/ 0 w 12189600"/>
              <a:gd name="connsiteY4" fmla="*/ 738000 h 6858000"/>
              <a:gd name="connsiteX5" fmla="*/ 0 w 12189600"/>
              <a:gd name="connsiteY5" fmla="*/ 0 h 6858000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4848868 w 12203668"/>
              <a:gd name="connsiteY3" fmla="*/ 6858000 h 6871514"/>
              <a:gd name="connsiteX4" fmla="*/ 0 w 12203668"/>
              <a:gd name="connsiteY4" fmla="*/ 6871514 h 6871514"/>
              <a:gd name="connsiteX5" fmla="*/ 14068 w 12203668"/>
              <a:gd name="connsiteY5" fmla="*/ 0 h 6871514"/>
              <a:gd name="connsiteX0" fmla="*/ 14068 w 12203668"/>
              <a:gd name="connsiteY0" fmla="*/ 0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14068 w 12203668"/>
              <a:gd name="connsiteY4" fmla="*/ 0 h 6871514"/>
              <a:gd name="connsiteX0" fmla="*/ 4867421 w 12203668"/>
              <a:gd name="connsiteY0" fmla="*/ 70338 h 6871514"/>
              <a:gd name="connsiteX1" fmla="*/ 12203668 w 12203668"/>
              <a:gd name="connsiteY1" fmla="*/ 0 h 6871514"/>
              <a:gd name="connsiteX2" fmla="*/ 12203668 w 12203668"/>
              <a:gd name="connsiteY2" fmla="*/ 6858000 h 6871514"/>
              <a:gd name="connsiteX3" fmla="*/ 0 w 12203668"/>
              <a:gd name="connsiteY3" fmla="*/ 6871514 h 6871514"/>
              <a:gd name="connsiteX4" fmla="*/ 4867421 w 12203668"/>
              <a:gd name="connsiteY4" fmla="*/ 70338 h 6871514"/>
              <a:gd name="connsiteX0" fmla="*/ 1354 w 7337601"/>
              <a:gd name="connsiteY0" fmla="*/ 70338 h 6871514"/>
              <a:gd name="connsiteX1" fmla="*/ 7337601 w 7337601"/>
              <a:gd name="connsiteY1" fmla="*/ 0 h 6871514"/>
              <a:gd name="connsiteX2" fmla="*/ 7337601 w 7337601"/>
              <a:gd name="connsiteY2" fmla="*/ 6858000 h 6871514"/>
              <a:gd name="connsiteX3" fmla="*/ 1355 w 7337601"/>
              <a:gd name="connsiteY3" fmla="*/ 6871514 h 6871514"/>
              <a:gd name="connsiteX4" fmla="*/ 1354 w 7337601"/>
              <a:gd name="connsiteY4" fmla="*/ 70338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14067 w 7336246"/>
              <a:gd name="connsiteY0" fmla="*/ 14067 h 6871514"/>
              <a:gd name="connsiteX1" fmla="*/ 7336246 w 7336246"/>
              <a:gd name="connsiteY1" fmla="*/ 0 h 6871514"/>
              <a:gd name="connsiteX2" fmla="*/ 7336246 w 7336246"/>
              <a:gd name="connsiteY2" fmla="*/ 6858000 h 6871514"/>
              <a:gd name="connsiteX3" fmla="*/ 0 w 7336246"/>
              <a:gd name="connsiteY3" fmla="*/ 6871514 h 6871514"/>
              <a:gd name="connsiteX4" fmla="*/ 14067 w 7336246"/>
              <a:gd name="connsiteY4" fmla="*/ 14067 h 6871514"/>
              <a:gd name="connsiteX0" fmla="*/ 6498 w 7338404"/>
              <a:gd name="connsiteY0" fmla="*/ 4340 h 6871514"/>
              <a:gd name="connsiteX1" fmla="*/ 7338404 w 7338404"/>
              <a:gd name="connsiteY1" fmla="*/ 0 h 6871514"/>
              <a:gd name="connsiteX2" fmla="*/ 7338404 w 7338404"/>
              <a:gd name="connsiteY2" fmla="*/ 6858000 h 6871514"/>
              <a:gd name="connsiteX3" fmla="*/ 2158 w 7338404"/>
              <a:gd name="connsiteY3" fmla="*/ 6871514 h 6871514"/>
              <a:gd name="connsiteX4" fmla="*/ 6498 w 7338404"/>
              <a:gd name="connsiteY4" fmla="*/ 4340 h 6871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8404" h="6871514">
                <a:moveTo>
                  <a:pt x="6498" y="4340"/>
                </a:moveTo>
                <a:lnTo>
                  <a:pt x="7338404" y="0"/>
                </a:lnTo>
                <a:lnTo>
                  <a:pt x="7338404" y="6858000"/>
                </a:lnTo>
                <a:lnTo>
                  <a:pt x="2158" y="6871514"/>
                </a:lnTo>
                <a:cubicBezTo>
                  <a:pt x="6847" y="4581009"/>
                  <a:pt x="-7919" y="252036"/>
                  <a:pt x="6498" y="4340"/>
                </a:cubicBezTo>
                <a:close/>
              </a:path>
            </a:pathLst>
          </a:cu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0" tIns="864000" rIns="0" anchor="ctr" anchorCtr="1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599"/>
            <a:ext cx="6035754" cy="1882111"/>
          </a:xfrm>
        </p:spPr>
        <p:txBody>
          <a:bodyPr/>
          <a:lstStyle>
            <a:lvl1pPr>
              <a:defRPr sz="4400" baseline="0">
                <a:solidFill>
                  <a:srgbClr val="FF011D"/>
                </a:solidFill>
                <a:latin typeface="DR Publik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3F013AE7-E45F-48B4-A77A-52DD7DFC547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2D8557BF-C7A1-4015-90FF-04D6F3810327}" type="datetime2">
              <a:rPr lang="da-DK" smtClean="0"/>
              <a:t>5. juni 2024</a:t>
            </a:fld>
            <a:endParaRPr lang="da-DK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526721A4-B998-43D8-87BD-0D0078726A5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21" name="Footer Placeholder 4" hidden="1">
            <a:extLst>
              <a:ext uri="{FF2B5EF4-FFF2-40B4-BE49-F238E27FC236}">
                <a16:creationId xmlns:a16="http://schemas.microsoft.com/office/drawing/2014/main" id="{9DDFBAA5-01C1-46C9-924F-750335F38C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CF4809A9-657E-4D43-A731-A0DC526AE9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663235"/>
            <a:ext cx="4448092" cy="1882111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EDA42EA8-D5CA-E170-B2D6-66383CA1B6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583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3047">
          <p15:clr>
            <a:srgbClr val="A4A3A4"/>
          </p15:clr>
        </p15:guide>
        <p15:guide id="3" pos="2777">
          <p15:clr>
            <a:srgbClr val="A4A3A4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R 100 Forside">
    <p:bg>
      <p:bgPr>
        <a:solidFill>
          <a:srgbClr val="F5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243360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1" i="0" baseline="0">
                <a:solidFill>
                  <a:srgbClr val="FF011D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BE37CA-6C18-48CF-BA10-740427EDB804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0C6920E-47E2-D168-71AB-CA987E8679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6944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R 100 Forside">
    <p:bg>
      <p:bgPr>
        <a:solidFill>
          <a:srgbClr val="FF01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243360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1" i="0" baseline="0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tx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BE37CA-6C18-48CF-BA10-740427EDB804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6DBC46-A338-417E-3E18-936620B6CB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4209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R 100 Forside">
    <p:bg>
      <p:bgPr>
        <a:solidFill>
          <a:srgbClr val="4500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purple and white swirl&#10;&#10;Description automatically generated">
            <a:extLst>
              <a:ext uri="{FF2B5EF4-FFF2-40B4-BE49-F238E27FC236}">
                <a16:creationId xmlns:a16="http://schemas.microsoft.com/office/drawing/2014/main" id="{5BE872E8-8D5F-673E-131A-151AE3FE0C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17"/>
          <a:stretch/>
        </p:blipFill>
        <p:spPr>
          <a:xfrm>
            <a:off x="1" y="6234515"/>
            <a:ext cx="12191999" cy="623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243360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1" i="0" baseline="0">
                <a:solidFill>
                  <a:srgbClr val="FFAAC8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tx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BE37CA-6C18-48CF-BA10-740427EDB804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0C6920E-47E2-D168-71AB-CA987E8679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9401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R 100 Forside">
    <p:bg>
      <p:bgPr>
        <a:solidFill>
          <a:srgbClr val="FFAA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D6C22B1-F385-475C-B8E7-B8D68AA63C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17"/>
          <a:stretch/>
        </p:blipFill>
        <p:spPr>
          <a:xfrm>
            <a:off x="-1" y="6234515"/>
            <a:ext cx="12192000" cy="6234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243360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1" i="0" baseline="0">
                <a:solidFill>
                  <a:srgbClr val="180F6D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BE37CA-6C18-48CF-BA10-740427EDB804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0C6920E-47E2-D168-71AB-CA987E8679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4930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R 100 Forside">
    <p:bg>
      <p:bgPr>
        <a:solidFill>
          <a:srgbClr val="180F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1B554EF-0331-1139-3C71-9C23DC337B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17"/>
          <a:stretch/>
        </p:blipFill>
        <p:spPr>
          <a:xfrm>
            <a:off x="0" y="6234515"/>
            <a:ext cx="12192000" cy="6234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243360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1" i="0" baseline="0">
                <a:solidFill>
                  <a:srgbClr val="FF011D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tx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BE37CA-6C18-48CF-BA10-740427EDB804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6DBC46-A338-417E-3E18-936620B6CB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6611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R 100 Forside">
    <p:bg>
      <p:bgPr>
        <a:solidFill>
          <a:srgbClr val="F5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0D367FB-60E6-B52F-459B-1B00E211F0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17"/>
          <a:stretch/>
        </p:blipFill>
        <p:spPr>
          <a:xfrm>
            <a:off x="0" y="6234515"/>
            <a:ext cx="12191998" cy="6234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243360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1" i="0" baseline="0">
                <a:solidFill>
                  <a:srgbClr val="FF011D"/>
                </a:solidFill>
                <a:latin typeface="DR Publik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BE37CA-6C18-48CF-BA10-740427EDB804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0C6920E-47E2-D168-71AB-CA987E8679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4794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C9392247-CE23-49BB-A39E-64C7575BE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200" y="1371600"/>
            <a:ext cx="9154800" cy="183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a-DK" dirty="0"/>
              <a:t>Klik for at tilføje titel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254D8D-6FFF-4C3A-BB30-2E0B22D4B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2000" y="3397249"/>
            <a:ext cx="9108000" cy="273208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a-DK" dirty="0"/>
          </a:p>
        </p:txBody>
      </p:sp>
      <p:pic>
        <p:nvPicPr>
          <p:cNvPr id="5" name="Logo">
            <a:extLst>
              <a:ext uri="{FF2B5EF4-FFF2-40B4-BE49-F238E27FC236}">
                <a16:creationId xmlns:a16="http://schemas.microsoft.com/office/drawing/2014/main" id="{1E4C33EF-2974-4AFA-B402-0F57E71A7251}"/>
              </a:ext>
            </a:extLst>
          </p:cNvPr>
          <p:cNvPicPr>
            <a:picLocks noChangeAspect="1"/>
          </p:cNvPicPr>
          <p:nvPr userDrawn="1"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882780" y="568257"/>
            <a:ext cx="1080000" cy="324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800" y="6536910"/>
            <a:ext cx="256770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397FDF-4480-4092-8EF3-23AF214F48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4664" y="6536910"/>
            <a:ext cx="3456000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lang="da-DK" sz="9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endParaRPr lang="da-DK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B05D85D8-7BD3-4D59-8986-7548A71980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84400" y="6537600"/>
            <a:ext cx="1245600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lang="da-DK" sz="9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464F3DA-4F83-41B6-85C4-1C5FD343C6CE}" type="datetime2">
              <a:rPr lang="da-DK" smtClean="0"/>
              <a:t>5. juni 2024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80999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8" r:id="rId1"/>
    <p:sldLayoutId id="2147483945" r:id="rId2"/>
    <p:sldLayoutId id="2147483944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09" r:id="rId11"/>
    <p:sldLayoutId id="2147483954" r:id="rId12"/>
    <p:sldLayoutId id="2147483953" r:id="rId13"/>
    <p:sldLayoutId id="2147483955" r:id="rId14"/>
    <p:sldLayoutId id="2147483956" r:id="rId15"/>
    <p:sldLayoutId id="2147483957" r:id="rId16"/>
    <p:sldLayoutId id="2147483958" r:id="rId17"/>
    <p:sldLayoutId id="2147483959" r:id="rId18"/>
    <p:sldLayoutId id="2147483960" r:id="rId19"/>
    <p:sldLayoutId id="2147483961" r:id="rId20"/>
    <p:sldLayoutId id="2147483965" r:id="rId21"/>
    <p:sldLayoutId id="2147483962" r:id="rId22"/>
    <p:sldLayoutId id="2147483963" r:id="rId23"/>
    <p:sldLayoutId id="2147483964" r:id="rId24"/>
    <p:sldLayoutId id="2147483966" r:id="rId25"/>
    <p:sldLayoutId id="2147483971" r:id="rId26"/>
    <p:sldLayoutId id="2147483970" r:id="rId27"/>
    <p:sldLayoutId id="2147483967" r:id="rId28"/>
    <p:sldLayoutId id="2147483969" r:id="rId29"/>
    <p:sldLayoutId id="2147483968" r:id="rId30"/>
    <p:sldLayoutId id="2147483911" r:id="rId31"/>
    <p:sldLayoutId id="2147483975" r:id="rId32"/>
    <p:sldLayoutId id="2147483973" r:id="rId33"/>
    <p:sldLayoutId id="2147483972" r:id="rId34"/>
    <p:sldLayoutId id="2147483974" r:id="rId35"/>
    <p:sldLayoutId id="2147483978" r:id="rId36"/>
    <p:sldLayoutId id="2147483979" r:id="rId37"/>
    <p:sldLayoutId id="2147483976" r:id="rId38"/>
  </p:sldLayoutIdLst>
  <p:hf hdr="0"/>
  <p:txStyles>
    <p:titleStyle>
      <a:lvl1pPr algn="l" defTabSz="914400" rtl="0" eaLnBrk="1" latinLnBrk="0" hangingPunct="1">
        <a:lnSpc>
          <a:spcPct val="83000"/>
        </a:lnSpc>
        <a:spcBef>
          <a:spcPct val="0"/>
        </a:spcBef>
        <a:buNone/>
        <a:defRPr sz="6000" b="1" i="0" kern="1200">
          <a:solidFill>
            <a:srgbClr val="460028"/>
          </a:solidFill>
          <a:latin typeface="DR Publik" pitchFamily="2" charset="77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rgbClr val="460028"/>
          </a:solidFill>
          <a:latin typeface="+mn-lt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rgbClr val="460028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rgbClr val="460028"/>
          </a:solidFill>
          <a:latin typeface="+mn-lt"/>
          <a:ea typeface="+mn-ea"/>
          <a:cs typeface="+mn-cs"/>
        </a:defRPr>
      </a:lvl3pPr>
      <a:lvl4pPr marL="252000" indent="-252000" algn="l" defTabSz="914400" rtl="0" eaLnBrk="1" latinLnBrk="0" hangingPunct="1">
        <a:lnSpc>
          <a:spcPct val="83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2800" b="1" kern="1200">
          <a:solidFill>
            <a:srgbClr val="460028"/>
          </a:solidFill>
          <a:latin typeface="+mj-lt"/>
          <a:ea typeface="+mn-ea"/>
          <a:cs typeface="+mn-cs"/>
        </a:defRPr>
      </a:lvl4pPr>
      <a:lvl5pPr marL="504000" indent="-252000" algn="l" defTabSz="914400" rtl="0" eaLnBrk="1" latinLnBrk="0" hangingPunct="1">
        <a:lnSpc>
          <a:spcPct val="83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tabLst/>
        <a:defRPr sz="2800" b="1" kern="1200">
          <a:solidFill>
            <a:srgbClr val="460028"/>
          </a:solidFill>
          <a:latin typeface="+mj-lt"/>
          <a:ea typeface="+mn-ea"/>
          <a:cs typeface="+mn-cs"/>
        </a:defRPr>
      </a:lvl5pPr>
      <a:lvl6pPr marL="756000" indent="-252000" algn="l" defTabSz="914400" rtl="0" eaLnBrk="1" latinLnBrk="0" hangingPunct="1">
        <a:lnSpc>
          <a:spcPct val="83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2800" b="1" kern="1200">
          <a:solidFill>
            <a:srgbClr val="460028"/>
          </a:solidFill>
          <a:latin typeface="+mj-lt"/>
          <a:ea typeface="+mn-ea"/>
          <a:cs typeface="+mn-cs"/>
        </a:defRPr>
      </a:lvl6pPr>
      <a:lvl7pPr marL="0" indent="0" algn="l" defTabSz="914400" rtl="0" eaLnBrk="1" latinLnBrk="0" hangingPunct="1">
        <a:lnSpc>
          <a:spcPct val="83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​"/>
        <a:defRPr sz="2800" b="1" kern="1200" baseline="0">
          <a:solidFill>
            <a:srgbClr val="460028"/>
          </a:solidFill>
          <a:latin typeface="+mj-lt"/>
          <a:ea typeface="+mn-ea"/>
          <a:cs typeface="+mn-cs"/>
        </a:defRPr>
      </a:lvl7pPr>
      <a:lvl8pPr marL="0" indent="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​"/>
        <a:defRPr sz="1800" kern="1200">
          <a:solidFill>
            <a:srgbClr val="460028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​"/>
        <a:defRPr sz="1800" kern="1200" baseline="0">
          <a:solidFill>
            <a:srgbClr val="46002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56" userDrawn="1">
          <p15:clr>
            <a:srgbClr val="F26B43"/>
          </p15:clr>
        </p15:guide>
        <p15:guide id="6" pos="6292" userDrawn="1">
          <p15:clr>
            <a:srgbClr val="F26B43"/>
          </p15:clr>
        </p15:guide>
        <p15:guide id="7" orient="horz" pos="2140" userDrawn="1">
          <p15:clr>
            <a:srgbClr val="F26B43"/>
          </p15:clr>
        </p15:guide>
        <p15:guide id="8" orient="horz" pos="3861" userDrawn="1">
          <p15:clr>
            <a:srgbClr val="F26B43"/>
          </p15:clr>
        </p15:guide>
        <p15:guide id="10" orient="horz" pos="864" userDrawn="1">
          <p15:clr>
            <a:srgbClr val="F26B43"/>
          </p15:clr>
        </p15:guide>
        <p15:guide id="13" pos="68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1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967B3C4-C075-FA67-6ABB-45C7BD0ADB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1788" y="1988999"/>
            <a:ext cx="2728421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3719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B7B38-DF18-CC7E-5EF4-4055469CA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6ECC3A-C123-7D16-72DE-9D6992F08C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B1E774-AB1F-C647-2FE5-C7E24E0D0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69521-7214-4433-847C-F261054E4A6F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C619B-53DA-C129-C862-7E8BD8A7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95E747-2FA2-4892-82D6-2A1FFC6C5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10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55824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36963-76AF-76E1-4E3D-C2043CC9E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E5FD94-B526-C002-2F40-44494B84F6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9AAF1D-B095-5E30-1F9F-485F3BD60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69521-7214-4433-847C-F261054E4A6F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E8437D-5461-E9D3-9565-6600C9F4C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B47F43-5459-27E1-DC09-83788306A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11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5881479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7779B-BFB1-CE5C-88BC-125C501A3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E8D45F-770A-FE93-30FF-3613DC611CC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82000" y="2754000"/>
            <a:ext cx="9108000" cy="2732400"/>
          </a:xfrm>
        </p:spPr>
        <p:txBody>
          <a:bodyPr/>
          <a:lstStyle/>
          <a:p>
            <a:endParaRPr lang="en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7AC8B9-BE9A-B7E1-2B74-534BF7688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69521-7214-4433-847C-F261054E4A6F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5A96F6-C61B-632D-1E76-9202B8B58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E57C8B-96B2-C554-835F-BCF46AD2D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12</a:t>
            </a:fld>
            <a:endParaRPr lang="da-DK" dirty="0"/>
          </a:p>
        </p:txBody>
      </p:sp>
      <p:pic>
        <p:nvPicPr>
          <p:cNvPr id="8" name="Picture 7" descr="A group of people performing on stage&#10;&#10;Description automatically generated">
            <a:extLst>
              <a:ext uri="{FF2B5EF4-FFF2-40B4-BE49-F238E27FC236}">
                <a16:creationId xmlns:a16="http://schemas.microsoft.com/office/drawing/2014/main" id="{E0C57F25-05E6-A46C-CD07-1FBD6158E7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4600"/>
            <a:ext cx="3053528" cy="2304598"/>
          </a:xfrm>
          <a:prstGeom prst="rect">
            <a:avLst/>
          </a:prstGeom>
        </p:spPr>
      </p:pic>
      <p:pic>
        <p:nvPicPr>
          <p:cNvPr id="10" name="Picture 9" descr="A person on stage with a crowd of people watching&#10;&#10;Description automatically generated">
            <a:extLst>
              <a:ext uri="{FF2B5EF4-FFF2-40B4-BE49-F238E27FC236}">
                <a16:creationId xmlns:a16="http://schemas.microsoft.com/office/drawing/2014/main" id="{56FD354C-83B6-22F4-0C05-238C21E752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37" y="3934600"/>
            <a:ext cx="3051065" cy="2304598"/>
          </a:xfrm>
          <a:prstGeom prst="rect">
            <a:avLst/>
          </a:prstGeom>
        </p:spPr>
      </p:pic>
      <p:pic>
        <p:nvPicPr>
          <p:cNvPr id="12" name="Picture 11" descr="A building with blue lights&#10;&#10;Description automatically generated">
            <a:extLst>
              <a:ext uri="{FF2B5EF4-FFF2-40B4-BE49-F238E27FC236}">
                <a16:creationId xmlns:a16="http://schemas.microsoft.com/office/drawing/2014/main" id="{A1E0EE97-8C16-885F-F36E-FDDC711E32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937" y="3934600"/>
            <a:ext cx="3049935" cy="2304598"/>
          </a:xfrm>
          <a:prstGeom prst="rect">
            <a:avLst/>
          </a:prstGeom>
        </p:spPr>
      </p:pic>
      <p:pic>
        <p:nvPicPr>
          <p:cNvPr id="14" name="Picture 13" descr="A large orchestra in a concert hall&#10;&#10;Description automatically generated">
            <a:extLst>
              <a:ext uri="{FF2B5EF4-FFF2-40B4-BE49-F238E27FC236}">
                <a16:creationId xmlns:a16="http://schemas.microsoft.com/office/drawing/2014/main" id="{7F8242D6-F0B0-3A69-3194-E2B455A7EE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8472" y="3934600"/>
            <a:ext cx="3053528" cy="230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707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A24E1-CFC5-1451-1012-9CD531F9A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30540-5F68-5954-BA4D-11D73C586E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C2C641-B6C9-9845-E04C-6C6285322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69521-7214-4433-847C-F261054E4A6F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3A575-F64E-CD68-E7D4-F3D183FF3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F1682B-6084-3DDD-42FE-35720888B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13</a:t>
            </a:fld>
            <a:endParaRPr lang="da-DK" dirty="0"/>
          </a:p>
        </p:txBody>
      </p:sp>
      <p:pic>
        <p:nvPicPr>
          <p:cNvPr id="7" name="Picture 6" descr="A group of people performing on stage&#10;&#10;Description automatically generated">
            <a:extLst>
              <a:ext uri="{FF2B5EF4-FFF2-40B4-BE49-F238E27FC236}">
                <a16:creationId xmlns:a16="http://schemas.microsoft.com/office/drawing/2014/main" id="{6F81EF44-3DE1-2509-008B-D5B07A2D1D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9347"/>
            <a:ext cx="2278753" cy="1719850"/>
          </a:xfrm>
          <a:prstGeom prst="rect">
            <a:avLst/>
          </a:prstGeom>
        </p:spPr>
      </p:pic>
      <p:pic>
        <p:nvPicPr>
          <p:cNvPr id="8" name="Picture 7" descr="A person on stage with a crowd of people watching&#10;&#10;Description automatically generated">
            <a:extLst>
              <a:ext uri="{FF2B5EF4-FFF2-40B4-BE49-F238E27FC236}">
                <a16:creationId xmlns:a16="http://schemas.microsoft.com/office/drawing/2014/main" id="{792F3C3D-0A99-BA96-1084-7BAE5EE41D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85" y="4519347"/>
            <a:ext cx="2276916" cy="1719850"/>
          </a:xfrm>
          <a:prstGeom prst="rect">
            <a:avLst/>
          </a:prstGeom>
        </p:spPr>
      </p:pic>
      <p:pic>
        <p:nvPicPr>
          <p:cNvPr id="9" name="Picture 8" descr="A building with blue lights&#10;&#10;Description automatically generated">
            <a:extLst>
              <a:ext uri="{FF2B5EF4-FFF2-40B4-BE49-F238E27FC236}">
                <a16:creationId xmlns:a16="http://schemas.microsoft.com/office/drawing/2014/main" id="{25FE48ED-DA9F-1A16-D6A7-D24694ECC3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204" y="4519347"/>
            <a:ext cx="2276072" cy="1719850"/>
          </a:xfrm>
          <a:prstGeom prst="rect">
            <a:avLst/>
          </a:prstGeom>
        </p:spPr>
      </p:pic>
      <p:pic>
        <p:nvPicPr>
          <p:cNvPr id="10" name="Picture 9" descr="A large orchestra in a concert hall&#10;&#10;Description automatically generated">
            <a:extLst>
              <a:ext uri="{FF2B5EF4-FFF2-40B4-BE49-F238E27FC236}">
                <a16:creationId xmlns:a16="http://schemas.microsoft.com/office/drawing/2014/main" id="{521696E4-ABDE-34C6-8D40-CEE2FF2F4C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247" y="4519347"/>
            <a:ext cx="2278753" cy="171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0912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36963-76AF-76E1-4E3D-C2043CC9E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E5FD94-B526-C002-2F40-44494B84F6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82000" y="2766700"/>
            <a:ext cx="9108000" cy="2732400"/>
          </a:xfrm>
        </p:spPr>
        <p:txBody>
          <a:bodyPr/>
          <a:lstStyle/>
          <a:p>
            <a:endParaRPr lang="en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9AAF1D-B095-5E30-1F9F-485F3BD60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69521-7214-4433-847C-F261054E4A6F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E8437D-5461-E9D3-9565-6600C9F4C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B47F43-5459-27E1-DC09-83788306A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14</a:t>
            </a:fld>
            <a:endParaRPr lang="da-DK" dirty="0"/>
          </a:p>
        </p:txBody>
      </p:sp>
      <p:pic>
        <p:nvPicPr>
          <p:cNvPr id="7" name="Picture 6" descr="A group of people performing on stage&#10;&#10;Description automatically generated">
            <a:extLst>
              <a:ext uri="{FF2B5EF4-FFF2-40B4-BE49-F238E27FC236}">
                <a16:creationId xmlns:a16="http://schemas.microsoft.com/office/drawing/2014/main" id="{BD0EDF28-BE6C-1A95-5961-7C0D6FFAD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00" y="3937000"/>
            <a:ext cx="2384950" cy="1800000"/>
          </a:xfrm>
          <a:prstGeom prst="rect">
            <a:avLst/>
          </a:prstGeom>
        </p:spPr>
      </p:pic>
      <p:pic>
        <p:nvPicPr>
          <p:cNvPr id="8" name="Picture 7" descr="A person on stage with a crowd of people watching&#10;&#10;Description automatically generated">
            <a:extLst>
              <a:ext uri="{FF2B5EF4-FFF2-40B4-BE49-F238E27FC236}">
                <a16:creationId xmlns:a16="http://schemas.microsoft.com/office/drawing/2014/main" id="{38615808-8D25-79E6-8292-E36F39EA40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594" y="3937000"/>
            <a:ext cx="2383027" cy="1800000"/>
          </a:xfrm>
          <a:prstGeom prst="rect">
            <a:avLst/>
          </a:prstGeom>
        </p:spPr>
      </p:pic>
      <p:pic>
        <p:nvPicPr>
          <p:cNvPr id="9" name="Picture 8" descr="A building with blue lights&#10;&#10;Description automatically generated">
            <a:extLst>
              <a:ext uri="{FF2B5EF4-FFF2-40B4-BE49-F238E27FC236}">
                <a16:creationId xmlns:a16="http://schemas.microsoft.com/office/drawing/2014/main" id="{195B4558-19D1-95EF-8B79-AE0D78F029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065" y="3937000"/>
            <a:ext cx="2382143" cy="1800000"/>
          </a:xfrm>
          <a:prstGeom prst="rect">
            <a:avLst/>
          </a:prstGeom>
        </p:spPr>
      </p:pic>
      <p:pic>
        <p:nvPicPr>
          <p:cNvPr id="10" name="Picture 9" descr="A large orchestra in a concert hall&#10;&#10;Description automatically generated">
            <a:extLst>
              <a:ext uri="{FF2B5EF4-FFF2-40B4-BE49-F238E27FC236}">
                <a16:creationId xmlns:a16="http://schemas.microsoft.com/office/drawing/2014/main" id="{3132E8B2-C618-F834-E471-7987353B86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652" y="3937000"/>
            <a:ext cx="238495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2313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E80A151-DC1A-F88D-509F-F9E4014915B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995F25-C7DB-72E4-9B0F-DAA7EA36F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B539B4-1C6C-5454-B41C-1AA385A21A1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2D8557BF-C7A1-4015-90FF-04D6F3810327}" type="datetime2">
              <a:rPr lang="da-DK" smtClean="0"/>
              <a:t>5. juni 2024</a:t>
            </a:fld>
            <a:endParaRPr lang="da-DK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D82941-F41B-F2E2-67A4-1E1A09AFDB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15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A42D42-976A-C3CE-0CA8-D91A709122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9CA9443-9DA0-9E10-8838-2E06D9236C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9753008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786E89A-1AD1-CDEE-3213-DF0BC59D50F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CB8AAE3-5F3F-8991-47FD-49D4AAAC3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06F740-B867-33CF-DE54-5EE9FE46F26C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2D8557BF-C7A1-4015-90FF-04D6F3810327}" type="datetime2">
              <a:rPr lang="da-DK" smtClean="0"/>
              <a:t>5. juni 2024</a:t>
            </a:fld>
            <a:endParaRPr lang="da-DK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50D5AC-4FAC-3E12-C338-4D8F73CD21D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16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F273BD-BEA0-1CAF-75C0-AEAF3504A8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C4EF527-67C2-CC9D-5DA9-3A05FD7FF7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DK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243DC08-F955-2F08-7B26-1AC5D82029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638" y="235393"/>
            <a:ext cx="939873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458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erson and person kissing in front of a window&#10;&#10;Description automatically generated">
            <a:extLst>
              <a:ext uri="{FF2B5EF4-FFF2-40B4-BE49-F238E27FC236}">
                <a16:creationId xmlns:a16="http://schemas.microsoft.com/office/drawing/2014/main" id="{624D2E6C-5C6C-6506-8CB8-9FACE9DDF63A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67" b="37561"/>
          <a:stretch/>
        </p:blipFill>
        <p:spPr>
          <a:xfrm>
            <a:off x="1" y="0"/>
            <a:ext cx="12191999" cy="3434399"/>
          </a:xfrm>
        </p:spPr>
      </p:pic>
      <p:pic>
        <p:nvPicPr>
          <p:cNvPr id="11" name="Picture Placeholder 10" descr="A crowd of people holding flags&#10;&#10;Description automatically generated">
            <a:extLst>
              <a:ext uri="{FF2B5EF4-FFF2-40B4-BE49-F238E27FC236}">
                <a16:creationId xmlns:a16="http://schemas.microsoft.com/office/drawing/2014/main" id="{B6339CDF-D38E-F72B-16DE-FA4B3698A97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77" b="28877"/>
          <a:stretch>
            <a:fillRect/>
          </a:stretch>
        </p:blipFill>
        <p:spPr/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4B9A66-24EE-8156-E933-093EE7BDE4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a-DK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DF7995-3EE1-90B3-70B5-550D1C7266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1788" y="1988999"/>
            <a:ext cx="2728421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9620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erson and person kissing in front of a window&#10;&#10;Description automatically generated">
            <a:extLst>
              <a:ext uri="{FF2B5EF4-FFF2-40B4-BE49-F238E27FC236}">
                <a16:creationId xmlns:a16="http://schemas.microsoft.com/office/drawing/2014/main" id="{624D2E6C-5C6C-6506-8CB8-9FACE9DDF63A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67" b="37561"/>
          <a:stretch/>
        </p:blipFill>
        <p:spPr>
          <a:xfrm>
            <a:off x="1" y="0"/>
            <a:ext cx="12191999" cy="3434399"/>
          </a:xfrm>
        </p:spPr>
      </p:pic>
      <p:pic>
        <p:nvPicPr>
          <p:cNvPr id="11" name="Picture Placeholder 10" descr="A crowd of people holding flags&#10;&#10;Description automatically generated">
            <a:extLst>
              <a:ext uri="{FF2B5EF4-FFF2-40B4-BE49-F238E27FC236}">
                <a16:creationId xmlns:a16="http://schemas.microsoft.com/office/drawing/2014/main" id="{B6339CDF-D38E-F72B-16DE-FA4B3698A97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77" b="28877"/>
          <a:stretch>
            <a:fillRect/>
          </a:stretch>
        </p:blipFill>
        <p:spPr/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4B9A66-24EE-8156-E933-093EE7BDE4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a-D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50B551-9F7E-944D-83B9-7A98DCBCEA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1788" y="1988999"/>
            <a:ext cx="2728421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5045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0FAEE3-1BCA-D624-98EE-20708C3C0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1788" y="1988999"/>
            <a:ext cx="2728421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704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2E2A1C45-BF5B-7D0C-3E1B-36B551A9FD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C52D39A5-C798-5CE5-77AE-36512C405C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DC39071-C3CA-5169-0CA8-A0406C6003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10B6FE-0EC7-9443-8217-E77AD94C5F2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DBE37CA-6C18-48CF-BA10-740427EDB804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0BC4E2-D2A0-0E4D-A1FF-6295B0E302C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8B85CE-980A-EB41-B0FA-9B7C644B0F6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2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3097326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65E5AD1-9588-96F2-4542-8252575144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1788" y="1988999"/>
            <a:ext cx="2728421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7772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A5B3252-FA5D-9678-BE1A-F05C77AB18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1788" y="1988999"/>
            <a:ext cx="2728421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318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B46FDEC-4229-DEEA-2BF3-CD66CB6EEE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1788" y="1988999"/>
            <a:ext cx="2728421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526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82AF9-522E-F0FE-AF4D-6E5C9ABC0E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7F690B-251F-BD16-A0F0-F60B90D37D2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DCB4D6-6E69-30B6-A75F-DBFFF51D9F8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DDC3E6-7ED8-E2F0-B9A4-8A06E670A04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DBE37CA-6C18-48CF-BA10-740427EDB804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D3139B-1CAF-34B1-0EDD-F10190431B2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B123B2-2AFA-739A-F270-6A05BB3EB4C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3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38185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0D5C5-81CD-DEC3-F3A6-ABE019D82A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C965CE-BF9A-DE4F-F3AD-60A84DCD54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4FAEE3-A052-A2F0-EA6C-8EB4DD066C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8D5E6D-48AD-91A0-1EDA-DD777202612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DBE37CA-6C18-48CF-BA10-740427EDB804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6A5BE3-CFB9-FC43-BC81-DB204C4C158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7A8A63-7F67-267F-2E95-3193A79161C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4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498838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2EBB0-FDCF-CEEF-4236-0F43E51174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5AC510-D4B4-0724-1045-D1DB9EC5D6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F9AC26-DC16-86A6-85A7-60D1DD94B5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3E88BB-BE7A-C77C-E5FF-4F1BDAFDB7A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DBE37CA-6C18-48CF-BA10-740427EDB804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5D8507-5257-1A62-A4DB-221A2188A68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3A5FE1-E4D9-90AE-542A-AE426FD3725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5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214355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8BFDD-C85F-3FF1-2F21-75DAAE0E11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0646B2-1A7C-DA60-C11E-6C63E92956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1B00F4-2E8C-7D66-C59C-F924684FB6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619836-8611-DB42-ED2A-FB1C63B78FD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DBE37CA-6C18-48CF-BA10-740427EDB804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D25D38-D114-E988-D522-C44FBDB8866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186D47-714A-C5A0-0863-428330ECEB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6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997478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A2AF4-E724-17EF-34FC-36D15E793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A1A59D-72C8-FABD-6C6F-59863F7ACC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2E0552-667B-CCE2-52F9-B6D6EF05A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69521-7214-4433-847C-F261054E4A6F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7617E0-36C3-A9FB-BC76-BBF239E82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BA5236-77C9-4392-F019-A769F7555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7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211211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7779B-BFB1-CE5C-88BC-125C501A3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E8D45F-770A-FE93-30FF-3613DC611CC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7AC8B9-BE9A-B7E1-2B74-534BF7688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69521-7214-4433-847C-F261054E4A6F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5A96F6-C61B-632D-1E76-9202B8B58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E57C8B-96B2-C554-835F-BCF46AD2D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8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236490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A24E1-CFC5-1451-1012-9CD531F9A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30540-5F68-5954-BA4D-11D73C586E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C2C641-B6C9-9845-E04C-6C6285322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69521-7214-4433-847C-F261054E4A6F}" type="datetime2">
              <a:rPr lang="en-GB" smtClean="0"/>
              <a:pPr/>
              <a:t>Wednesday 5 June 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3A575-F64E-CD68-E7D4-F3D183FF3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F1682B-6084-3DDD-42FE-35720888B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9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589710684"/>
      </p:ext>
    </p:extLst>
  </p:cSld>
  <p:clrMapOvr>
    <a:masterClrMapping/>
  </p:clrMapOvr>
</p:sld>
</file>

<file path=ppt/theme/theme1.xml><?xml version="1.0" encoding="utf-8"?>
<a:theme xmlns:a="http://schemas.openxmlformats.org/drawingml/2006/main" name="DR PowerPoint Skabelo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E001D"/>
      </a:accent1>
      <a:accent2>
        <a:srgbClr val="870001"/>
      </a:accent2>
      <a:accent3>
        <a:srgbClr val="0028C8"/>
      </a:accent3>
      <a:accent4>
        <a:srgbClr val="96CDD7"/>
      </a:accent4>
      <a:accent5>
        <a:srgbClr val="B98C50"/>
      </a:accent5>
      <a:accent6>
        <a:srgbClr val="FFE150"/>
      </a:accent6>
      <a:hlink>
        <a:srgbClr val="000000"/>
      </a:hlink>
      <a:folHlink>
        <a:srgbClr val="000000"/>
      </a:folHlink>
    </a:clrScheme>
    <a:fontScheme name="DR 2020">
      <a:majorFont>
        <a:latin typeface="DR Publik SemiBold"/>
        <a:ea typeface=""/>
        <a:cs typeface=""/>
      </a:majorFont>
      <a:minorFont>
        <a:latin typeface="DR Publi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noProof="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dirty="0" err="1" smtClean="0"/>
        </a:defPPr>
      </a:lstStyle>
    </a:txDef>
  </a:objectDefaults>
  <a:extraClrSchemeLst/>
  <a:custClrLst>
    <a:custClr name="Color has no name">
      <a:srgbClr val="9B0000"/>
    </a:custClr>
    <a:custClr name="Color has no name">
      <a:srgbClr val="D2F0DC"/>
    </a:custClr>
    <a:custClr name="Color has no name">
      <a:srgbClr val="FF7D87"/>
    </a:custClr>
    <a:custClr name="Color has no name">
      <a:srgbClr val="5FDCAF"/>
    </a:custClr>
    <a:custClr name="Color has no name">
      <a:srgbClr val="55195A"/>
    </a:custClr>
    <a:custClr name="Color has no name">
      <a:srgbClr val="EBD2FA"/>
    </a:custClr>
    <a:custClr name="Color has no name">
      <a:srgbClr val="0028C8"/>
    </a:custClr>
    <a:custClr name="Color has no name">
      <a:srgbClr val="DCAA00"/>
    </a:custClr>
    <a:custClr name="Color has no name">
      <a:srgbClr val="EBAAC8"/>
    </a:custClr>
    <a:custClr name="Color has no name">
      <a:srgbClr val="B98C50"/>
    </a:custClr>
    <a:custClr name="Color has no name">
      <a:srgbClr val="FAE6D2"/>
    </a:custClr>
    <a:custClr name="Color has no name">
      <a:srgbClr val="695519"/>
    </a:custClr>
    <a:custClr name="Color has no name">
      <a:srgbClr val="FFE150"/>
    </a:custClr>
    <a:custClr name="Color has no name">
      <a:srgbClr val="FFD2EB"/>
    </a:custClr>
    <a:custClr name="Color has no name">
      <a:srgbClr val="0F462D"/>
    </a:custClr>
    <a:custClr name="Color has no name">
      <a:srgbClr val="918200"/>
    </a:custClr>
    <a:custClr name="Color has no name">
      <a:srgbClr val="C37DFF"/>
    </a:custClr>
    <a:custClr name="Color has no name">
      <a:srgbClr val="0032DC"/>
    </a:custClr>
    <a:custClr name="Color has no name">
      <a:srgbClr val="0096FF"/>
    </a:custClr>
    <a:custClr name="Color has no name">
      <a:srgbClr val="FFFF5A"/>
    </a:custClr>
    <a:custClr name="Color has no name">
      <a:srgbClr val="0A559B"/>
    </a:custClr>
    <a:custClr name="Color has no name">
      <a:srgbClr val="F5F0EB"/>
    </a:custClr>
    <a:custClr name="Color has no name">
      <a:srgbClr val="322337"/>
    </a:custClr>
    <a:custClr name="Color has no name">
      <a:srgbClr val="87C8A0"/>
    </a:custClr>
    <a:custClr name="Color has no name">
      <a:srgbClr val="6E5A14"/>
    </a:custClr>
    <a:custClr name="Color has no name">
      <a:srgbClr val="C3AFD2"/>
    </a:custClr>
    <a:custClr name="Color has no name">
      <a:srgbClr val="870569"/>
    </a:custClr>
    <a:custClr name="Color has no name">
      <a:srgbClr val="00003C"/>
    </a:custClr>
    <a:custClr name="Color has no name">
      <a:srgbClr val="D7FF5A"/>
    </a:custClr>
    <a:custClr name="Color has no name">
      <a:srgbClr val="7373FA"/>
    </a:custClr>
    <a:custClr name="Color has no name">
      <a:srgbClr val="F5D237"/>
    </a:custClr>
    <a:custClr name="Color has no name">
      <a:srgbClr val="282850"/>
    </a:custClr>
    <a:custClr name="Color has no name">
      <a:srgbClr val="C35555"/>
    </a:custClr>
    <a:custClr name="Color has no name">
      <a:srgbClr val="96CDD7"/>
    </a:custClr>
    <a:custClr name="Color has no name">
      <a:srgbClr val="285050"/>
    </a:custClr>
    <a:custClr name="Color has no name">
      <a:srgbClr val="A59BD2"/>
    </a:custClr>
    <a:custClr name="Color has no name">
      <a:srgbClr val="8CC8B4"/>
    </a:custClr>
    <a:custClr name="Color has no name">
      <a:srgbClr val="F5C35A"/>
    </a:custClr>
    <a:custClr name="Color has no name">
      <a:srgbClr val="E6695A"/>
    </a:custClr>
    <a:custClr name="Color has no name">
      <a:srgbClr val="004B64"/>
    </a:custClr>
    <a:custClr name="Color has no name">
      <a:srgbClr val="C3E6DC"/>
    </a:custClr>
    <a:custClr name="Color has no name">
      <a:srgbClr val="2D282D"/>
    </a:custClr>
    <a:custClr name="Color has no name">
      <a:srgbClr val="876941"/>
    </a:custClr>
    <a:custClr name="Color has no name">
      <a:srgbClr val="14373C"/>
    </a:custClr>
    <a:custClr name="Color has no name">
      <a:srgbClr val="FFFF00"/>
    </a:custClr>
    <a:custClr name="Color has no name">
      <a:srgbClr val="000032"/>
    </a:custClr>
    <a:custClr name="Color has no name">
      <a:srgbClr val="FFFFBE"/>
    </a:custClr>
    <a:custClr name="Color has no name">
      <a:srgbClr val="00194B"/>
    </a:custClr>
    <a:custClr name="Color has no name">
      <a:srgbClr val="460028"/>
    </a:custClr>
  </a:custClrLst>
  <a:extLst>
    <a:ext uri="{05A4C25C-085E-4340-85A3-A5531E510DB2}">
      <thm15:themeFamily xmlns:thm15="http://schemas.microsoft.com/office/thememl/2012/main" name="DR PowerPoint Skabelon udvidet farver.potx" id="{0DA94C68-4ADA-4C64-A2EC-025E9781C928}" vid="{E2A76865-D1F3-4B2C-A0D1-D643127D4CA9}"/>
    </a:ext>
  </a:extLst>
</a:theme>
</file>

<file path=ppt/theme/theme2.xml><?xml version="1.0" encoding="utf-8"?>
<a:theme xmlns:a="http://schemas.openxmlformats.org/drawingml/2006/main" name="Office-tema">
  <a:themeElements>
    <a:clrScheme name="Kontor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kabelondesign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olor has no name">
      <a:srgbClr val="9B0000"/>
    </a:custClr>
    <a:custClr name="Color has no name">
      <a:srgbClr val="D2F0DC"/>
    </a:custClr>
    <a:custClr name="Color has no name">
      <a:srgbClr val="FF7D87"/>
    </a:custClr>
    <a:custClr name="Color has no name">
      <a:srgbClr val="5FDCAF"/>
    </a:custClr>
    <a:custClr name="Color has no name">
      <a:srgbClr val="55195A"/>
    </a:custClr>
    <a:custClr name="Color has no name">
      <a:srgbClr val="EBD2FA"/>
    </a:custClr>
    <a:custClr name="Color has no name">
      <a:srgbClr val="0028C8"/>
    </a:custClr>
    <a:custClr name="Color has no name">
      <a:srgbClr val="DCAA00"/>
    </a:custClr>
    <a:custClr name="Color has no name">
      <a:srgbClr val="EBAAC8"/>
    </a:custClr>
    <a:custClr name="Color has no name">
      <a:srgbClr val="B98C50"/>
    </a:custClr>
    <a:custClr name="Color has no name">
      <a:srgbClr val="FAE6D2"/>
    </a:custClr>
    <a:custClr name="Color has no name">
      <a:srgbClr val="695519"/>
    </a:custClr>
    <a:custClr name="Color has no name">
      <a:srgbClr val="FFE150"/>
    </a:custClr>
    <a:custClr name="Color has no name">
      <a:srgbClr val="FFD2EB"/>
    </a:custClr>
    <a:custClr name="Color has no name">
      <a:srgbClr val="0F462D"/>
    </a:custClr>
    <a:custClr name="Color has no name">
      <a:srgbClr val="918200"/>
    </a:custClr>
    <a:custClr name="Color has no name">
      <a:srgbClr val="C37DFF"/>
    </a:custClr>
    <a:custClr name="Color has no name">
      <a:srgbClr val="0032DC"/>
    </a:custClr>
    <a:custClr name="Color has no name">
      <a:srgbClr val="0096FF"/>
    </a:custClr>
    <a:custClr name="Color has no name">
      <a:srgbClr val="FFFF5A"/>
    </a:custClr>
    <a:custClr name="Color has no name">
      <a:srgbClr val="0A559B"/>
    </a:custClr>
    <a:custClr name="Color has no name">
      <a:srgbClr val="F5F0EB"/>
    </a:custClr>
    <a:custClr name="Color has no name">
      <a:srgbClr val="322337"/>
    </a:custClr>
    <a:custClr name="Color has no name">
      <a:srgbClr val="87C8A0"/>
    </a:custClr>
    <a:custClr name="Color has no name">
      <a:srgbClr val="6E5A14"/>
    </a:custClr>
    <a:custClr name="Color has no name">
      <a:srgbClr val="C3AFD2"/>
    </a:custClr>
    <a:custClr name="Color has no name">
      <a:srgbClr val="870569"/>
    </a:custClr>
    <a:custClr name="Color has no name">
      <a:srgbClr val="00003C"/>
    </a:custClr>
    <a:custClr name="Color has no name">
      <a:srgbClr val="D7FF5A"/>
    </a:custClr>
    <a:custClr name="Color has no name">
      <a:srgbClr val="7373FA"/>
    </a:custClr>
    <a:custClr name="Color has no name">
      <a:srgbClr val="F5D237"/>
    </a:custClr>
    <a:custClr name="Color has no name">
      <a:srgbClr val="282850"/>
    </a:custClr>
    <a:custClr name="Color has no name">
      <a:srgbClr val="C35555"/>
    </a:custClr>
    <a:custClr name="Color has no name">
      <a:srgbClr val="96CDD7"/>
    </a:custClr>
    <a:custClr name="Color has no name">
      <a:srgbClr val="285050"/>
    </a:custClr>
    <a:custClr name="Color has no name">
      <a:srgbClr val="A59BD2"/>
    </a:custClr>
    <a:custClr name="Color has no name">
      <a:srgbClr val="8CC8B4"/>
    </a:custClr>
    <a:custClr name="Color has no name">
      <a:srgbClr val="F5C35A"/>
    </a:custClr>
    <a:custClr name="Color has no name">
      <a:srgbClr val="E6695A"/>
    </a:custClr>
    <a:custClr name="Color has no name">
      <a:srgbClr val="004B64"/>
    </a:custClr>
    <a:custClr name="Color has no name">
      <a:srgbClr val="C3E6DC"/>
    </a:custClr>
    <a:custClr name="Color has no name">
      <a:srgbClr val="2D282D"/>
    </a:custClr>
    <a:custClr name="Color has no name">
      <a:srgbClr val="876941"/>
    </a:custClr>
    <a:custClr name="Color has no name">
      <a:srgbClr val="14373C"/>
    </a:custClr>
    <a:custClr name="Color has no name">
      <a:srgbClr val="FFFF00"/>
    </a:custClr>
    <a:custClr name="Color has no name">
      <a:srgbClr val="000032"/>
    </a:custClr>
    <a:custClr name="Color has no name">
      <a:srgbClr val="FFFFBE"/>
    </a:custClr>
    <a:custClr name="Color has no name">
      <a:srgbClr val="00194B"/>
    </a:custClr>
    <a:custClr name="Color has no name">
      <a:srgbClr val="460028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kabelondesign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olor has no name">
      <a:srgbClr val="9B0000"/>
    </a:custClr>
    <a:custClr name="Color has no name">
      <a:srgbClr val="D2F0DC"/>
    </a:custClr>
    <a:custClr name="Color has no name">
      <a:srgbClr val="FF7D87"/>
    </a:custClr>
    <a:custClr name="Color has no name">
      <a:srgbClr val="5FDCAF"/>
    </a:custClr>
    <a:custClr name="Color has no name">
      <a:srgbClr val="55195A"/>
    </a:custClr>
    <a:custClr name="Color has no name">
      <a:srgbClr val="EBD2FA"/>
    </a:custClr>
    <a:custClr name="Color has no name">
      <a:srgbClr val="0028C8"/>
    </a:custClr>
    <a:custClr name="Color has no name">
      <a:srgbClr val="DCAA00"/>
    </a:custClr>
    <a:custClr name="Color has no name">
      <a:srgbClr val="EBAAC8"/>
    </a:custClr>
    <a:custClr name="Color has no name">
      <a:srgbClr val="B98C50"/>
    </a:custClr>
    <a:custClr name="Color has no name">
      <a:srgbClr val="FAE6D2"/>
    </a:custClr>
    <a:custClr name="Color has no name">
      <a:srgbClr val="695519"/>
    </a:custClr>
    <a:custClr name="Color has no name">
      <a:srgbClr val="FFE150"/>
    </a:custClr>
    <a:custClr name="Color has no name">
      <a:srgbClr val="FFD2EB"/>
    </a:custClr>
    <a:custClr name="Color has no name">
      <a:srgbClr val="0F462D"/>
    </a:custClr>
    <a:custClr name="Color has no name">
      <a:srgbClr val="918200"/>
    </a:custClr>
    <a:custClr name="Color has no name">
      <a:srgbClr val="C37DFF"/>
    </a:custClr>
    <a:custClr name="Color has no name">
      <a:srgbClr val="0032DC"/>
    </a:custClr>
    <a:custClr name="Color has no name">
      <a:srgbClr val="0096FF"/>
    </a:custClr>
    <a:custClr name="Color has no name">
      <a:srgbClr val="FFFF5A"/>
    </a:custClr>
    <a:custClr name="Color has no name">
      <a:srgbClr val="0A559B"/>
    </a:custClr>
    <a:custClr name="Color has no name">
      <a:srgbClr val="F5F0EB"/>
    </a:custClr>
    <a:custClr name="Color has no name">
      <a:srgbClr val="322337"/>
    </a:custClr>
    <a:custClr name="Color has no name">
      <a:srgbClr val="87C8A0"/>
    </a:custClr>
    <a:custClr name="Color has no name">
      <a:srgbClr val="6E5A14"/>
    </a:custClr>
    <a:custClr name="Color has no name">
      <a:srgbClr val="C3AFD2"/>
    </a:custClr>
    <a:custClr name="Color has no name">
      <a:srgbClr val="870569"/>
    </a:custClr>
    <a:custClr name="Color has no name">
      <a:srgbClr val="00003C"/>
    </a:custClr>
    <a:custClr name="Color has no name">
      <a:srgbClr val="D7FF5A"/>
    </a:custClr>
    <a:custClr name="Color has no name">
      <a:srgbClr val="7373FA"/>
    </a:custClr>
    <a:custClr name="Color has no name">
      <a:srgbClr val="F5D237"/>
    </a:custClr>
    <a:custClr name="Color has no name">
      <a:srgbClr val="282850"/>
    </a:custClr>
    <a:custClr name="Color has no name">
      <a:srgbClr val="C35555"/>
    </a:custClr>
    <a:custClr name="Color has no name">
      <a:srgbClr val="96CDD7"/>
    </a:custClr>
    <a:custClr name="Color has no name">
      <a:srgbClr val="285050"/>
    </a:custClr>
    <a:custClr name="Color has no name">
      <a:srgbClr val="A59BD2"/>
    </a:custClr>
    <a:custClr name="Color has no name">
      <a:srgbClr val="8CC8B4"/>
    </a:custClr>
    <a:custClr name="Color has no name">
      <a:srgbClr val="F5C35A"/>
    </a:custClr>
    <a:custClr name="Color has no name">
      <a:srgbClr val="E6695A"/>
    </a:custClr>
    <a:custClr name="Color has no name">
      <a:srgbClr val="004B64"/>
    </a:custClr>
    <a:custClr name="Color has no name">
      <a:srgbClr val="C3E6DC"/>
    </a:custClr>
    <a:custClr name="Color has no name">
      <a:srgbClr val="2D282D"/>
    </a:custClr>
    <a:custClr name="Color has no name">
      <a:srgbClr val="876941"/>
    </a:custClr>
    <a:custClr name="Color has no name">
      <a:srgbClr val="14373C"/>
    </a:custClr>
    <a:custClr name="Color has no name">
      <a:srgbClr val="FFFF00"/>
    </a:custClr>
    <a:custClr name="Color has no name">
      <a:srgbClr val="000032"/>
    </a:custClr>
    <a:custClr name="Color has no name">
      <a:srgbClr val="FFFFBE"/>
    </a:custClr>
    <a:custClr name="Color has no name">
      <a:srgbClr val="00194B"/>
    </a:custClr>
    <a:custClr name="Color has no name">
      <a:srgbClr val="460028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 PowerPoint Skabelon</Template>
  <TotalTime>13786</TotalTime>
  <Words>30</Words>
  <Application>Microsoft Macintosh PowerPoint</Application>
  <PresentationFormat>Widescreen</PresentationFormat>
  <Paragraphs>30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DR Publik</vt:lpstr>
      <vt:lpstr>Arial</vt:lpstr>
      <vt:lpstr>DR Publik SemiBold</vt:lpstr>
      <vt:lpstr>DR PowerPoint Skabelon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Sine Asmussen     DR</dc:creator>
  <cp:lastModifiedBy>Maiken Fredsted     DR Design &amp; Visuel Brandidentitet, MP</cp:lastModifiedBy>
  <cp:revision>197</cp:revision>
  <dcterms:created xsi:type="dcterms:W3CDTF">2020-07-07T07:26:40Z</dcterms:created>
  <dcterms:modified xsi:type="dcterms:W3CDTF">2024-06-05T19:32:03Z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 by">
    <vt:lpwstr>www.skabelondesign.dk</vt:lpwstr>
  </property>
</Properties>
</file>