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2"/>
  </p:notesMasterIdLst>
  <p:sldIdLst>
    <p:sldId id="321" r:id="rId2"/>
    <p:sldId id="256" r:id="rId3"/>
    <p:sldId id="323" r:id="rId4"/>
    <p:sldId id="257" r:id="rId5"/>
    <p:sldId id="258" r:id="rId6"/>
    <p:sldId id="379" r:id="rId7"/>
    <p:sldId id="322" r:id="rId8"/>
    <p:sldId id="325" r:id="rId9"/>
    <p:sldId id="324" r:id="rId10"/>
    <p:sldId id="327" r:id="rId11"/>
    <p:sldId id="319" r:id="rId12"/>
    <p:sldId id="316" r:id="rId13"/>
    <p:sldId id="326" r:id="rId14"/>
    <p:sldId id="320" r:id="rId15"/>
    <p:sldId id="263" r:id="rId16"/>
    <p:sldId id="328" r:id="rId17"/>
    <p:sldId id="338" r:id="rId18"/>
    <p:sldId id="336" r:id="rId19"/>
    <p:sldId id="339" r:id="rId20"/>
    <p:sldId id="329" r:id="rId21"/>
    <p:sldId id="330" r:id="rId22"/>
    <p:sldId id="331" r:id="rId23"/>
    <p:sldId id="332" r:id="rId24"/>
    <p:sldId id="333" r:id="rId25"/>
    <p:sldId id="334" r:id="rId26"/>
    <p:sldId id="277" r:id="rId27"/>
    <p:sldId id="343" r:id="rId28"/>
    <p:sldId id="342" r:id="rId29"/>
    <p:sldId id="335" r:id="rId30"/>
    <p:sldId id="266" r:id="rId31"/>
    <p:sldId id="340" r:id="rId32"/>
    <p:sldId id="269" r:id="rId33"/>
    <p:sldId id="341" r:id="rId34"/>
    <p:sldId id="380" r:id="rId35"/>
    <p:sldId id="280" r:id="rId36"/>
    <p:sldId id="366" r:id="rId37"/>
    <p:sldId id="344" r:id="rId38"/>
    <p:sldId id="374" r:id="rId39"/>
    <p:sldId id="345" r:id="rId40"/>
    <p:sldId id="346" r:id="rId41"/>
    <p:sldId id="348" r:id="rId42"/>
    <p:sldId id="353" r:id="rId43"/>
    <p:sldId id="354" r:id="rId44"/>
    <p:sldId id="349" r:id="rId45"/>
    <p:sldId id="350" r:id="rId46"/>
    <p:sldId id="351" r:id="rId47"/>
    <p:sldId id="290" r:id="rId48"/>
    <p:sldId id="293" r:id="rId49"/>
    <p:sldId id="294" r:id="rId50"/>
    <p:sldId id="378" r:id="rId51"/>
    <p:sldId id="377" r:id="rId52"/>
    <p:sldId id="282" r:id="rId53"/>
    <p:sldId id="281" r:id="rId54"/>
    <p:sldId id="376" r:id="rId55"/>
    <p:sldId id="367" r:id="rId56"/>
    <p:sldId id="375" r:id="rId57"/>
    <p:sldId id="285" r:id="rId58"/>
    <p:sldId id="286" r:id="rId59"/>
    <p:sldId id="289" r:id="rId60"/>
    <p:sldId id="381" r:id="rId61"/>
    <p:sldId id="300" r:id="rId62"/>
    <p:sldId id="355" r:id="rId63"/>
    <p:sldId id="373" r:id="rId64"/>
    <p:sldId id="356" r:id="rId65"/>
    <p:sldId id="357" r:id="rId66"/>
    <p:sldId id="358" r:id="rId67"/>
    <p:sldId id="359" r:id="rId68"/>
    <p:sldId id="360" r:id="rId69"/>
    <p:sldId id="361" r:id="rId70"/>
    <p:sldId id="364" r:id="rId71"/>
    <p:sldId id="309" r:id="rId72"/>
    <p:sldId id="369" r:id="rId73"/>
    <p:sldId id="368" r:id="rId74"/>
    <p:sldId id="365" r:id="rId75"/>
    <p:sldId id="372" r:id="rId76"/>
    <p:sldId id="371" r:id="rId77"/>
    <p:sldId id="370" r:id="rId78"/>
    <p:sldId id="302" r:id="rId79"/>
    <p:sldId id="303" r:id="rId80"/>
    <p:sldId id="307" r:id="rId8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828800" rtl="0" fontAlgn="auto" latinLnBrk="0" hangingPunct="0">
      <a:lnSpc>
        <a:spcPts val="18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DR Publik Light"/>
        <a:ea typeface="DR Publik Light"/>
        <a:cs typeface="DR Publik Light"/>
        <a:sym typeface="DR Publik Light"/>
      </a:defRPr>
    </a:lvl1pPr>
    <a:lvl2pPr marL="0" marR="0" indent="0" algn="l" defTabSz="1828800" rtl="0" fontAlgn="auto" latinLnBrk="0" hangingPunct="0">
      <a:lnSpc>
        <a:spcPts val="18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DR Publik Light"/>
        <a:ea typeface="DR Publik Light"/>
        <a:cs typeface="DR Publik Light"/>
        <a:sym typeface="DR Publik Light"/>
      </a:defRPr>
    </a:lvl2pPr>
    <a:lvl3pPr marL="0" marR="0" indent="0" algn="l" defTabSz="1828800" rtl="0" fontAlgn="auto" latinLnBrk="0" hangingPunct="0">
      <a:lnSpc>
        <a:spcPts val="18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DR Publik Light"/>
        <a:ea typeface="DR Publik Light"/>
        <a:cs typeface="DR Publik Light"/>
        <a:sym typeface="DR Publik Light"/>
      </a:defRPr>
    </a:lvl3pPr>
    <a:lvl4pPr marL="0" marR="0" indent="0" algn="l" defTabSz="1828800" rtl="0" fontAlgn="auto" latinLnBrk="0" hangingPunct="0">
      <a:lnSpc>
        <a:spcPts val="18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DR Publik Light"/>
        <a:ea typeface="DR Publik Light"/>
        <a:cs typeface="DR Publik Light"/>
        <a:sym typeface="DR Publik Light"/>
      </a:defRPr>
    </a:lvl4pPr>
    <a:lvl5pPr marL="0" marR="0" indent="0" algn="l" defTabSz="1828800" rtl="0" fontAlgn="auto" latinLnBrk="0" hangingPunct="0">
      <a:lnSpc>
        <a:spcPts val="18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DR Publik Light"/>
        <a:ea typeface="DR Publik Light"/>
        <a:cs typeface="DR Publik Light"/>
        <a:sym typeface="DR Publik Light"/>
      </a:defRPr>
    </a:lvl5pPr>
    <a:lvl6pPr marL="0" marR="0" indent="0" algn="l" defTabSz="1828800" rtl="0" fontAlgn="auto" latinLnBrk="0" hangingPunct="0">
      <a:lnSpc>
        <a:spcPts val="18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DR Publik Light"/>
        <a:ea typeface="DR Publik Light"/>
        <a:cs typeface="DR Publik Light"/>
        <a:sym typeface="DR Publik Light"/>
      </a:defRPr>
    </a:lvl6pPr>
    <a:lvl7pPr marL="0" marR="0" indent="0" algn="l" defTabSz="1828800" rtl="0" fontAlgn="auto" latinLnBrk="0" hangingPunct="0">
      <a:lnSpc>
        <a:spcPts val="18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DR Publik Light"/>
        <a:ea typeface="DR Publik Light"/>
        <a:cs typeface="DR Publik Light"/>
        <a:sym typeface="DR Publik Light"/>
      </a:defRPr>
    </a:lvl7pPr>
    <a:lvl8pPr marL="0" marR="0" indent="0" algn="l" defTabSz="1828800" rtl="0" fontAlgn="auto" latinLnBrk="0" hangingPunct="0">
      <a:lnSpc>
        <a:spcPts val="18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DR Publik Light"/>
        <a:ea typeface="DR Publik Light"/>
        <a:cs typeface="DR Publik Light"/>
        <a:sym typeface="DR Publik Light"/>
      </a:defRPr>
    </a:lvl8pPr>
    <a:lvl9pPr marL="0" marR="0" indent="0" algn="l" defTabSz="1828800" rtl="0" fontAlgn="auto" latinLnBrk="0" hangingPunct="0">
      <a:lnSpc>
        <a:spcPts val="18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DR Publik Light"/>
        <a:ea typeface="DR Publik Light"/>
        <a:cs typeface="DR Publik Light"/>
        <a:sym typeface="DR Publik Light"/>
      </a:defRPr>
    </a:lvl9pPr>
  </p:defaultTextStyle>
  <p:extLst>
    <p:ext uri="{EFAFB233-063F-42B5-8137-9DF3F51BA10A}">
      <p15:sldGuideLst xmlns:p15="http://schemas.microsoft.com/office/powerpoint/2012/main">
        <p15:guide id="1" orient="horz" pos="8085" userDrawn="1">
          <p15:clr>
            <a:srgbClr val="A4A3A4"/>
          </p15:clr>
        </p15:guide>
        <p15:guide id="2" pos="178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EB25"/>
    <a:srgbClr val="FF1B24"/>
    <a:srgbClr val="3FA6F2"/>
    <a:srgbClr val="3BB24A"/>
    <a:srgbClr val="603813"/>
    <a:srgbClr val="FFAA73"/>
    <a:srgbClr val="EFF18B"/>
    <a:srgbClr val="95E179"/>
    <a:srgbClr val="5EAAF0"/>
    <a:srgbClr val="C5C1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solidFill>
                <a:schemeClr val="accent1"/>
              </a:solidFill>
              <a:prstDash val="solid"/>
              <a:round/>
            </a:ln>
          </a:top>
          <a:bottom>
            <a:ln w="25400" cap="flat">
              <a:solidFill>
                <a:schemeClr val="accent1"/>
              </a:solidFill>
              <a:prstDash val="solid"/>
              <a:round/>
            </a:ln>
          </a:bottom>
          <a:insideH>
            <a:ln w="25400" cap="flat">
              <a:solidFill>
                <a:schemeClr val="accent1"/>
              </a:solidFill>
              <a:prstDash val="solid"/>
              <a:round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E6E7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DR Publik Bold"/>
          <a:ea typeface="DR Publik Bold"/>
          <a:cs typeface="DR Publik Bold"/>
        </a:font>
        <a:srgbClr val="000000"/>
      </a:tcTxStyle>
      <a:tcStyle>
        <a:tcBdr>
          <a:left>
            <a:ln w="25400" cap="flat">
              <a:solidFill>
                <a:schemeClr val="accent1"/>
              </a:solidFill>
              <a:prstDash val="solid"/>
              <a:round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solidFill>
                <a:schemeClr val="accent1"/>
              </a:solidFill>
              <a:prstDash val="solid"/>
              <a:round/>
            </a:ln>
          </a:top>
          <a:bottom>
            <a:ln w="25400" cap="flat">
              <a:solidFill>
                <a:schemeClr val="accent1"/>
              </a:solidFill>
              <a:prstDash val="solid"/>
              <a:round/>
            </a:ln>
          </a:bottom>
          <a:insideH>
            <a:ln w="25400" cap="flat">
              <a:solidFill>
                <a:schemeClr val="accent1"/>
              </a:solidFill>
              <a:prstDash val="solid"/>
              <a:round/>
            </a:ln>
          </a:insideH>
          <a:insideV>
            <a:ln w="254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rgbClr val="FFE6E7"/>
          </a:solidFill>
        </a:fill>
      </a:tcStyle>
    </a:firstCol>
    <a:lastRow>
      <a:tcTxStyle b="on" i="off">
        <a:font>
          <a:latin typeface="DR Publik Bold"/>
          <a:ea typeface="DR Publik Bold"/>
          <a:cs typeface="DR Publik Bold"/>
        </a:font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01600" cap="flat">
              <a:solidFill>
                <a:schemeClr val="accent1"/>
              </a:solidFill>
              <a:prstDash val="solid"/>
              <a:round/>
            </a:ln>
          </a:top>
          <a:bottom>
            <a:ln w="25400" cap="flat">
              <a:solidFill>
                <a:schemeClr val="accent1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DR Publik Bold"/>
          <a:ea typeface="DR Publik Bold"/>
          <a:cs typeface="DR Publik Bold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solidFill>
                <a:schemeClr val="accent1"/>
              </a:solidFill>
              <a:prstDash val="solid"/>
              <a:round/>
            </a:ln>
          </a:top>
          <a:bottom>
            <a:ln w="25400" cap="flat">
              <a:solidFill>
                <a:schemeClr val="accent1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ACB"/>
          </a:solidFill>
        </a:fill>
      </a:tcStyle>
    </a:wholeTbl>
    <a:band2H>
      <a:tcTxStyle/>
      <a:tcStyle>
        <a:tcBdr/>
        <a:fill>
          <a:solidFill>
            <a:srgbClr val="FFE6E7"/>
          </a:solidFill>
        </a:fill>
      </a:tcStyle>
    </a:band2H>
    <a:firstCol>
      <a:tcTxStyle b="on" i="off">
        <a:font>
          <a:latin typeface="DR Publik Bold"/>
          <a:ea typeface="DR Publik Bold"/>
          <a:cs typeface="DR Publik Bold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DR Publik Bold"/>
          <a:ea typeface="DR Publik Bold"/>
          <a:cs typeface="DR Publik Bold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DR Publik Bold"/>
          <a:ea typeface="DR Publik Bold"/>
          <a:cs typeface="DR Publik Bold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BEB"/>
          </a:solidFill>
        </a:fill>
      </a:tcStyle>
    </a:wholeTbl>
    <a:band2H>
      <a:tcTxStyle/>
      <a:tcStyle>
        <a:tcBdr/>
        <a:fill>
          <a:solidFill>
            <a:srgbClr val="E6E7F5"/>
          </a:solidFill>
        </a:fill>
      </a:tcStyle>
    </a:band2H>
    <a:firstCol>
      <a:tcTxStyle b="on" i="off">
        <a:font>
          <a:latin typeface="DR Publik Bold"/>
          <a:ea typeface="DR Publik Bold"/>
          <a:cs typeface="DR Publik Bold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DR Publik Bold"/>
          <a:ea typeface="DR Publik Bold"/>
          <a:cs typeface="DR Publik Bold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DR Publik Bold"/>
          <a:ea typeface="DR Publik Bold"/>
          <a:cs typeface="DR Publik Bold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4CF"/>
          </a:solidFill>
        </a:fill>
      </a:tcStyle>
    </a:wholeTbl>
    <a:band2H>
      <a:tcTxStyle/>
      <a:tcStyle>
        <a:tcBdr/>
        <a:fill>
          <a:solidFill>
            <a:srgbClr val="FFF9E8"/>
          </a:solidFill>
        </a:fill>
      </a:tcStyle>
    </a:band2H>
    <a:firstCol>
      <a:tcTxStyle b="on" i="off">
        <a:font>
          <a:latin typeface="DR Publik Bold"/>
          <a:ea typeface="DR Publik Bold"/>
          <a:cs typeface="DR Publik Bold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DR Publik Bold"/>
          <a:ea typeface="DR Publik Bold"/>
          <a:cs typeface="DR Publik Bold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DR Publik Bold"/>
          <a:ea typeface="DR Publik Bold"/>
          <a:cs typeface="DR Publik Bold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DR Publik Bold"/>
          <a:ea typeface="DR Publik Bold"/>
          <a:cs typeface="DR Publik Bold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DR Publik Bold"/>
          <a:ea typeface="DR Publik Bold"/>
          <a:cs typeface="DR Publik Bold"/>
        </a:font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01600" cap="flat">
              <a:solidFill>
                <a:srgbClr val="000000"/>
              </a:solidFill>
              <a:prstDash val="solid"/>
              <a:round/>
            </a:ln>
          </a:top>
          <a:bottom>
            <a:ln w="508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DR Publik Bold"/>
          <a:ea typeface="DR Publik Bold"/>
          <a:cs typeface="DR Publik Bold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508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DR Publik Bold"/>
          <a:ea typeface="DR Publik Bold"/>
          <a:cs typeface="DR Publik Bold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DR Publik Bold"/>
          <a:ea typeface="DR Publik Bold"/>
          <a:cs typeface="DR Publik Bold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DR Publik Bold"/>
          <a:ea typeface="DR Publik Bold"/>
          <a:cs typeface="DR Publik Bold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386"/>
    <p:restoredTop sz="94646"/>
  </p:normalViewPr>
  <p:slideViewPr>
    <p:cSldViewPr snapToGrid="0">
      <p:cViewPr varScale="1">
        <p:scale>
          <a:sx n="92" d="100"/>
          <a:sy n="92" d="100"/>
        </p:scale>
        <p:origin x="208" y="312"/>
      </p:cViewPr>
      <p:guideLst>
        <p:guide orient="horz" pos="8085"/>
        <p:guide pos="178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9" name="Shape 21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1828800" latinLnBrk="0">
      <a:defRPr>
        <a:latin typeface="+mn-lt"/>
        <a:ea typeface="+mn-ea"/>
        <a:cs typeface="+mn-cs"/>
        <a:sym typeface="DR Publik Regular"/>
      </a:defRPr>
    </a:lvl1pPr>
    <a:lvl2pPr indent="228600" defTabSz="1828800" latinLnBrk="0">
      <a:defRPr>
        <a:latin typeface="+mn-lt"/>
        <a:ea typeface="+mn-ea"/>
        <a:cs typeface="+mn-cs"/>
        <a:sym typeface="DR Publik Regular"/>
      </a:defRPr>
    </a:lvl2pPr>
    <a:lvl3pPr indent="457200" defTabSz="1828800" latinLnBrk="0">
      <a:defRPr>
        <a:latin typeface="+mn-lt"/>
        <a:ea typeface="+mn-ea"/>
        <a:cs typeface="+mn-cs"/>
        <a:sym typeface="DR Publik Regular"/>
      </a:defRPr>
    </a:lvl3pPr>
    <a:lvl4pPr indent="685800" defTabSz="1828800" latinLnBrk="0">
      <a:defRPr>
        <a:latin typeface="+mn-lt"/>
        <a:ea typeface="+mn-ea"/>
        <a:cs typeface="+mn-cs"/>
        <a:sym typeface="DR Publik Regular"/>
      </a:defRPr>
    </a:lvl4pPr>
    <a:lvl5pPr indent="914400" defTabSz="1828800" latinLnBrk="0">
      <a:defRPr>
        <a:latin typeface="+mn-lt"/>
        <a:ea typeface="+mn-ea"/>
        <a:cs typeface="+mn-cs"/>
        <a:sym typeface="DR Publik Regular"/>
      </a:defRPr>
    </a:lvl5pPr>
    <a:lvl6pPr indent="1143000" defTabSz="1828800" latinLnBrk="0">
      <a:defRPr>
        <a:latin typeface="+mn-lt"/>
        <a:ea typeface="+mn-ea"/>
        <a:cs typeface="+mn-cs"/>
        <a:sym typeface="DR Publik Regular"/>
      </a:defRPr>
    </a:lvl6pPr>
    <a:lvl7pPr indent="1371600" defTabSz="1828800" latinLnBrk="0">
      <a:defRPr>
        <a:latin typeface="+mn-lt"/>
        <a:ea typeface="+mn-ea"/>
        <a:cs typeface="+mn-cs"/>
        <a:sym typeface="DR Publik Regular"/>
      </a:defRPr>
    </a:lvl7pPr>
    <a:lvl8pPr indent="1600200" defTabSz="1828800" latinLnBrk="0">
      <a:defRPr>
        <a:latin typeface="+mn-lt"/>
        <a:ea typeface="+mn-ea"/>
        <a:cs typeface="+mn-cs"/>
        <a:sym typeface="DR Publik Regular"/>
      </a:defRPr>
    </a:lvl8pPr>
    <a:lvl9pPr indent="1828800" defTabSz="1828800" latinLnBrk="0">
      <a:defRPr>
        <a:latin typeface="+mn-lt"/>
        <a:ea typeface="+mn-ea"/>
        <a:cs typeface="+mn-cs"/>
        <a:sym typeface="DR Publik Regular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BADFFA1D-45F5-9E5D-A8C7-9654EE042D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53066" y="7138977"/>
            <a:ext cx="17114808" cy="419399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da-DK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CC87A089-2F9E-2A73-42EC-60E30CDF67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53066" y="12920458"/>
            <a:ext cx="1179355" cy="37748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lnSpc>
                <a:spcPct val="100000"/>
              </a:lnSpc>
              <a:defRPr sz="900">
                <a:solidFill>
                  <a:schemeClr val="tx1"/>
                </a:solidFill>
              </a:defRPr>
            </a:lvl1pPr>
          </a:lstStyle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26" name="Title Placeholder 25">
            <a:extLst>
              <a:ext uri="{FF2B5EF4-FFF2-40B4-BE49-F238E27FC236}">
                <a16:creationId xmlns:a16="http://schemas.microsoft.com/office/drawing/2014/main" id="{E060B0D8-2D04-D65E-FC1D-855FA4A16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30250"/>
            <a:ext cx="21031200" cy="2651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DK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3" r:id="rId2"/>
  </p:sldLayoutIdLst>
  <p:transition spd="med"/>
  <p:txStyles>
    <p:titleStyle>
      <a:lvl1pPr marL="0" marR="0" indent="0" algn="l" defTabSz="1828800" rtl="0" latinLnBrk="0">
        <a:lnSpc>
          <a:spcPts val="18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0" b="0" i="0" u="none" strike="noStrike" cap="none" spc="0" baseline="0">
          <a:solidFill>
            <a:srgbClr val="000000"/>
          </a:solidFill>
          <a:uFillTx/>
          <a:latin typeface="DR Publik" pitchFamily="2" charset="77"/>
          <a:ea typeface="+mj-ea"/>
          <a:cs typeface="DR Publik" pitchFamily="2" charset="77"/>
          <a:sym typeface="DR Publik Light"/>
        </a:defRPr>
      </a:lvl1pPr>
      <a:lvl2pPr marL="0" marR="0" indent="0" algn="l" defTabSz="1828800" rtl="0" latinLnBrk="0">
        <a:lnSpc>
          <a:spcPts val="18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0" b="0" i="0" u="none" strike="noStrike" cap="none" spc="0" baseline="0">
          <a:solidFill>
            <a:srgbClr val="000000"/>
          </a:solidFill>
          <a:uFillTx/>
          <a:latin typeface="DR Publik Light"/>
          <a:ea typeface="DR Publik Light"/>
          <a:cs typeface="DR Publik Light"/>
          <a:sym typeface="DR Publik Light"/>
        </a:defRPr>
      </a:lvl2pPr>
      <a:lvl3pPr marL="0" marR="0" indent="0" algn="l" defTabSz="1828800" rtl="0" latinLnBrk="0">
        <a:lnSpc>
          <a:spcPts val="18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0" b="0" i="0" u="none" strike="noStrike" cap="none" spc="0" baseline="0">
          <a:solidFill>
            <a:srgbClr val="000000"/>
          </a:solidFill>
          <a:uFillTx/>
          <a:latin typeface="DR Publik Light"/>
          <a:ea typeface="DR Publik Light"/>
          <a:cs typeface="DR Publik Light"/>
          <a:sym typeface="DR Publik Light"/>
        </a:defRPr>
      </a:lvl3pPr>
      <a:lvl4pPr marL="0" marR="0" indent="0" algn="l" defTabSz="1828800" rtl="0" latinLnBrk="0">
        <a:lnSpc>
          <a:spcPts val="18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0" b="0" i="0" u="none" strike="noStrike" cap="none" spc="0" baseline="0">
          <a:solidFill>
            <a:srgbClr val="000000"/>
          </a:solidFill>
          <a:uFillTx/>
          <a:latin typeface="DR Publik Light"/>
          <a:ea typeface="DR Publik Light"/>
          <a:cs typeface="DR Publik Light"/>
          <a:sym typeface="DR Publik Light"/>
        </a:defRPr>
      </a:lvl4pPr>
      <a:lvl5pPr marL="0" marR="0" indent="0" algn="l" defTabSz="1828800" rtl="0" latinLnBrk="0">
        <a:lnSpc>
          <a:spcPts val="18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0" b="0" i="0" u="none" strike="noStrike" cap="none" spc="0" baseline="0">
          <a:solidFill>
            <a:srgbClr val="000000"/>
          </a:solidFill>
          <a:uFillTx/>
          <a:latin typeface="DR Publik Light"/>
          <a:ea typeface="DR Publik Light"/>
          <a:cs typeface="DR Publik Light"/>
          <a:sym typeface="DR Publik Light"/>
        </a:defRPr>
      </a:lvl5pPr>
      <a:lvl6pPr marL="0" marR="0" indent="0" algn="l" defTabSz="1828800" rtl="0" latinLnBrk="0">
        <a:lnSpc>
          <a:spcPts val="18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0" b="0" i="0" u="none" strike="noStrike" cap="none" spc="0" baseline="0">
          <a:solidFill>
            <a:srgbClr val="000000"/>
          </a:solidFill>
          <a:uFillTx/>
          <a:latin typeface="DR Publik Light"/>
          <a:ea typeface="DR Publik Light"/>
          <a:cs typeface="DR Publik Light"/>
          <a:sym typeface="DR Publik Light"/>
        </a:defRPr>
      </a:lvl6pPr>
      <a:lvl7pPr marL="0" marR="0" indent="0" algn="l" defTabSz="1828800" rtl="0" latinLnBrk="0">
        <a:lnSpc>
          <a:spcPts val="18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0" b="0" i="0" u="none" strike="noStrike" cap="none" spc="0" baseline="0">
          <a:solidFill>
            <a:srgbClr val="000000"/>
          </a:solidFill>
          <a:uFillTx/>
          <a:latin typeface="DR Publik Light"/>
          <a:ea typeface="DR Publik Light"/>
          <a:cs typeface="DR Publik Light"/>
          <a:sym typeface="DR Publik Light"/>
        </a:defRPr>
      </a:lvl7pPr>
      <a:lvl8pPr marL="0" marR="0" indent="0" algn="l" defTabSz="1828800" rtl="0" latinLnBrk="0">
        <a:lnSpc>
          <a:spcPts val="18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0" b="0" i="0" u="none" strike="noStrike" cap="none" spc="0" baseline="0">
          <a:solidFill>
            <a:srgbClr val="000000"/>
          </a:solidFill>
          <a:uFillTx/>
          <a:latin typeface="DR Publik Light"/>
          <a:ea typeface="DR Publik Light"/>
          <a:cs typeface="DR Publik Light"/>
          <a:sym typeface="DR Publik Light"/>
        </a:defRPr>
      </a:lvl8pPr>
      <a:lvl9pPr marL="0" marR="0" indent="0" algn="l" defTabSz="1828800" rtl="0" latinLnBrk="0">
        <a:lnSpc>
          <a:spcPts val="18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0" b="0" i="0" u="none" strike="noStrike" cap="none" spc="0" baseline="0">
          <a:solidFill>
            <a:srgbClr val="000000"/>
          </a:solidFill>
          <a:uFillTx/>
          <a:latin typeface="DR Publik Light"/>
          <a:ea typeface="DR Publik Light"/>
          <a:cs typeface="DR Publik Light"/>
          <a:sym typeface="DR Publik Light"/>
        </a:defRPr>
      </a:lvl9pPr>
    </p:titleStyle>
    <p:bodyStyle>
      <a:lvl1pPr marL="0" marR="0" indent="0" algn="l" defTabSz="2031949" rtl="0" latinLnBrk="0">
        <a:lnSpc>
          <a:spcPct val="12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​"/>
        <a:tabLst/>
        <a:defRPr sz="42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DR Publik Regular"/>
        </a:defRPr>
      </a:lvl1pPr>
      <a:lvl2pPr marL="0" marR="0" indent="0" algn="l" defTabSz="2031949" rtl="0" latinLnBrk="0">
        <a:lnSpc>
          <a:spcPct val="12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​"/>
        <a:tabLst/>
        <a:defRPr sz="42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DR Publik Regular"/>
        </a:defRPr>
      </a:lvl2pPr>
      <a:lvl3pPr marL="0" marR="0" indent="0" algn="l" defTabSz="2031949" rtl="0" latinLnBrk="0">
        <a:lnSpc>
          <a:spcPct val="12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​"/>
        <a:tabLst/>
        <a:defRPr sz="42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DR Publik Regular"/>
        </a:defRPr>
      </a:lvl3pPr>
      <a:lvl4pPr marL="0" marR="0" indent="0" algn="l" defTabSz="2031949" rtl="0" latinLnBrk="0">
        <a:lnSpc>
          <a:spcPct val="12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​"/>
        <a:tabLst/>
        <a:defRPr sz="42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DR Publik Regular"/>
        </a:defRPr>
      </a:lvl4pPr>
      <a:lvl5pPr marL="0" marR="0" indent="0" algn="l" defTabSz="2031949" rtl="0" latinLnBrk="0">
        <a:lnSpc>
          <a:spcPct val="12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​"/>
        <a:tabLst/>
        <a:defRPr sz="42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DR Publik Regular"/>
        </a:defRPr>
      </a:lvl5pPr>
      <a:lvl6pPr marL="0" marR="0" indent="0" algn="l" defTabSz="2031949" rtl="0" latinLnBrk="0">
        <a:lnSpc>
          <a:spcPct val="12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​"/>
        <a:tabLst/>
        <a:defRPr sz="42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DR Publik Regular"/>
        </a:defRPr>
      </a:lvl6pPr>
      <a:lvl7pPr marL="0" marR="0" indent="0" algn="l" defTabSz="2031949" rtl="0" latinLnBrk="0">
        <a:lnSpc>
          <a:spcPct val="12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​"/>
        <a:tabLst/>
        <a:defRPr sz="42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DR Publik Regular"/>
        </a:defRPr>
      </a:lvl7pPr>
      <a:lvl8pPr marL="0" marR="0" indent="0" algn="l" defTabSz="2031949" rtl="0" latinLnBrk="0">
        <a:lnSpc>
          <a:spcPct val="12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​"/>
        <a:tabLst/>
        <a:defRPr sz="42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DR Publik Regular"/>
        </a:defRPr>
      </a:lvl8pPr>
      <a:lvl9pPr marL="0" marR="0" indent="0" algn="l" defTabSz="2031949" rtl="0" latinLnBrk="0">
        <a:lnSpc>
          <a:spcPct val="12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​"/>
        <a:tabLst/>
        <a:defRPr sz="42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DR Publik Regular"/>
        </a:defRPr>
      </a:lvl9pPr>
    </p:bodyStyle>
    <p:otherStyle>
      <a:lvl1pPr marL="0" marR="0" indent="0" algn="l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all" spc="0" baseline="0">
          <a:solidFill>
            <a:schemeClr val="tx1"/>
          </a:solidFill>
          <a:uFillTx/>
          <a:latin typeface="+mn-lt"/>
          <a:ea typeface="+mn-ea"/>
          <a:cs typeface="+mn-cs"/>
          <a:sym typeface="DR Publik Regular"/>
        </a:defRPr>
      </a:lvl1pPr>
      <a:lvl2pPr marL="0" marR="0" indent="457200" algn="l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all" spc="0" baseline="0">
          <a:solidFill>
            <a:schemeClr val="tx1"/>
          </a:solidFill>
          <a:uFillTx/>
          <a:latin typeface="+mn-lt"/>
          <a:ea typeface="+mn-ea"/>
          <a:cs typeface="+mn-cs"/>
          <a:sym typeface="DR Publik Regular"/>
        </a:defRPr>
      </a:lvl2pPr>
      <a:lvl3pPr marL="0" marR="0" indent="914400" algn="l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all" spc="0" baseline="0">
          <a:solidFill>
            <a:schemeClr val="tx1"/>
          </a:solidFill>
          <a:uFillTx/>
          <a:latin typeface="+mn-lt"/>
          <a:ea typeface="+mn-ea"/>
          <a:cs typeface="+mn-cs"/>
          <a:sym typeface="DR Publik Regular"/>
        </a:defRPr>
      </a:lvl3pPr>
      <a:lvl4pPr marL="0" marR="0" indent="1371600" algn="l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all" spc="0" baseline="0">
          <a:solidFill>
            <a:schemeClr val="tx1"/>
          </a:solidFill>
          <a:uFillTx/>
          <a:latin typeface="+mn-lt"/>
          <a:ea typeface="+mn-ea"/>
          <a:cs typeface="+mn-cs"/>
          <a:sym typeface="DR Publik Regular"/>
        </a:defRPr>
      </a:lvl4pPr>
      <a:lvl5pPr marL="0" marR="0" indent="1828800" algn="l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all" spc="0" baseline="0">
          <a:solidFill>
            <a:schemeClr val="tx1"/>
          </a:solidFill>
          <a:uFillTx/>
          <a:latin typeface="+mn-lt"/>
          <a:ea typeface="+mn-ea"/>
          <a:cs typeface="+mn-cs"/>
          <a:sym typeface="DR Publik Regular"/>
        </a:defRPr>
      </a:lvl5pPr>
      <a:lvl6pPr marL="0" marR="0" indent="2286000" algn="l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all" spc="0" baseline="0">
          <a:solidFill>
            <a:schemeClr val="tx1"/>
          </a:solidFill>
          <a:uFillTx/>
          <a:latin typeface="+mn-lt"/>
          <a:ea typeface="+mn-ea"/>
          <a:cs typeface="+mn-cs"/>
          <a:sym typeface="DR Publik Regular"/>
        </a:defRPr>
      </a:lvl6pPr>
      <a:lvl7pPr marL="0" marR="0" indent="2743200" algn="l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all" spc="0" baseline="0">
          <a:solidFill>
            <a:schemeClr val="tx1"/>
          </a:solidFill>
          <a:uFillTx/>
          <a:latin typeface="+mn-lt"/>
          <a:ea typeface="+mn-ea"/>
          <a:cs typeface="+mn-cs"/>
          <a:sym typeface="DR Publik Regular"/>
        </a:defRPr>
      </a:lvl7pPr>
      <a:lvl8pPr marL="0" marR="0" indent="3200400" algn="l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all" spc="0" baseline="0">
          <a:solidFill>
            <a:schemeClr val="tx1"/>
          </a:solidFill>
          <a:uFillTx/>
          <a:latin typeface="+mn-lt"/>
          <a:ea typeface="+mn-ea"/>
          <a:cs typeface="+mn-cs"/>
          <a:sym typeface="DR Publik Regular"/>
        </a:defRPr>
      </a:lvl8pPr>
      <a:lvl9pPr marL="0" marR="0" indent="3657600" algn="l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all" spc="0" baseline="0">
          <a:solidFill>
            <a:schemeClr val="tx1"/>
          </a:solidFill>
          <a:uFillTx/>
          <a:latin typeface="+mn-lt"/>
          <a:ea typeface="+mn-ea"/>
          <a:cs typeface="+mn-cs"/>
          <a:sym typeface="DR Publik Regular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image" Target="../media/image6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11" Type="http://schemas.openxmlformats.org/officeDocument/2006/relationships/image" Target="../media/image62.png"/><Relationship Id="rId5" Type="http://schemas.openxmlformats.org/officeDocument/2006/relationships/image" Target="../media/image57.png"/><Relationship Id="rId10" Type="http://schemas.openxmlformats.org/officeDocument/2006/relationships/image" Target="../media/image61.png"/><Relationship Id="rId4" Type="http://schemas.openxmlformats.org/officeDocument/2006/relationships/image" Target="../media/image56.png"/><Relationship Id="rId9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52.png"/><Relationship Id="rId7" Type="http://schemas.openxmlformats.org/officeDocument/2006/relationships/image" Target="../media/image51.png"/><Relationship Id="rId12" Type="http://schemas.openxmlformats.org/officeDocument/2006/relationships/image" Target="../media/image66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11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71.png"/><Relationship Id="rId18" Type="http://schemas.openxmlformats.org/officeDocument/2006/relationships/image" Target="../media/image75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17" Type="http://schemas.openxmlformats.org/officeDocument/2006/relationships/image" Target="../media/image74.png"/><Relationship Id="rId2" Type="http://schemas.openxmlformats.org/officeDocument/2006/relationships/image" Target="../media/image2.png"/><Relationship Id="rId16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11" Type="http://schemas.openxmlformats.org/officeDocument/2006/relationships/image" Target="../media/image70.png"/><Relationship Id="rId5" Type="http://schemas.openxmlformats.org/officeDocument/2006/relationships/image" Target="../media/image67.png"/><Relationship Id="rId15" Type="http://schemas.openxmlformats.org/officeDocument/2006/relationships/image" Target="../media/image9.png"/><Relationship Id="rId10" Type="http://schemas.openxmlformats.org/officeDocument/2006/relationships/image" Target="../media/image69.png"/><Relationship Id="rId4" Type="http://schemas.openxmlformats.org/officeDocument/2006/relationships/image" Target="../media/image4.png"/><Relationship Id="rId9" Type="http://schemas.openxmlformats.org/officeDocument/2006/relationships/image" Target="../media/image7.png"/><Relationship Id="rId14" Type="http://schemas.openxmlformats.org/officeDocument/2006/relationships/image" Target="../media/image7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8" Type="http://schemas.openxmlformats.org/officeDocument/2006/relationships/image" Target="../media/image7.png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emf"/><Relationship Id="rId3" Type="http://schemas.openxmlformats.org/officeDocument/2006/relationships/image" Target="../media/image41.emf"/><Relationship Id="rId7" Type="http://schemas.openxmlformats.org/officeDocument/2006/relationships/image" Target="../media/image45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emf"/><Relationship Id="rId5" Type="http://schemas.openxmlformats.org/officeDocument/2006/relationships/image" Target="../media/image43.emf"/><Relationship Id="rId10" Type="http://schemas.openxmlformats.org/officeDocument/2006/relationships/image" Target="../media/image80.png"/><Relationship Id="rId4" Type="http://schemas.openxmlformats.org/officeDocument/2006/relationships/image" Target="../media/image42.emf"/><Relationship Id="rId9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72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openxmlformats.org/officeDocument/2006/relationships/image" Target="../media/image71.png"/><Relationship Id="rId17" Type="http://schemas.openxmlformats.org/officeDocument/2006/relationships/image" Target="../media/image75.png"/><Relationship Id="rId2" Type="http://schemas.openxmlformats.org/officeDocument/2006/relationships/image" Target="../media/image3.png"/><Relationship Id="rId16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image" Target="../media/image68.png"/><Relationship Id="rId15" Type="http://schemas.openxmlformats.org/officeDocument/2006/relationships/image" Target="../media/image73.png"/><Relationship Id="rId10" Type="http://schemas.openxmlformats.org/officeDocument/2006/relationships/image" Target="../media/image70.png"/><Relationship Id="rId4" Type="http://schemas.openxmlformats.org/officeDocument/2006/relationships/image" Target="../media/image67.png"/><Relationship Id="rId9" Type="http://schemas.openxmlformats.org/officeDocument/2006/relationships/image" Target="../media/image69.png"/><Relationship Id="rId14" Type="http://schemas.openxmlformats.org/officeDocument/2006/relationships/image" Target="../media/image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94.png"/><Relationship Id="rId3" Type="http://schemas.openxmlformats.org/officeDocument/2006/relationships/image" Target="../media/image87.png"/><Relationship Id="rId7" Type="http://schemas.openxmlformats.org/officeDocument/2006/relationships/image" Target="../media/image84.png"/><Relationship Id="rId12" Type="http://schemas.openxmlformats.org/officeDocument/2006/relationships/image" Target="../media/image83.png"/><Relationship Id="rId17" Type="http://schemas.openxmlformats.org/officeDocument/2006/relationships/image" Target="../media/image77.emf"/><Relationship Id="rId2" Type="http://schemas.openxmlformats.org/officeDocument/2006/relationships/image" Target="../media/image86.png"/><Relationship Id="rId16" Type="http://schemas.openxmlformats.org/officeDocument/2006/relationships/image" Target="../media/image7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png"/><Relationship Id="rId11" Type="http://schemas.openxmlformats.org/officeDocument/2006/relationships/image" Target="../media/image93.png"/><Relationship Id="rId5" Type="http://schemas.openxmlformats.org/officeDocument/2006/relationships/image" Target="../media/image89.png"/><Relationship Id="rId15" Type="http://schemas.openxmlformats.org/officeDocument/2006/relationships/image" Target="../media/image76.png"/><Relationship Id="rId10" Type="http://schemas.openxmlformats.org/officeDocument/2006/relationships/image" Target="../media/image79.png"/><Relationship Id="rId4" Type="http://schemas.openxmlformats.org/officeDocument/2006/relationships/image" Target="../media/image88.png"/><Relationship Id="rId9" Type="http://schemas.openxmlformats.org/officeDocument/2006/relationships/image" Target="../media/image92.png"/><Relationship Id="rId14" Type="http://schemas.openxmlformats.org/officeDocument/2006/relationships/image" Target="../media/image9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107.pn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12" Type="http://schemas.openxmlformats.org/officeDocument/2006/relationships/image" Target="../media/image106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0.png"/><Relationship Id="rId11" Type="http://schemas.openxmlformats.org/officeDocument/2006/relationships/image" Target="../media/image105.png"/><Relationship Id="rId5" Type="http://schemas.openxmlformats.org/officeDocument/2006/relationships/image" Target="../media/image99.png"/><Relationship Id="rId10" Type="http://schemas.openxmlformats.org/officeDocument/2006/relationships/image" Target="../media/image104.png"/><Relationship Id="rId4" Type="http://schemas.openxmlformats.org/officeDocument/2006/relationships/image" Target="../media/image98.png"/><Relationship Id="rId9" Type="http://schemas.openxmlformats.org/officeDocument/2006/relationships/image" Target="../media/image103.png"/><Relationship Id="rId14" Type="http://schemas.openxmlformats.org/officeDocument/2006/relationships/image" Target="../media/image8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1.png"/><Relationship Id="rId18" Type="http://schemas.openxmlformats.org/officeDocument/2006/relationships/image" Target="../media/image116.png"/><Relationship Id="rId26" Type="http://schemas.openxmlformats.org/officeDocument/2006/relationships/image" Target="../media/image19.png"/><Relationship Id="rId3" Type="http://schemas.openxmlformats.org/officeDocument/2006/relationships/image" Target="../media/image108.png"/><Relationship Id="rId21" Type="http://schemas.openxmlformats.org/officeDocument/2006/relationships/image" Target="../media/image118.png"/><Relationship Id="rId34" Type="http://schemas.openxmlformats.org/officeDocument/2006/relationships/image" Target="../media/image24.png"/><Relationship Id="rId7" Type="http://schemas.openxmlformats.org/officeDocument/2006/relationships/image" Target="../media/image10.png"/><Relationship Id="rId12" Type="http://schemas.openxmlformats.org/officeDocument/2006/relationships/image" Target="../media/image18.png"/><Relationship Id="rId17" Type="http://schemas.openxmlformats.org/officeDocument/2006/relationships/image" Target="../media/image115.png"/><Relationship Id="rId25" Type="http://schemas.openxmlformats.org/officeDocument/2006/relationships/image" Target="../media/image119.png"/><Relationship Id="rId33" Type="http://schemas.openxmlformats.org/officeDocument/2006/relationships/image" Target="../media/image22.png"/><Relationship Id="rId2" Type="http://schemas.openxmlformats.org/officeDocument/2006/relationships/image" Target="../media/image2.png"/><Relationship Id="rId16" Type="http://schemas.openxmlformats.org/officeDocument/2006/relationships/image" Target="../media/image114.png"/><Relationship Id="rId20" Type="http://schemas.openxmlformats.org/officeDocument/2006/relationships/image" Target="../media/image117.png"/><Relationship Id="rId29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110.png"/><Relationship Id="rId24" Type="http://schemas.openxmlformats.org/officeDocument/2006/relationships/image" Target="../media/image16.png"/><Relationship Id="rId32" Type="http://schemas.openxmlformats.org/officeDocument/2006/relationships/image" Target="../media/image124.png"/><Relationship Id="rId5" Type="http://schemas.openxmlformats.org/officeDocument/2006/relationships/image" Target="../media/image21.png"/><Relationship Id="rId15" Type="http://schemas.openxmlformats.org/officeDocument/2006/relationships/image" Target="../media/image113.png"/><Relationship Id="rId23" Type="http://schemas.openxmlformats.org/officeDocument/2006/relationships/image" Target="../media/image15.png"/><Relationship Id="rId28" Type="http://schemas.openxmlformats.org/officeDocument/2006/relationships/image" Target="../media/image20.png"/><Relationship Id="rId10" Type="http://schemas.openxmlformats.org/officeDocument/2006/relationships/image" Target="../media/image109.png"/><Relationship Id="rId19" Type="http://schemas.openxmlformats.org/officeDocument/2006/relationships/image" Target="../media/image13.png"/><Relationship Id="rId31" Type="http://schemas.openxmlformats.org/officeDocument/2006/relationships/image" Target="../media/image123.png"/><Relationship Id="rId4" Type="http://schemas.openxmlformats.org/officeDocument/2006/relationships/image" Target="../media/image23.png"/><Relationship Id="rId9" Type="http://schemas.openxmlformats.org/officeDocument/2006/relationships/image" Target="../media/image12.png"/><Relationship Id="rId14" Type="http://schemas.openxmlformats.org/officeDocument/2006/relationships/image" Target="../media/image112.png"/><Relationship Id="rId22" Type="http://schemas.openxmlformats.org/officeDocument/2006/relationships/image" Target="../media/image14.png"/><Relationship Id="rId27" Type="http://schemas.openxmlformats.org/officeDocument/2006/relationships/image" Target="../media/image120.png"/><Relationship Id="rId30" Type="http://schemas.openxmlformats.org/officeDocument/2006/relationships/image" Target="../media/image122.png"/><Relationship Id="rId35" Type="http://schemas.openxmlformats.org/officeDocument/2006/relationships/image" Target="../media/image125.png"/><Relationship Id="rId8" Type="http://schemas.openxmlformats.org/officeDocument/2006/relationships/image" Target="../media/image1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image" Target="../media/image132.png"/><Relationship Id="rId7" Type="http://schemas.openxmlformats.org/officeDocument/2006/relationships/image" Target="../media/image13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emf"/><Relationship Id="rId13" Type="http://schemas.openxmlformats.org/officeDocument/2006/relationships/image" Target="../media/image140.png"/><Relationship Id="rId3" Type="http://schemas.openxmlformats.org/officeDocument/2006/relationships/image" Target="../media/image41.emf"/><Relationship Id="rId7" Type="http://schemas.openxmlformats.org/officeDocument/2006/relationships/image" Target="../media/image45.emf"/><Relationship Id="rId12" Type="http://schemas.openxmlformats.org/officeDocument/2006/relationships/image" Target="../media/image139.pn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emf"/><Relationship Id="rId11" Type="http://schemas.openxmlformats.org/officeDocument/2006/relationships/image" Target="../media/image138.png"/><Relationship Id="rId5" Type="http://schemas.openxmlformats.org/officeDocument/2006/relationships/image" Target="../media/image43.emf"/><Relationship Id="rId15" Type="http://schemas.openxmlformats.org/officeDocument/2006/relationships/image" Target="../media/image142.png"/><Relationship Id="rId10" Type="http://schemas.openxmlformats.org/officeDocument/2006/relationships/image" Target="../media/image133.png"/><Relationship Id="rId4" Type="http://schemas.openxmlformats.org/officeDocument/2006/relationships/image" Target="../media/image42.emf"/><Relationship Id="rId9" Type="http://schemas.openxmlformats.org/officeDocument/2006/relationships/image" Target="../media/image39.png"/><Relationship Id="rId14" Type="http://schemas.openxmlformats.org/officeDocument/2006/relationships/image" Target="../media/image14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6.png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3" Type="http://schemas.openxmlformats.org/officeDocument/2006/relationships/image" Target="../media/image147.png"/><Relationship Id="rId7" Type="http://schemas.openxmlformats.org/officeDocument/2006/relationships/image" Target="../media/image15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9.png"/><Relationship Id="rId5" Type="http://schemas.openxmlformats.org/officeDocument/2006/relationships/image" Target="../media/image148.png"/><Relationship Id="rId4" Type="http://schemas.openxmlformats.org/officeDocument/2006/relationships/image" Target="../media/image133.png"/><Relationship Id="rId9" Type="http://schemas.openxmlformats.org/officeDocument/2006/relationships/image" Target="../media/image15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6.png"/><Relationship Id="rId5" Type="http://schemas.openxmlformats.org/officeDocument/2006/relationships/image" Target="../media/image155.png"/><Relationship Id="rId4" Type="http://schemas.openxmlformats.org/officeDocument/2006/relationships/image" Target="../media/image154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image" Target="../media/image157.png"/><Relationship Id="rId7" Type="http://schemas.openxmlformats.org/officeDocument/2006/relationships/image" Target="../media/image16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9.png"/><Relationship Id="rId5" Type="http://schemas.openxmlformats.org/officeDocument/2006/relationships/image" Target="../media/image139.png"/><Relationship Id="rId4" Type="http://schemas.openxmlformats.org/officeDocument/2006/relationships/image" Target="../media/image158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png"/><Relationship Id="rId3" Type="http://schemas.openxmlformats.org/officeDocument/2006/relationships/image" Target="../media/image161.png"/><Relationship Id="rId7" Type="http://schemas.openxmlformats.org/officeDocument/2006/relationships/image" Target="../media/image16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4.png"/><Relationship Id="rId5" Type="http://schemas.openxmlformats.org/officeDocument/2006/relationships/image" Target="../media/image163.png"/><Relationship Id="rId4" Type="http://schemas.openxmlformats.org/officeDocument/2006/relationships/image" Target="../media/image162.png"/><Relationship Id="rId9" Type="http://schemas.openxmlformats.org/officeDocument/2006/relationships/image" Target="../media/image167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png"/><Relationship Id="rId3" Type="http://schemas.openxmlformats.org/officeDocument/2006/relationships/image" Target="../media/image168.png"/><Relationship Id="rId7" Type="http://schemas.openxmlformats.org/officeDocument/2006/relationships/image" Target="../media/image17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1.png"/><Relationship Id="rId5" Type="http://schemas.openxmlformats.org/officeDocument/2006/relationships/image" Target="../media/image170.png"/><Relationship Id="rId10" Type="http://schemas.openxmlformats.org/officeDocument/2006/relationships/image" Target="../media/image175.png"/><Relationship Id="rId4" Type="http://schemas.openxmlformats.org/officeDocument/2006/relationships/image" Target="../media/image169.png"/><Relationship Id="rId9" Type="http://schemas.openxmlformats.org/officeDocument/2006/relationships/image" Target="../media/image174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openxmlformats.org/officeDocument/2006/relationships/image" Target="../media/image22.png"/><Relationship Id="rId3" Type="http://schemas.openxmlformats.org/officeDocument/2006/relationships/image" Target="../media/image11.png"/><Relationship Id="rId7" Type="http://schemas.openxmlformats.org/officeDocument/2006/relationships/image" Target="../media/image121.png"/><Relationship Id="rId12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24.png"/><Relationship Id="rId5" Type="http://schemas.openxmlformats.org/officeDocument/2006/relationships/image" Target="../media/image110.png"/><Relationship Id="rId15" Type="http://schemas.openxmlformats.org/officeDocument/2006/relationships/image" Target="../media/image24.png"/><Relationship Id="rId10" Type="http://schemas.openxmlformats.org/officeDocument/2006/relationships/image" Target="../media/image109.png"/><Relationship Id="rId4" Type="http://schemas.openxmlformats.org/officeDocument/2006/relationships/image" Target="../media/image12.png"/><Relationship Id="rId9" Type="http://schemas.openxmlformats.org/officeDocument/2006/relationships/image" Target="../media/image123.png"/><Relationship Id="rId14" Type="http://schemas.openxmlformats.org/officeDocument/2006/relationships/image" Target="../media/image2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emf"/><Relationship Id="rId3" Type="http://schemas.openxmlformats.org/officeDocument/2006/relationships/image" Target="../media/image41.emf"/><Relationship Id="rId7" Type="http://schemas.openxmlformats.org/officeDocument/2006/relationships/image" Target="../media/image45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emf"/><Relationship Id="rId5" Type="http://schemas.openxmlformats.org/officeDocument/2006/relationships/image" Target="../media/image43.emf"/><Relationship Id="rId10" Type="http://schemas.openxmlformats.org/officeDocument/2006/relationships/image" Target="../media/image39.png"/><Relationship Id="rId4" Type="http://schemas.openxmlformats.org/officeDocument/2006/relationships/image" Target="../media/image42.emf"/><Relationship Id="rId9" Type="http://schemas.openxmlformats.org/officeDocument/2006/relationships/image" Target="../media/image4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png"/><Relationship Id="rId3" Type="http://schemas.openxmlformats.org/officeDocument/2006/relationships/image" Target="../media/image131.png"/><Relationship Id="rId7" Type="http://schemas.openxmlformats.org/officeDocument/2006/relationships/image" Target="../media/image186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5.png"/><Relationship Id="rId11" Type="http://schemas.openxmlformats.org/officeDocument/2006/relationships/image" Target="../media/image188.png"/><Relationship Id="rId5" Type="http://schemas.openxmlformats.org/officeDocument/2006/relationships/image" Target="../media/image176.png"/><Relationship Id="rId10" Type="http://schemas.openxmlformats.org/officeDocument/2006/relationships/image" Target="../media/image144.png"/><Relationship Id="rId4" Type="http://schemas.openxmlformats.org/officeDocument/2006/relationships/image" Target="../media/image129.png"/><Relationship Id="rId9" Type="http://schemas.openxmlformats.org/officeDocument/2006/relationships/image" Target="../media/image128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13" Type="http://schemas.openxmlformats.org/officeDocument/2006/relationships/image" Target="../media/image192.png"/><Relationship Id="rId3" Type="http://schemas.openxmlformats.org/officeDocument/2006/relationships/image" Target="../media/image170.png"/><Relationship Id="rId7" Type="http://schemas.openxmlformats.org/officeDocument/2006/relationships/image" Target="../media/image189.png"/><Relationship Id="rId12" Type="http://schemas.openxmlformats.org/officeDocument/2006/relationships/image" Target="../media/image138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3.png"/><Relationship Id="rId11" Type="http://schemas.openxmlformats.org/officeDocument/2006/relationships/image" Target="../media/image191.png"/><Relationship Id="rId5" Type="http://schemas.openxmlformats.org/officeDocument/2006/relationships/image" Target="../media/image162.png"/><Relationship Id="rId10" Type="http://schemas.openxmlformats.org/officeDocument/2006/relationships/image" Target="../media/image190.png"/><Relationship Id="rId4" Type="http://schemas.openxmlformats.org/officeDocument/2006/relationships/image" Target="../media/image132.png"/><Relationship Id="rId9" Type="http://schemas.openxmlformats.org/officeDocument/2006/relationships/image" Target="../media/image154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7.png"/><Relationship Id="rId13" Type="http://schemas.openxmlformats.org/officeDocument/2006/relationships/image" Target="../media/image201.png"/><Relationship Id="rId3" Type="http://schemas.openxmlformats.org/officeDocument/2006/relationships/image" Target="../media/image194.png"/><Relationship Id="rId7" Type="http://schemas.openxmlformats.org/officeDocument/2006/relationships/image" Target="../media/image147.png"/><Relationship Id="rId12" Type="http://schemas.openxmlformats.org/officeDocument/2006/relationships/image" Target="../media/image200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6.png"/><Relationship Id="rId11" Type="http://schemas.openxmlformats.org/officeDocument/2006/relationships/image" Target="../media/image199.png"/><Relationship Id="rId5" Type="http://schemas.openxmlformats.org/officeDocument/2006/relationships/image" Target="../media/image195.png"/><Relationship Id="rId10" Type="http://schemas.openxmlformats.org/officeDocument/2006/relationships/image" Target="../media/image198.png"/><Relationship Id="rId4" Type="http://schemas.openxmlformats.org/officeDocument/2006/relationships/image" Target="../media/image169.png"/><Relationship Id="rId9" Type="http://schemas.openxmlformats.org/officeDocument/2006/relationships/image" Target="../media/image143.png"/><Relationship Id="rId14" Type="http://schemas.openxmlformats.org/officeDocument/2006/relationships/image" Target="../media/image202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6.png"/><Relationship Id="rId13" Type="http://schemas.openxmlformats.org/officeDocument/2006/relationships/image" Target="../media/image145.png"/><Relationship Id="rId3" Type="http://schemas.openxmlformats.org/officeDocument/2006/relationships/image" Target="../media/image204.png"/><Relationship Id="rId7" Type="http://schemas.openxmlformats.org/officeDocument/2006/relationships/image" Target="../media/image168.png"/><Relationship Id="rId12" Type="http://schemas.openxmlformats.org/officeDocument/2006/relationships/image" Target="../media/image148.png"/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7.png"/><Relationship Id="rId11" Type="http://schemas.openxmlformats.org/officeDocument/2006/relationships/image" Target="../media/image158.png"/><Relationship Id="rId5" Type="http://schemas.openxmlformats.org/officeDocument/2006/relationships/image" Target="../media/image153.png"/><Relationship Id="rId10" Type="http://schemas.openxmlformats.org/officeDocument/2006/relationships/image" Target="../media/image208.png"/><Relationship Id="rId4" Type="http://schemas.openxmlformats.org/officeDocument/2006/relationships/image" Target="../media/image205.png"/><Relationship Id="rId9" Type="http://schemas.openxmlformats.org/officeDocument/2006/relationships/image" Target="../media/image207.png"/><Relationship Id="rId14" Type="http://schemas.openxmlformats.org/officeDocument/2006/relationships/image" Target="../media/image209.png"/></Relationships>
</file>

<file path=ppt/slides/_rels/slide5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5.png"/><Relationship Id="rId18" Type="http://schemas.openxmlformats.org/officeDocument/2006/relationships/image" Target="../media/image216.png"/><Relationship Id="rId26" Type="http://schemas.openxmlformats.org/officeDocument/2006/relationships/image" Target="../media/image220.png"/><Relationship Id="rId39" Type="http://schemas.openxmlformats.org/officeDocument/2006/relationships/image" Target="../media/image227.png"/><Relationship Id="rId21" Type="http://schemas.openxmlformats.org/officeDocument/2006/relationships/image" Target="../media/image166.png"/><Relationship Id="rId34" Type="http://schemas.openxmlformats.org/officeDocument/2006/relationships/image" Target="../media/image160.png"/><Relationship Id="rId42" Type="http://schemas.openxmlformats.org/officeDocument/2006/relationships/image" Target="../media/image229.png"/><Relationship Id="rId47" Type="http://schemas.openxmlformats.org/officeDocument/2006/relationships/image" Target="../media/image152.png"/><Relationship Id="rId50" Type="http://schemas.openxmlformats.org/officeDocument/2006/relationships/image" Target="../media/image234.png"/><Relationship Id="rId7" Type="http://schemas.openxmlformats.org/officeDocument/2006/relationships/image" Target="../media/image174.png"/><Relationship Id="rId2" Type="http://schemas.openxmlformats.org/officeDocument/2006/relationships/image" Target="../media/image172.png"/><Relationship Id="rId16" Type="http://schemas.openxmlformats.org/officeDocument/2006/relationships/image" Target="../media/image140.png"/><Relationship Id="rId29" Type="http://schemas.openxmlformats.org/officeDocument/2006/relationships/image" Target="../media/image135.png"/><Relationship Id="rId11" Type="http://schemas.openxmlformats.org/officeDocument/2006/relationships/image" Target="../media/image182.png"/><Relationship Id="rId24" Type="http://schemas.openxmlformats.org/officeDocument/2006/relationships/image" Target="../media/image218.png"/><Relationship Id="rId32" Type="http://schemas.openxmlformats.org/officeDocument/2006/relationships/image" Target="../media/image222.png"/><Relationship Id="rId37" Type="http://schemas.openxmlformats.org/officeDocument/2006/relationships/image" Target="../media/image226.png"/><Relationship Id="rId40" Type="http://schemas.openxmlformats.org/officeDocument/2006/relationships/image" Target="../media/image141.png"/><Relationship Id="rId45" Type="http://schemas.openxmlformats.org/officeDocument/2006/relationships/image" Target="../media/image136.png"/><Relationship Id="rId5" Type="http://schemas.openxmlformats.org/officeDocument/2006/relationships/image" Target="../media/image173.png"/><Relationship Id="rId15" Type="http://schemas.openxmlformats.org/officeDocument/2006/relationships/image" Target="../media/image214.png"/><Relationship Id="rId23" Type="http://schemas.openxmlformats.org/officeDocument/2006/relationships/image" Target="../media/image159.png"/><Relationship Id="rId28" Type="http://schemas.openxmlformats.org/officeDocument/2006/relationships/image" Target="../media/image134.png"/><Relationship Id="rId36" Type="http://schemas.openxmlformats.org/officeDocument/2006/relationships/image" Target="../media/image225.png"/><Relationship Id="rId49" Type="http://schemas.openxmlformats.org/officeDocument/2006/relationships/image" Target="../media/image233.png"/><Relationship Id="rId10" Type="http://schemas.openxmlformats.org/officeDocument/2006/relationships/image" Target="../media/image139.png"/><Relationship Id="rId19" Type="http://schemas.openxmlformats.org/officeDocument/2006/relationships/image" Target="../media/image151.png"/><Relationship Id="rId31" Type="http://schemas.openxmlformats.org/officeDocument/2006/relationships/image" Target="../media/image183.png"/><Relationship Id="rId44" Type="http://schemas.openxmlformats.org/officeDocument/2006/relationships/image" Target="../media/image231.png"/><Relationship Id="rId4" Type="http://schemas.openxmlformats.org/officeDocument/2006/relationships/image" Target="../media/image149.png"/><Relationship Id="rId9" Type="http://schemas.openxmlformats.org/officeDocument/2006/relationships/image" Target="../media/image212.png"/><Relationship Id="rId14" Type="http://schemas.openxmlformats.org/officeDocument/2006/relationships/image" Target="../media/image164.png"/><Relationship Id="rId22" Type="http://schemas.openxmlformats.org/officeDocument/2006/relationships/image" Target="../media/image217.png"/><Relationship Id="rId27" Type="http://schemas.openxmlformats.org/officeDocument/2006/relationships/image" Target="../media/image167.png"/><Relationship Id="rId30" Type="http://schemas.openxmlformats.org/officeDocument/2006/relationships/image" Target="../media/image221.png"/><Relationship Id="rId35" Type="http://schemas.openxmlformats.org/officeDocument/2006/relationships/image" Target="../media/image224.png"/><Relationship Id="rId43" Type="http://schemas.openxmlformats.org/officeDocument/2006/relationships/image" Target="../media/image230.png"/><Relationship Id="rId48" Type="http://schemas.openxmlformats.org/officeDocument/2006/relationships/image" Target="../media/image232.png"/><Relationship Id="rId8" Type="http://schemas.openxmlformats.org/officeDocument/2006/relationships/image" Target="../media/image150.png"/><Relationship Id="rId51" Type="http://schemas.openxmlformats.org/officeDocument/2006/relationships/image" Target="../media/image142.png"/><Relationship Id="rId3" Type="http://schemas.openxmlformats.org/officeDocument/2006/relationships/image" Target="../media/image210.png"/><Relationship Id="rId12" Type="http://schemas.openxmlformats.org/officeDocument/2006/relationships/image" Target="../media/image213.png"/><Relationship Id="rId17" Type="http://schemas.openxmlformats.org/officeDocument/2006/relationships/image" Target="../media/image215.png"/><Relationship Id="rId25" Type="http://schemas.openxmlformats.org/officeDocument/2006/relationships/image" Target="../media/image219.png"/><Relationship Id="rId33" Type="http://schemas.openxmlformats.org/officeDocument/2006/relationships/image" Target="../media/image223.png"/><Relationship Id="rId38" Type="http://schemas.openxmlformats.org/officeDocument/2006/relationships/image" Target="../media/image163.png"/><Relationship Id="rId46" Type="http://schemas.openxmlformats.org/officeDocument/2006/relationships/image" Target="../media/image137.png"/><Relationship Id="rId20" Type="http://schemas.openxmlformats.org/officeDocument/2006/relationships/image" Target="../media/image165.png"/><Relationship Id="rId41" Type="http://schemas.openxmlformats.org/officeDocument/2006/relationships/image" Target="../media/image2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1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7.png"/><Relationship Id="rId3" Type="http://schemas.openxmlformats.org/officeDocument/2006/relationships/image" Target="../media/image156.png"/><Relationship Id="rId7" Type="http://schemas.openxmlformats.org/officeDocument/2006/relationships/image" Target="../media/image171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6.png"/><Relationship Id="rId5" Type="http://schemas.openxmlformats.org/officeDocument/2006/relationships/image" Target="../media/image235.png"/><Relationship Id="rId10" Type="http://schemas.openxmlformats.org/officeDocument/2006/relationships/image" Target="../media/image239.png"/><Relationship Id="rId4" Type="http://schemas.openxmlformats.org/officeDocument/2006/relationships/image" Target="../media/image184.png"/><Relationship Id="rId9" Type="http://schemas.openxmlformats.org/officeDocument/2006/relationships/image" Target="../media/image238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6.png"/><Relationship Id="rId13" Type="http://schemas.openxmlformats.org/officeDocument/2006/relationships/image" Target="../media/image251.png"/><Relationship Id="rId18" Type="http://schemas.openxmlformats.org/officeDocument/2006/relationships/image" Target="../media/image127.png"/><Relationship Id="rId3" Type="http://schemas.openxmlformats.org/officeDocument/2006/relationships/image" Target="../media/image241.png"/><Relationship Id="rId7" Type="http://schemas.openxmlformats.org/officeDocument/2006/relationships/image" Target="../media/image245.png"/><Relationship Id="rId12" Type="http://schemas.openxmlformats.org/officeDocument/2006/relationships/image" Target="../media/image250.png"/><Relationship Id="rId17" Type="http://schemas.openxmlformats.org/officeDocument/2006/relationships/image" Target="../media/image254.png"/><Relationship Id="rId2" Type="http://schemas.openxmlformats.org/officeDocument/2006/relationships/image" Target="../media/image240.png"/><Relationship Id="rId16" Type="http://schemas.openxmlformats.org/officeDocument/2006/relationships/image" Target="../media/image130.png"/><Relationship Id="rId20" Type="http://schemas.openxmlformats.org/officeDocument/2006/relationships/image" Target="../media/image2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4.png"/><Relationship Id="rId11" Type="http://schemas.openxmlformats.org/officeDocument/2006/relationships/image" Target="../media/image249.png"/><Relationship Id="rId5" Type="http://schemas.openxmlformats.org/officeDocument/2006/relationships/image" Target="../media/image243.png"/><Relationship Id="rId15" Type="http://schemas.openxmlformats.org/officeDocument/2006/relationships/image" Target="../media/image253.png"/><Relationship Id="rId10" Type="http://schemas.openxmlformats.org/officeDocument/2006/relationships/image" Target="../media/image248.png"/><Relationship Id="rId19" Type="http://schemas.openxmlformats.org/officeDocument/2006/relationships/image" Target="../media/image255.png"/><Relationship Id="rId4" Type="http://schemas.openxmlformats.org/officeDocument/2006/relationships/image" Target="../media/image242.png"/><Relationship Id="rId9" Type="http://schemas.openxmlformats.org/officeDocument/2006/relationships/image" Target="../media/image247.png"/><Relationship Id="rId14" Type="http://schemas.openxmlformats.org/officeDocument/2006/relationships/image" Target="../media/image25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emf"/><Relationship Id="rId3" Type="http://schemas.openxmlformats.org/officeDocument/2006/relationships/image" Target="../media/image41.emf"/><Relationship Id="rId7" Type="http://schemas.openxmlformats.org/officeDocument/2006/relationships/image" Target="../media/image45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emf"/><Relationship Id="rId5" Type="http://schemas.openxmlformats.org/officeDocument/2006/relationships/image" Target="../media/image43.emf"/><Relationship Id="rId4" Type="http://schemas.openxmlformats.org/officeDocument/2006/relationships/image" Target="../media/image42.emf"/><Relationship Id="rId9" Type="http://schemas.openxmlformats.org/officeDocument/2006/relationships/image" Target="../media/image39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9.png"/><Relationship Id="rId13" Type="http://schemas.openxmlformats.org/officeDocument/2006/relationships/image" Target="../media/image261.png"/><Relationship Id="rId18" Type="http://schemas.openxmlformats.org/officeDocument/2006/relationships/image" Target="../media/image263.png"/><Relationship Id="rId26" Type="http://schemas.openxmlformats.org/officeDocument/2006/relationships/image" Target="../media/image36.png"/><Relationship Id="rId3" Type="http://schemas.openxmlformats.org/officeDocument/2006/relationships/image" Target="../media/image1.png"/><Relationship Id="rId21" Type="http://schemas.openxmlformats.org/officeDocument/2006/relationships/image" Target="../media/image34.png"/><Relationship Id="rId7" Type="http://schemas.openxmlformats.org/officeDocument/2006/relationships/image" Target="../media/image258.png"/><Relationship Id="rId12" Type="http://schemas.openxmlformats.org/officeDocument/2006/relationships/image" Target="../media/image28.png"/><Relationship Id="rId17" Type="http://schemas.openxmlformats.org/officeDocument/2006/relationships/image" Target="../media/image31.png"/><Relationship Id="rId25" Type="http://schemas.openxmlformats.org/officeDocument/2006/relationships/image" Target="../media/image267.png"/><Relationship Id="rId2" Type="http://schemas.openxmlformats.org/officeDocument/2006/relationships/image" Target="../media/image257.png"/><Relationship Id="rId16" Type="http://schemas.openxmlformats.org/officeDocument/2006/relationships/image" Target="../media/image30.png"/><Relationship Id="rId20" Type="http://schemas.openxmlformats.org/officeDocument/2006/relationships/image" Target="../media/image2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27.png"/><Relationship Id="rId24" Type="http://schemas.openxmlformats.org/officeDocument/2006/relationships/image" Target="../media/image35.png"/><Relationship Id="rId5" Type="http://schemas.openxmlformats.org/officeDocument/2006/relationships/image" Target="../media/image25.png"/><Relationship Id="rId15" Type="http://schemas.openxmlformats.org/officeDocument/2006/relationships/image" Target="../media/image29.png"/><Relationship Id="rId23" Type="http://schemas.openxmlformats.org/officeDocument/2006/relationships/image" Target="../media/image266.png"/><Relationship Id="rId10" Type="http://schemas.openxmlformats.org/officeDocument/2006/relationships/image" Target="../media/image260.png"/><Relationship Id="rId19" Type="http://schemas.openxmlformats.org/officeDocument/2006/relationships/image" Target="../media/image32.png"/><Relationship Id="rId4" Type="http://schemas.openxmlformats.org/officeDocument/2006/relationships/image" Target="../media/image2.png"/><Relationship Id="rId9" Type="http://schemas.openxmlformats.org/officeDocument/2006/relationships/image" Target="../media/image33.png"/><Relationship Id="rId14" Type="http://schemas.openxmlformats.org/officeDocument/2006/relationships/image" Target="../media/image262.png"/><Relationship Id="rId22" Type="http://schemas.openxmlformats.org/officeDocument/2006/relationships/image" Target="../media/image265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5.png"/><Relationship Id="rId4" Type="http://schemas.openxmlformats.org/officeDocument/2006/relationships/image" Target="../media/image227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emf"/><Relationship Id="rId3" Type="http://schemas.openxmlformats.org/officeDocument/2006/relationships/image" Target="../media/image41.emf"/><Relationship Id="rId7" Type="http://schemas.openxmlformats.org/officeDocument/2006/relationships/image" Target="../media/image45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emf"/><Relationship Id="rId5" Type="http://schemas.openxmlformats.org/officeDocument/2006/relationships/image" Target="../media/image43.emf"/><Relationship Id="rId10" Type="http://schemas.openxmlformats.org/officeDocument/2006/relationships/image" Target="../media/image271.png"/><Relationship Id="rId4" Type="http://schemas.openxmlformats.org/officeDocument/2006/relationships/image" Target="../media/image42.emf"/><Relationship Id="rId9" Type="http://schemas.openxmlformats.org/officeDocument/2006/relationships/image" Target="../media/image39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8.png"/><Relationship Id="rId5" Type="http://schemas.openxmlformats.org/officeDocument/2006/relationships/image" Target="../media/image215.png"/><Relationship Id="rId4" Type="http://schemas.openxmlformats.org/officeDocument/2006/relationships/image" Target="../media/image275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3.png"/><Relationship Id="rId5" Type="http://schemas.openxmlformats.org/officeDocument/2006/relationships/image" Target="../media/image136.png"/><Relationship Id="rId4" Type="http://schemas.openxmlformats.org/officeDocument/2006/relationships/image" Target="../media/image27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2.png"/><Relationship Id="rId4" Type="http://schemas.openxmlformats.org/officeDocument/2006/relationships/image" Target="../media/image272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9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28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3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3.png"/><Relationship Id="rId4" Type="http://schemas.openxmlformats.org/officeDocument/2006/relationships/image" Target="../media/image270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7.png"/><Relationship Id="rId13" Type="http://schemas.openxmlformats.org/officeDocument/2006/relationships/image" Target="../media/image291.png"/><Relationship Id="rId3" Type="http://schemas.openxmlformats.org/officeDocument/2006/relationships/image" Target="../media/image283.png"/><Relationship Id="rId7" Type="http://schemas.openxmlformats.org/officeDocument/2006/relationships/image" Target="../media/image286.png"/><Relationship Id="rId12" Type="http://schemas.openxmlformats.org/officeDocument/2006/relationships/image" Target="../media/image290.png"/><Relationship Id="rId17" Type="http://schemas.openxmlformats.org/officeDocument/2006/relationships/image" Target="../media/image295.png"/><Relationship Id="rId2" Type="http://schemas.openxmlformats.org/officeDocument/2006/relationships/image" Target="../media/image270.png"/><Relationship Id="rId16" Type="http://schemas.openxmlformats.org/officeDocument/2006/relationships/image" Target="../media/image29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8.png"/><Relationship Id="rId11" Type="http://schemas.openxmlformats.org/officeDocument/2006/relationships/image" Target="../media/image289.png"/><Relationship Id="rId5" Type="http://schemas.openxmlformats.org/officeDocument/2006/relationships/image" Target="../media/image285.png"/><Relationship Id="rId15" Type="http://schemas.openxmlformats.org/officeDocument/2006/relationships/image" Target="../media/image293.png"/><Relationship Id="rId10" Type="http://schemas.openxmlformats.org/officeDocument/2006/relationships/image" Target="../media/image288.png"/><Relationship Id="rId4" Type="http://schemas.openxmlformats.org/officeDocument/2006/relationships/image" Target="../media/image284.png"/><Relationship Id="rId9" Type="http://schemas.openxmlformats.org/officeDocument/2006/relationships/image" Target="../media/image282.png"/><Relationship Id="rId14" Type="http://schemas.openxmlformats.org/officeDocument/2006/relationships/image" Target="../media/image292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0.png"/><Relationship Id="rId13" Type="http://schemas.openxmlformats.org/officeDocument/2006/relationships/image" Target="../media/image273.png"/><Relationship Id="rId18" Type="http://schemas.openxmlformats.org/officeDocument/2006/relationships/image" Target="../media/image309.png"/><Relationship Id="rId3" Type="http://schemas.openxmlformats.org/officeDocument/2006/relationships/image" Target="../media/image272.png"/><Relationship Id="rId21" Type="http://schemas.openxmlformats.org/officeDocument/2006/relationships/image" Target="../media/image274.png"/><Relationship Id="rId7" Type="http://schemas.openxmlformats.org/officeDocument/2006/relationships/image" Target="../media/image299.png"/><Relationship Id="rId12" Type="http://schemas.openxmlformats.org/officeDocument/2006/relationships/image" Target="../media/image304.png"/><Relationship Id="rId17" Type="http://schemas.openxmlformats.org/officeDocument/2006/relationships/image" Target="../media/image308.png"/><Relationship Id="rId2" Type="http://schemas.openxmlformats.org/officeDocument/2006/relationships/image" Target="../media/image296.png"/><Relationship Id="rId16" Type="http://schemas.openxmlformats.org/officeDocument/2006/relationships/image" Target="../media/image307.png"/><Relationship Id="rId20" Type="http://schemas.openxmlformats.org/officeDocument/2006/relationships/image" Target="../media/image3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1.png"/><Relationship Id="rId11" Type="http://schemas.openxmlformats.org/officeDocument/2006/relationships/image" Target="../media/image303.png"/><Relationship Id="rId5" Type="http://schemas.openxmlformats.org/officeDocument/2006/relationships/image" Target="../media/image298.png"/><Relationship Id="rId15" Type="http://schemas.openxmlformats.org/officeDocument/2006/relationships/image" Target="../media/image306.png"/><Relationship Id="rId10" Type="http://schemas.openxmlformats.org/officeDocument/2006/relationships/image" Target="../media/image302.png"/><Relationship Id="rId19" Type="http://schemas.openxmlformats.org/officeDocument/2006/relationships/image" Target="../media/image310.png"/><Relationship Id="rId4" Type="http://schemas.openxmlformats.org/officeDocument/2006/relationships/image" Target="../media/image297.png"/><Relationship Id="rId9" Type="http://schemas.openxmlformats.org/officeDocument/2006/relationships/image" Target="../media/image301.png"/><Relationship Id="rId14" Type="http://schemas.openxmlformats.org/officeDocument/2006/relationships/image" Target="../media/image305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7.png"/><Relationship Id="rId13" Type="http://schemas.openxmlformats.org/officeDocument/2006/relationships/image" Target="../media/image321.png"/><Relationship Id="rId18" Type="http://schemas.openxmlformats.org/officeDocument/2006/relationships/image" Target="../media/image325.png"/><Relationship Id="rId3" Type="http://schemas.openxmlformats.org/officeDocument/2006/relationships/image" Target="../media/image312.png"/><Relationship Id="rId21" Type="http://schemas.openxmlformats.org/officeDocument/2006/relationships/image" Target="../media/image328.png"/><Relationship Id="rId7" Type="http://schemas.openxmlformats.org/officeDocument/2006/relationships/image" Target="../media/image316.png"/><Relationship Id="rId12" Type="http://schemas.openxmlformats.org/officeDocument/2006/relationships/image" Target="../media/image276.png"/><Relationship Id="rId17" Type="http://schemas.openxmlformats.org/officeDocument/2006/relationships/image" Target="../media/image324.png"/><Relationship Id="rId2" Type="http://schemas.openxmlformats.org/officeDocument/2006/relationships/image" Target="../media/image275.png"/><Relationship Id="rId16" Type="http://schemas.openxmlformats.org/officeDocument/2006/relationships/image" Target="../media/image323.png"/><Relationship Id="rId20" Type="http://schemas.openxmlformats.org/officeDocument/2006/relationships/image" Target="../media/image3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5.png"/><Relationship Id="rId11" Type="http://schemas.openxmlformats.org/officeDocument/2006/relationships/image" Target="../media/image320.png"/><Relationship Id="rId5" Type="http://schemas.openxmlformats.org/officeDocument/2006/relationships/image" Target="../media/image314.png"/><Relationship Id="rId15" Type="http://schemas.openxmlformats.org/officeDocument/2006/relationships/image" Target="../media/image322.png"/><Relationship Id="rId10" Type="http://schemas.openxmlformats.org/officeDocument/2006/relationships/image" Target="../media/image319.png"/><Relationship Id="rId19" Type="http://schemas.openxmlformats.org/officeDocument/2006/relationships/image" Target="../media/image326.png"/><Relationship Id="rId4" Type="http://schemas.openxmlformats.org/officeDocument/2006/relationships/image" Target="../media/image313.png"/><Relationship Id="rId9" Type="http://schemas.openxmlformats.org/officeDocument/2006/relationships/image" Target="../media/image318.png"/><Relationship Id="rId14" Type="http://schemas.openxmlformats.org/officeDocument/2006/relationships/image" Target="../media/image277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5.png"/><Relationship Id="rId13" Type="http://schemas.openxmlformats.org/officeDocument/2006/relationships/image" Target="../media/image135.png"/><Relationship Id="rId18" Type="http://schemas.openxmlformats.org/officeDocument/2006/relationships/image" Target="../media/image227.png"/><Relationship Id="rId26" Type="http://schemas.openxmlformats.org/officeDocument/2006/relationships/image" Target="../media/image330.png"/><Relationship Id="rId3" Type="http://schemas.openxmlformats.org/officeDocument/2006/relationships/image" Target="../media/image212.png"/><Relationship Id="rId21" Type="http://schemas.openxmlformats.org/officeDocument/2006/relationships/image" Target="../media/image136.png"/><Relationship Id="rId7" Type="http://schemas.openxmlformats.org/officeDocument/2006/relationships/image" Target="../media/image140.png"/><Relationship Id="rId12" Type="http://schemas.openxmlformats.org/officeDocument/2006/relationships/image" Target="../media/image219.png"/><Relationship Id="rId17" Type="http://schemas.openxmlformats.org/officeDocument/2006/relationships/image" Target="../media/image163.png"/><Relationship Id="rId25" Type="http://schemas.openxmlformats.org/officeDocument/2006/relationships/image" Target="../media/image329.png"/><Relationship Id="rId2" Type="http://schemas.openxmlformats.org/officeDocument/2006/relationships/image" Target="../media/image150.png"/><Relationship Id="rId16" Type="http://schemas.openxmlformats.org/officeDocument/2006/relationships/image" Target="../media/image226.png"/><Relationship Id="rId20" Type="http://schemas.openxmlformats.org/officeDocument/2006/relationships/image" Target="../media/image228.png"/><Relationship Id="rId29" Type="http://schemas.openxmlformats.org/officeDocument/2006/relationships/image" Target="../media/image3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4.png"/><Relationship Id="rId11" Type="http://schemas.openxmlformats.org/officeDocument/2006/relationships/image" Target="../media/image218.png"/><Relationship Id="rId24" Type="http://schemas.openxmlformats.org/officeDocument/2006/relationships/image" Target="../media/image233.png"/><Relationship Id="rId5" Type="http://schemas.openxmlformats.org/officeDocument/2006/relationships/image" Target="../media/image182.png"/><Relationship Id="rId15" Type="http://schemas.openxmlformats.org/officeDocument/2006/relationships/image" Target="../media/image225.png"/><Relationship Id="rId23" Type="http://schemas.openxmlformats.org/officeDocument/2006/relationships/image" Target="../media/image232.png"/><Relationship Id="rId28" Type="http://schemas.openxmlformats.org/officeDocument/2006/relationships/image" Target="../media/image332.png"/><Relationship Id="rId10" Type="http://schemas.openxmlformats.org/officeDocument/2006/relationships/image" Target="../media/image159.png"/><Relationship Id="rId19" Type="http://schemas.openxmlformats.org/officeDocument/2006/relationships/image" Target="../media/image141.png"/><Relationship Id="rId4" Type="http://schemas.openxmlformats.org/officeDocument/2006/relationships/image" Target="../media/image139.png"/><Relationship Id="rId9" Type="http://schemas.openxmlformats.org/officeDocument/2006/relationships/image" Target="../media/image217.png"/><Relationship Id="rId14" Type="http://schemas.openxmlformats.org/officeDocument/2006/relationships/image" Target="../media/image223.png"/><Relationship Id="rId22" Type="http://schemas.openxmlformats.org/officeDocument/2006/relationships/image" Target="../media/image152.png"/><Relationship Id="rId27" Type="http://schemas.openxmlformats.org/officeDocument/2006/relationships/image" Target="../media/image331.png"/><Relationship Id="rId30" Type="http://schemas.openxmlformats.org/officeDocument/2006/relationships/image" Target="../media/image334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6.png"/><Relationship Id="rId2" Type="http://schemas.openxmlformats.org/officeDocument/2006/relationships/image" Target="../media/image33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8.png"/><Relationship Id="rId3" Type="http://schemas.openxmlformats.org/officeDocument/2006/relationships/image" Target="../media/image338.png"/><Relationship Id="rId7" Type="http://schemas.openxmlformats.org/officeDocument/2006/relationships/image" Target="../media/image269.png"/><Relationship Id="rId12" Type="http://schemas.openxmlformats.org/officeDocument/2006/relationships/image" Target="../media/image345.png"/><Relationship Id="rId2" Type="http://schemas.openxmlformats.org/officeDocument/2006/relationships/image" Target="../media/image3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1.png"/><Relationship Id="rId11" Type="http://schemas.openxmlformats.org/officeDocument/2006/relationships/image" Target="../media/image344.png"/><Relationship Id="rId5" Type="http://schemas.openxmlformats.org/officeDocument/2006/relationships/image" Target="../media/image340.png"/><Relationship Id="rId10" Type="http://schemas.openxmlformats.org/officeDocument/2006/relationships/image" Target="../media/image343.png"/><Relationship Id="rId4" Type="http://schemas.openxmlformats.org/officeDocument/2006/relationships/image" Target="../media/image339.png"/><Relationship Id="rId9" Type="http://schemas.openxmlformats.org/officeDocument/2006/relationships/image" Target="../media/image3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Farverne"/>
          <p:cNvSpPr txBox="1"/>
          <p:nvPr/>
        </p:nvSpPr>
        <p:spPr>
          <a:xfrm>
            <a:off x="4571589" y="4277514"/>
            <a:ext cx="15240821" cy="68553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defTabSz="2031949">
              <a:lnSpc>
                <a:spcPct val="100000"/>
              </a:lnSpc>
              <a:defRPr sz="10000" spc="0">
                <a:latin typeface="DR Publik VAR Regular Condensed Bold"/>
                <a:ea typeface="DR Publik VAR Regular Condensed Bold"/>
                <a:cs typeface="DR Publik VAR Regular Condensed Bold"/>
                <a:sym typeface="DR Publik VAR Regular Condensed Bold"/>
              </a:defRPr>
            </a:lvl1pPr>
          </a:lstStyle>
          <a:p>
            <a:pPr algn="ctr">
              <a:lnSpc>
                <a:spcPts val="20000"/>
              </a:lnSpc>
            </a:pPr>
            <a:r>
              <a:rPr lang="da-DK" sz="20000" b="1" dirty="0">
                <a:latin typeface="DR Publik Condensed SemiBold" pitchFamily="2" charset="77"/>
              </a:rPr>
              <a:t>Overordnet</a:t>
            </a:r>
          </a:p>
          <a:p>
            <a:pPr algn="ctr">
              <a:lnSpc>
                <a:spcPts val="20000"/>
              </a:lnSpc>
            </a:pPr>
            <a:r>
              <a:rPr lang="da-DK" sz="20000" b="1" dirty="0">
                <a:latin typeface="DR Publik Condensed SemiBold" pitchFamily="2" charset="77"/>
              </a:rPr>
              <a:t>identitet</a:t>
            </a:r>
            <a:endParaRPr sz="20000" b="1" dirty="0">
              <a:latin typeface="DR Publik Condensed Semi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66489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0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Indhold…"/>
          <p:cNvSpPr txBox="1">
            <a:spLocks noGrp="1"/>
          </p:cNvSpPr>
          <p:nvPr>
            <p:ph type="body" idx="4294967295"/>
          </p:nvPr>
        </p:nvSpPr>
        <p:spPr>
          <a:xfrm>
            <a:off x="2830513" y="4195070"/>
            <a:ext cx="15935826" cy="7595079"/>
          </a:xfrm>
          <a:prstGeom prst="rect">
            <a:avLst/>
          </a:prstGeom>
        </p:spPr>
        <p:txBody>
          <a:bodyPr/>
          <a:lstStyle/>
          <a:p>
            <a:pPr marL="883919" indent="-883919" defTabSz="1767795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5220" spc="-104"/>
            </a:pPr>
            <a:r>
              <a:rPr lang="da-DK" sz="4500" dirty="0" err="1"/>
              <a:t>Lorem</a:t>
            </a:r>
            <a:r>
              <a:rPr lang="da-DK" sz="4500" dirty="0"/>
              <a:t> </a:t>
            </a:r>
            <a:r>
              <a:rPr lang="da-DK" sz="4500" dirty="0" err="1"/>
              <a:t>ipsum</a:t>
            </a:r>
            <a:endParaRPr sz="45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B803E1-B422-11FC-BF57-7BDE5AC678D0}"/>
              </a:ext>
            </a:extLst>
          </p:cNvPr>
          <p:cNvSpPr txBox="1"/>
          <p:nvPr/>
        </p:nvSpPr>
        <p:spPr>
          <a:xfrm>
            <a:off x="2761501" y="2138123"/>
            <a:ext cx="12892754" cy="14311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1767795">
              <a:lnSpc>
                <a:spcPct val="100000"/>
              </a:lnSpc>
              <a:buSzTx/>
              <a:buFontTx/>
              <a:buNone/>
              <a:defRPr sz="8700" spc="0">
                <a:latin typeface="DR Publik VAR Regular Condensed Bold"/>
                <a:ea typeface="DR Publik VAR Regular Condensed Bold"/>
                <a:cs typeface="DR Publik VAR Regular Condensed Bold"/>
                <a:sym typeface="DR Publik VAR Regular Condensed Bold"/>
              </a:defRPr>
            </a:pPr>
            <a:r>
              <a:rPr lang="da-DK" sz="8500" b="1" dirty="0">
                <a:latin typeface="DR Publik Condensed SemiBold" pitchFamily="2" charset="77"/>
              </a:rPr>
              <a:t>Opsamling</a:t>
            </a:r>
          </a:p>
        </p:txBody>
      </p:sp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5CFCD6B1-71D0-17F7-4CB0-B56E9A2C6F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67776" y="805194"/>
            <a:ext cx="2520000" cy="18629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Alle ord tæller">
            <a:extLst>
              <a:ext uri="{FF2B5EF4-FFF2-40B4-BE49-F238E27FC236}">
                <a16:creationId xmlns:a16="http://schemas.microsoft.com/office/drawing/2014/main" id="{36FC9B85-5085-E0DD-7CF9-FF2906CBC981}"/>
              </a:ext>
            </a:extLst>
          </p:cNvPr>
          <p:cNvSpPr txBox="1"/>
          <p:nvPr/>
        </p:nvSpPr>
        <p:spPr>
          <a:xfrm>
            <a:off x="2830513" y="500539"/>
            <a:ext cx="4027487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all">
                <a:latin typeface="+mn-lt"/>
                <a:ea typeface="+mn-ea"/>
                <a:cs typeface="+mn-cs"/>
                <a:sym typeface="DR Publik Regular"/>
              </a:defRPr>
            </a:lvl1pPr>
          </a:lstStyle>
          <a:p>
            <a:r>
              <a:rPr lang="da-DK" dirty="0"/>
              <a:t>08. april 2024</a:t>
            </a:r>
          </a:p>
        </p:txBody>
      </p:sp>
      <p:sp>
        <p:nvSpPr>
          <p:cNvPr id="3" name="2024">
            <a:extLst>
              <a:ext uri="{FF2B5EF4-FFF2-40B4-BE49-F238E27FC236}">
                <a16:creationId xmlns:a16="http://schemas.microsoft.com/office/drawing/2014/main" id="{726218F1-F378-E952-26C5-1D73A61A29E6}"/>
              </a:ext>
            </a:extLst>
          </p:cNvPr>
          <p:cNvSpPr txBox="1"/>
          <p:nvPr/>
        </p:nvSpPr>
        <p:spPr>
          <a:xfrm>
            <a:off x="2830513" y="768618"/>
            <a:ext cx="2545569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100000"/>
              </a:lnSpc>
              <a:defRPr sz="1600" cap="all">
                <a:latin typeface="+mn-lt"/>
                <a:ea typeface="+mn-ea"/>
                <a:cs typeface="+mn-cs"/>
                <a:sym typeface="DR Publik Regular"/>
              </a:defRPr>
            </a:lvl1pPr>
          </a:lstStyle>
          <a:p>
            <a:r>
              <a:rPr lang="da-DK" cap="none" dirty="0"/>
              <a:t>ALLE ORD TÆLLER - </a:t>
            </a:r>
            <a:r>
              <a:rPr lang="da-DK" dirty="0"/>
              <a:t>Side </a:t>
            </a:r>
            <a:fld id="{BA83A055-6CE9-6A49-85E6-0B1D45F384BE}" type="slidenum">
              <a:rPr lang="da-DK" smtClean="0"/>
              <a:pPr/>
              <a:t>10</a:t>
            </a:fld>
            <a:endParaRPr dirty="0"/>
          </a:p>
        </p:txBody>
      </p:sp>
      <p:pic>
        <p:nvPicPr>
          <p:cNvPr id="9" name="Sammenstilling_uden_logo_Samlet_10.png" descr="Sammenstilling_uden_logo_Samlet_10.png">
            <a:extLst>
              <a:ext uri="{FF2B5EF4-FFF2-40B4-BE49-F238E27FC236}">
                <a16:creationId xmlns:a16="http://schemas.microsoft.com/office/drawing/2014/main" id="{815609E9-17FD-C93E-BD01-C3E9A60042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91937" y="3219657"/>
            <a:ext cx="11402759" cy="1140276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66734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0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3954" y="5649982"/>
            <a:ext cx="3268092" cy="241603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Farverne">
            <a:extLst>
              <a:ext uri="{FF2B5EF4-FFF2-40B4-BE49-F238E27FC236}">
                <a16:creationId xmlns:a16="http://schemas.microsoft.com/office/drawing/2014/main" id="{CD12FBEB-F7B8-57DF-C090-5B9CD61D07A6}"/>
              </a:ext>
            </a:extLst>
          </p:cNvPr>
          <p:cNvSpPr txBox="1"/>
          <p:nvPr/>
        </p:nvSpPr>
        <p:spPr>
          <a:xfrm>
            <a:off x="2848241" y="3302321"/>
            <a:ext cx="7455714" cy="27510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defTabSz="2031949">
              <a:lnSpc>
                <a:spcPct val="100000"/>
              </a:lnSpc>
              <a:defRPr sz="10000" spc="0">
                <a:latin typeface="DR Publik VAR Regular Condensed Bold"/>
                <a:ea typeface="DR Publik VAR Regular Condensed Bold"/>
                <a:cs typeface="DR Publik VAR Regular Condensed Bold"/>
                <a:sym typeface="DR Publik VAR Regular Condensed Bold"/>
              </a:defRPr>
            </a:lvl1pPr>
          </a:lstStyle>
          <a:p>
            <a:pPr>
              <a:lnSpc>
                <a:spcPts val="18000"/>
              </a:lnSpc>
            </a:pPr>
            <a:r>
              <a:rPr lang="da-DK" sz="18000" b="1" spc="-1400" dirty="0">
                <a:latin typeface="DR Publik Condensed SemiBold" pitchFamily="2" charset="77"/>
              </a:rPr>
              <a:t>T</a:t>
            </a:r>
            <a:r>
              <a:rPr lang="da-DK" sz="18000" b="1" dirty="0">
                <a:latin typeface="DR Publik Condensed SemiBold" pitchFamily="2" charset="77"/>
              </a:rPr>
              <a:t>ak..</a:t>
            </a:r>
            <a:endParaRPr sz="18000" b="1" dirty="0">
              <a:latin typeface="DR Publik Condensed SemiBold" pitchFamily="2" charset="77"/>
            </a:endParaRPr>
          </a:p>
        </p:txBody>
      </p:sp>
      <p:sp>
        <p:nvSpPr>
          <p:cNvPr id="3" name="Alle ord tæller">
            <a:extLst>
              <a:ext uri="{FF2B5EF4-FFF2-40B4-BE49-F238E27FC236}">
                <a16:creationId xmlns:a16="http://schemas.microsoft.com/office/drawing/2014/main" id="{4C27DD45-5AD1-0FB8-D16D-EC332B0AC0C7}"/>
              </a:ext>
            </a:extLst>
          </p:cNvPr>
          <p:cNvSpPr txBox="1"/>
          <p:nvPr/>
        </p:nvSpPr>
        <p:spPr>
          <a:xfrm>
            <a:off x="2830513" y="500539"/>
            <a:ext cx="4027487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all">
                <a:latin typeface="+mn-lt"/>
                <a:ea typeface="+mn-ea"/>
                <a:cs typeface="+mn-cs"/>
                <a:sym typeface="DR Publik Regular"/>
              </a:defRPr>
            </a:lvl1pPr>
          </a:lstStyle>
          <a:p>
            <a:r>
              <a:rPr lang="da-DK" dirty="0"/>
              <a:t>08. april 2024</a:t>
            </a:r>
          </a:p>
        </p:txBody>
      </p:sp>
      <p:sp>
        <p:nvSpPr>
          <p:cNvPr id="4" name="2024">
            <a:extLst>
              <a:ext uri="{FF2B5EF4-FFF2-40B4-BE49-F238E27FC236}">
                <a16:creationId xmlns:a16="http://schemas.microsoft.com/office/drawing/2014/main" id="{6D47F41A-FE8A-70D1-DCBB-12B6AFE2B378}"/>
              </a:ext>
            </a:extLst>
          </p:cNvPr>
          <p:cNvSpPr txBox="1"/>
          <p:nvPr/>
        </p:nvSpPr>
        <p:spPr>
          <a:xfrm>
            <a:off x="2830513" y="768618"/>
            <a:ext cx="2545569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100000"/>
              </a:lnSpc>
              <a:defRPr sz="1600" cap="all">
                <a:latin typeface="+mn-lt"/>
                <a:ea typeface="+mn-ea"/>
                <a:cs typeface="+mn-cs"/>
                <a:sym typeface="DR Publik Regular"/>
              </a:defRPr>
            </a:lvl1pPr>
          </a:lstStyle>
          <a:p>
            <a:r>
              <a:rPr lang="da-DK" cap="none" dirty="0"/>
              <a:t>ALLE ORD TÆLLER - </a:t>
            </a:r>
            <a:r>
              <a:rPr lang="da-DK" dirty="0"/>
              <a:t>Side </a:t>
            </a:r>
            <a:fld id="{BA83A055-6CE9-6A49-85E6-0B1D45F384BE}" type="slidenum">
              <a:rPr lang="da-DK" smtClean="0"/>
              <a:pPr/>
              <a:t>11</a:t>
            </a:fld>
            <a:endParaRPr dirty="0"/>
          </a:p>
        </p:txBody>
      </p:sp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05089DB5-6497-F9EF-B654-0347D156B9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37508" y="-1251284"/>
            <a:ext cx="8209411" cy="6588445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8CA1F587-E1D1-3EAF-8360-7F13EB1344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85153" y="8340810"/>
            <a:ext cx="8994128" cy="59815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3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5092895" y="12966700"/>
            <a:ext cx="270359" cy="23876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12</a:t>
            </a:fld>
            <a:endParaRPr/>
          </a:p>
        </p:txBody>
      </p:sp>
      <p:sp>
        <p:nvSpPr>
          <p:cNvPr id="1634" name="Side"/>
          <p:cNvSpPr txBox="1"/>
          <p:nvPr/>
        </p:nvSpPr>
        <p:spPr>
          <a:xfrm>
            <a:off x="4577940" y="12966700"/>
            <a:ext cx="442062" cy="238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100000"/>
              </a:lnSpc>
              <a:defRPr sz="1600" cap="all">
                <a:latin typeface="+mn-lt"/>
                <a:ea typeface="+mn-ea"/>
                <a:cs typeface="+mn-cs"/>
                <a:sym typeface="DR Publik Regular"/>
              </a:defRPr>
            </a:lvl1pPr>
          </a:lstStyle>
          <a:p>
            <a:r>
              <a:t>Side</a:t>
            </a:r>
          </a:p>
        </p:txBody>
      </p:sp>
      <p:pic>
        <p:nvPicPr>
          <p:cNvPr id="164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32189" y="5943900"/>
            <a:ext cx="4078620" cy="26307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7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74670" y="9063190"/>
            <a:ext cx="2957634" cy="36840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8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80231" y="9312502"/>
            <a:ext cx="3920098" cy="31854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9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7623" y="9246495"/>
            <a:ext cx="3938656" cy="33174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0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9480" y="6100498"/>
            <a:ext cx="4747006" cy="27434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1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96988" y="2498971"/>
            <a:ext cx="3268374" cy="31422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2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8936" y="9539561"/>
            <a:ext cx="4013959" cy="27313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3" name="Image" descr="Imag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34008" y="1976196"/>
            <a:ext cx="3303814" cy="33174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4" name="Sammenstilling_med_logo_Samlet_08.png" descr="Sammenstilling_med_logo_Samlet_08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087905" y="1169334"/>
            <a:ext cx="4931164" cy="49311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5" name="Sammenstilling_med_logo_Samlet_09.png" descr="Sammenstilling_med_logo_Samlet_09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51931" y="4761256"/>
            <a:ext cx="4996051" cy="4996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6" name="Sammenstilling_med_logo_Samlet_10.png" descr="Sammenstilling_med_logo_Samlet_10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502822" y="948242"/>
            <a:ext cx="5152256" cy="515225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ammenstillinger uden logo">
            <a:extLst>
              <a:ext uri="{FF2B5EF4-FFF2-40B4-BE49-F238E27FC236}">
                <a16:creationId xmlns:a16="http://schemas.microsoft.com/office/drawing/2014/main" id="{35C74230-4D33-61A3-CB48-2CF4A9C439A9}"/>
              </a:ext>
            </a:extLst>
          </p:cNvPr>
          <p:cNvSpPr txBox="1"/>
          <p:nvPr/>
        </p:nvSpPr>
        <p:spPr>
          <a:xfrm>
            <a:off x="2830513" y="965150"/>
            <a:ext cx="7609717" cy="1074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defTabSz="2031949">
              <a:lnSpc>
                <a:spcPct val="100000"/>
              </a:lnSpc>
              <a:defRPr sz="10000" spc="0">
                <a:latin typeface="DR Publik VAR Regular Condensed Bold"/>
                <a:ea typeface="DR Publik VAR Regular Condensed Bold"/>
                <a:cs typeface="DR Publik VAR Regular Condensed Bold"/>
                <a:sym typeface="DR Publik VAR Regular Condensed Bold"/>
              </a:defRPr>
            </a:lvl1pPr>
          </a:lstStyle>
          <a:p>
            <a:r>
              <a:rPr lang="da-DK" sz="2000" dirty="0">
                <a:latin typeface="DR Publik" pitchFamily="2" charset="77"/>
              </a:rPr>
              <a:t>PNG’ER AF SAMMENSTILLINGER MED LOGO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C53C187A-7586-433F-77E2-E38D5D1FEF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936" y="9519943"/>
            <a:ext cx="4030299" cy="2749420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age" descr="Image">
            <a:extLst>
              <a:ext uri="{FF2B5EF4-FFF2-40B4-BE49-F238E27FC236}">
                <a16:creationId xmlns:a16="http://schemas.microsoft.com/office/drawing/2014/main" id="{F126B7F2-CE6D-D9BC-1A89-FBDDEF7F56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8061" y="9476312"/>
            <a:ext cx="3831425" cy="30749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Image" descr="Image">
            <a:extLst>
              <a:ext uri="{FF2B5EF4-FFF2-40B4-BE49-F238E27FC236}">
                <a16:creationId xmlns:a16="http://schemas.microsoft.com/office/drawing/2014/main" id="{D2986F4C-BF7C-69D3-789D-F6B6381D09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23560" y="6086334"/>
            <a:ext cx="4255537" cy="22809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Image" descr="Image">
            <a:extLst>
              <a:ext uri="{FF2B5EF4-FFF2-40B4-BE49-F238E27FC236}">
                <a16:creationId xmlns:a16="http://schemas.microsoft.com/office/drawing/2014/main" id="{EED31326-0AB6-258D-1F48-9CFC5F177B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82056" y="9291378"/>
            <a:ext cx="3918360" cy="3206551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AC05A574-C2ED-299B-0015-2094EE60AE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5023" y="6098180"/>
            <a:ext cx="4155826" cy="2763823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Sammenstilling_uden_logo_Samlet_10.png" descr="Sammenstilling_uden_logo_Samlet_10.png">
            <a:extLst>
              <a:ext uri="{FF2B5EF4-FFF2-40B4-BE49-F238E27FC236}">
                <a16:creationId xmlns:a16="http://schemas.microsoft.com/office/drawing/2014/main" id="{AF2AB04D-7464-01BA-D03A-1B111A6DE6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41655" y="4980409"/>
            <a:ext cx="5000922" cy="5000923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Sammenstilling_uden_logo_Samlet_09.png" descr="Sammenstilling_uden_logo_Samlet_09.png">
            <a:extLst>
              <a:ext uri="{FF2B5EF4-FFF2-40B4-BE49-F238E27FC236}">
                <a16:creationId xmlns:a16="http://schemas.microsoft.com/office/drawing/2014/main" id="{F3552F24-D03E-0E18-58AC-0A9021432C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51329" y="1163207"/>
            <a:ext cx="4984031" cy="4984031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80DF77A1-D82F-AADA-BB4E-AC6A169B70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33564" y="2519547"/>
            <a:ext cx="3290048" cy="3163126"/>
          </a:xfrm>
          <a:prstGeom prst="rect">
            <a:avLst/>
          </a:prstGeom>
          <a:ln w="12700">
            <a:miter lim="400000"/>
          </a:ln>
        </p:spPr>
      </p:pic>
      <p:sp>
        <p:nvSpPr>
          <p:cNvPr id="1633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5092895" y="12966700"/>
            <a:ext cx="270359" cy="23876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13</a:t>
            </a:fld>
            <a:endParaRPr/>
          </a:p>
        </p:txBody>
      </p:sp>
      <p:sp>
        <p:nvSpPr>
          <p:cNvPr id="1634" name="Side"/>
          <p:cNvSpPr txBox="1"/>
          <p:nvPr/>
        </p:nvSpPr>
        <p:spPr>
          <a:xfrm>
            <a:off x="4577940" y="12966700"/>
            <a:ext cx="442062" cy="238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100000"/>
              </a:lnSpc>
              <a:defRPr sz="1600" cap="all">
                <a:latin typeface="+mn-lt"/>
                <a:ea typeface="+mn-ea"/>
                <a:cs typeface="+mn-cs"/>
                <a:sym typeface="DR Publik Regular"/>
              </a:defRPr>
            </a:lvl1pPr>
          </a:lstStyle>
          <a:p>
            <a:r>
              <a:t>Side</a:t>
            </a:r>
          </a:p>
        </p:txBody>
      </p:sp>
      <p:sp>
        <p:nvSpPr>
          <p:cNvPr id="3" name="Sammenstillinger uden logo">
            <a:extLst>
              <a:ext uri="{FF2B5EF4-FFF2-40B4-BE49-F238E27FC236}">
                <a16:creationId xmlns:a16="http://schemas.microsoft.com/office/drawing/2014/main" id="{35C74230-4D33-61A3-CB48-2CF4A9C439A9}"/>
              </a:ext>
            </a:extLst>
          </p:cNvPr>
          <p:cNvSpPr txBox="1"/>
          <p:nvPr/>
        </p:nvSpPr>
        <p:spPr>
          <a:xfrm>
            <a:off x="2830513" y="965150"/>
            <a:ext cx="7609717" cy="1074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defTabSz="2031949">
              <a:lnSpc>
                <a:spcPct val="100000"/>
              </a:lnSpc>
              <a:defRPr sz="10000" spc="0">
                <a:latin typeface="DR Publik VAR Regular Condensed Bold"/>
                <a:ea typeface="DR Publik VAR Regular Condensed Bold"/>
                <a:cs typeface="DR Publik VAR Regular Condensed Bold"/>
                <a:sym typeface="DR Publik VAR Regular Condensed Bold"/>
              </a:defRPr>
            </a:lvl1pPr>
          </a:lstStyle>
          <a:p>
            <a:r>
              <a:rPr lang="da-DK" sz="2000" dirty="0">
                <a:latin typeface="DR Publik" pitchFamily="2" charset="77"/>
              </a:rPr>
              <a:t>PNG’ER AF SAMMENSTILLINGER UDEN LOGO</a:t>
            </a:r>
          </a:p>
        </p:txBody>
      </p:sp>
      <p:pic>
        <p:nvPicPr>
          <p:cNvPr id="2" name="Image" descr="Image">
            <a:extLst>
              <a:ext uri="{FF2B5EF4-FFF2-40B4-BE49-F238E27FC236}">
                <a16:creationId xmlns:a16="http://schemas.microsoft.com/office/drawing/2014/main" id="{5A7B3EB8-F72A-99AE-4626-659F5E6B363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34008" y="2218734"/>
            <a:ext cx="3493789" cy="3074903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Sammenstilling_uden_logo_Samlet_11.png" descr="Sammenstilling_uden_logo_Samlet_11.png">
            <a:extLst>
              <a:ext uri="{FF2B5EF4-FFF2-40B4-BE49-F238E27FC236}">
                <a16:creationId xmlns:a16="http://schemas.microsoft.com/office/drawing/2014/main" id="{4E137DD0-B766-5341-D49B-CBAD5434BAD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292090" y="1218071"/>
            <a:ext cx="5135467" cy="51354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Image" descr="Image">
            <a:extLst>
              <a:ext uri="{FF2B5EF4-FFF2-40B4-BE49-F238E27FC236}">
                <a16:creationId xmlns:a16="http://schemas.microsoft.com/office/drawing/2014/main" id="{8C5C10D4-4EDC-20FD-4679-99F43E2C364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111597" y="9913261"/>
            <a:ext cx="2988627" cy="283397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46441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Farverne"/>
          <p:cNvSpPr txBox="1"/>
          <p:nvPr/>
        </p:nvSpPr>
        <p:spPr>
          <a:xfrm>
            <a:off x="4565240" y="4700338"/>
            <a:ext cx="15240821" cy="68553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defTabSz="2031949">
              <a:lnSpc>
                <a:spcPct val="100000"/>
              </a:lnSpc>
              <a:defRPr sz="10000" spc="0">
                <a:latin typeface="DR Publik VAR Regular Condensed Bold"/>
                <a:ea typeface="DR Publik VAR Regular Condensed Bold"/>
                <a:cs typeface="DR Publik VAR Regular Condensed Bold"/>
                <a:sym typeface="DR Publik VAR Regular Condensed Bold"/>
              </a:defRPr>
            </a:lvl1pPr>
          </a:lstStyle>
          <a:p>
            <a:pPr algn="ctr"/>
            <a:r>
              <a:rPr lang="da-DK" sz="20000" b="1" dirty="0">
                <a:latin typeface="DR Publik Condensed SemiBold" pitchFamily="2" charset="77"/>
              </a:rPr>
              <a:t>1-5 år</a:t>
            </a:r>
            <a:endParaRPr sz="20000" b="1" dirty="0">
              <a:latin typeface="DR Publik Condensed Semi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1672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0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5194" y="3854450"/>
            <a:ext cx="8125612" cy="6007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6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2276" y="7580489"/>
            <a:ext cx="5938229" cy="354081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6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4422" y="-541148"/>
            <a:ext cx="5501679" cy="4209899"/>
          </a:xfrm>
          <a:prstGeom prst="rect">
            <a:avLst/>
          </a:prstGeom>
          <a:ln w="12700">
            <a:miter lim="400000"/>
          </a:ln>
        </p:spPr>
      </p:pic>
      <p:pic>
        <p:nvPicPr>
          <p:cNvPr id="367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19120" y="2251576"/>
            <a:ext cx="3226766" cy="5571237"/>
          </a:xfrm>
          <a:prstGeom prst="rect">
            <a:avLst/>
          </a:prstGeom>
          <a:ln w="12700">
            <a:miter lim="400000"/>
          </a:ln>
        </p:spPr>
      </p:pic>
      <p:pic>
        <p:nvPicPr>
          <p:cNvPr id="368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7129" y="11121300"/>
            <a:ext cx="3315742" cy="4259479"/>
          </a:xfrm>
          <a:prstGeom prst="rect">
            <a:avLst/>
          </a:prstGeom>
          <a:ln w="12700">
            <a:miter lim="400000"/>
          </a:ln>
        </p:spPr>
      </p:pic>
      <p:pic>
        <p:nvPicPr>
          <p:cNvPr id="369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1020" y="4124597"/>
            <a:ext cx="4461003" cy="3000046"/>
          </a:xfrm>
          <a:prstGeom prst="rect">
            <a:avLst/>
          </a:prstGeom>
          <a:ln w="12700">
            <a:miter lim="400000"/>
          </a:ln>
        </p:spPr>
      </p:pic>
      <p:pic>
        <p:nvPicPr>
          <p:cNvPr id="370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683976" y="1053934"/>
            <a:ext cx="4217443" cy="3594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1" name="Image" descr="Imag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22466" y="280098"/>
            <a:ext cx="3761512" cy="2938806"/>
          </a:xfrm>
          <a:prstGeom prst="rect">
            <a:avLst/>
          </a:prstGeom>
          <a:ln w="12700">
            <a:miter lim="400000"/>
          </a:ln>
        </p:spPr>
      </p:pic>
      <p:pic>
        <p:nvPicPr>
          <p:cNvPr id="372" name="Image" descr="Imag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614196" y="4647984"/>
            <a:ext cx="3990392" cy="3768014"/>
          </a:xfrm>
          <a:prstGeom prst="rect">
            <a:avLst/>
          </a:prstGeom>
          <a:ln w="12700">
            <a:miter lim="400000"/>
          </a:ln>
        </p:spPr>
      </p:pic>
      <p:pic>
        <p:nvPicPr>
          <p:cNvPr id="373" name="Image" descr="Image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2000" y="-213043"/>
            <a:ext cx="4867034" cy="3925089"/>
          </a:xfrm>
          <a:prstGeom prst="rect">
            <a:avLst/>
          </a:prstGeom>
          <a:ln w="12700">
            <a:miter lim="400000"/>
          </a:ln>
        </p:spPr>
      </p:pic>
      <p:pic>
        <p:nvPicPr>
          <p:cNvPr id="374" name="Image" descr="Image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322571" y="7605610"/>
            <a:ext cx="7360858" cy="4026346"/>
          </a:xfrm>
          <a:prstGeom prst="rect">
            <a:avLst/>
          </a:prstGeom>
          <a:ln w="12700">
            <a:miter lim="400000"/>
          </a:ln>
        </p:spPr>
      </p:pic>
      <p:pic>
        <p:nvPicPr>
          <p:cNvPr id="375" name="Image" descr="Image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683976" y="5300002"/>
            <a:ext cx="3382024" cy="3115996"/>
          </a:xfrm>
          <a:prstGeom prst="rect">
            <a:avLst/>
          </a:prstGeom>
          <a:ln w="12700">
            <a:miter lim="400000"/>
          </a:ln>
        </p:spPr>
      </p:pic>
      <p:pic>
        <p:nvPicPr>
          <p:cNvPr id="376" name="Image" descr="Image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063241" y="9201143"/>
            <a:ext cx="4761460" cy="4988625"/>
          </a:xfrm>
          <a:prstGeom prst="rect">
            <a:avLst/>
          </a:prstGeom>
          <a:ln w="12700">
            <a:miter lim="400000"/>
          </a:ln>
        </p:spPr>
      </p:pic>
      <p:pic>
        <p:nvPicPr>
          <p:cNvPr id="377" name="Image" descr="Image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736592" y="9350895"/>
            <a:ext cx="3418816" cy="5145164"/>
          </a:xfrm>
          <a:prstGeom prst="rect">
            <a:avLst/>
          </a:prstGeom>
          <a:ln w="12700">
            <a:miter lim="400000"/>
          </a:ln>
        </p:spPr>
      </p:pic>
      <p:pic>
        <p:nvPicPr>
          <p:cNvPr id="378" name="Image" descr="Image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46633" y="11405869"/>
            <a:ext cx="4919841" cy="3568168"/>
          </a:xfrm>
          <a:prstGeom prst="rect">
            <a:avLst/>
          </a:prstGeom>
          <a:ln w="12700">
            <a:miter lim="400000"/>
          </a:ln>
        </p:spPr>
      </p:pic>
      <p:pic>
        <p:nvPicPr>
          <p:cNvPr id="379" name="Image" descr="Image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0066000" y="-2312798"/>
            <a:ext cx="5411610" cy="3838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80" name="Image" descr="Image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0066000" y="11785859"/>
            <a:ext cx="7525182" cy="21995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5D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5BA464C-4354-FBEC-FF2A-5F6BA1456F0B}"/>
              </a:ext>
            </a:extLst>
          </p:cNvPr>
          <p:cNvSpPr txBox="1"/>
          <p:nvPr/>
        </p:nvSpPr>
        <p:spPr>
          <a:xfrm>
            <a:off x="2806105" y="8193787"/>
            <a:ext cx="15392684" cy="14311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1767795">
              <a:lnSpc>
                <a:spcPct val="100000"/>
              </a:lnSpc>
              <a:buSzTx/>
              <a:buFontTx/>
              <a:buNone/>
              <a:defRPr sz="8700" spc="0">
                <a:latin typeface="DR Publik VAR Regular Condensed Bold"/>
                <a:ea typeface="DR Publik VAR Regular Condensed Bold"/>
                <a:cs typeface="DR Publik VAR Regular Condensed Bold"/>
                <a:sym typeface="DR Publik VAR Regular Condensed Bold"/>
              </a:defRPr>
            </a:pPr>
            <a:r>
              <a:rPr lang="da-DK" sz="8500" b="1" dirty="0">
                <a:solidFill>
                  <a:srgbClr val="FAF0E2"/>
                </a:solidFill>
                <a:latin typeface="DR Publik Condensed SemiBold" pitchFamily="2" charset="77"/>
              </a:rPr>
              <a:t>Undertitel</a:t>
            </a:r>
          </a:p>
        </p:txBody>
      </p:sp>
      <p:sp>
        <p:nvSpPr>
          <p:cNvPr id="12" name="Farverne">
            <a:extLst>
              <a:ext uri="{FF2B5EF4-FFF2-40B4-BE49-F238E27FC236}">
                <a16:creationId xmlns:a16="http://schemas.microsoft.com/office/drawing/2014/main" id="{168416D0-F540-3131-23A5-6A7FCAED75C0}"/>
              </a:ext>
            </a:extLst>
          </p:cNvPr>
          <p:cNvSpPr txBox="1"/>
          <p:nvPr/>
        </p:nvSpPr>
        <p:spPr>
          <a:xfrm>
            <a:off x="2848240" y="3302321"/>
            <a:ext cx="15240821" cy="68553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defTabSz="2031949">
              <a:lnSpc>
                <a:spcPct val="100000"/>
              </a:lnSpc>
              <a:defRPr sz="10000" spc="0">
                <a:latin typeface="DR Publik VAR Regular Condensed Bold"/>
                <a:ea typeface="DR Publik VAR Regular Condensed Bold"/>
                <a:cs typeface="DR Publik VAR Regular Condensed Bold"/>
                <a:sym typeface="DR Publik VAR Regular Condensed Bold"/>
              </a:defRPr>
            </a:lvl1pPr>
          </a:lstStyle>
          <a:p>
            <a:pPr>
              <a:lnSpc>
                <a:spcPts val="18000"/>
              </a:lnSpc>
            </a:pPr>
            <a:r>
              <a:rPr lang="da-DK" sz="18000" b="1" dirty="0">
                <a:solidFill>
                  <a:srgbClr val="FAF0E2"/>
                </a:solidFill>
                <a:latin typeface="DR Publik Condensed SemiBold" pitchFamily="2" charset="77"/>
              </a:rPr>
              <a:t>Titel på præsentation</a:t>
            </a:r>
            <a:endParaRPr sz="18000" b="1" dirty="0">
              <a:solidFill>
                <a:srgbClr val="FAF0E2"/>
              </a:solidFill>
              <a:latin typeface="DR Publik Condensed SemiBold" pitchFamily="2" charset="77"/>
            </a:endParaRPr>
          </a:p>
        </p:txBody>
      </p:sp>
      <p:sp>
        <p:nvSpPr>
          <p:cNvPr id="13" name="2024">
            <a:extLst>
              <a:ext uri="{FF2B5EF4-FFF2-40B4-BE49-F238E27FC236}">
                <a16:creationId xmlns:a16="http://schemas.microsoft.com/office/drawing/2014/main" id="{D3825D4A-AE63-D551-2326-F5BFA9B08456}"/>
              </a:ext>
            </a:extLst>
          </p:cNvPr>
          <p:cNvSpPr txBox="1"/>
          <p:nvPr/>
        </p:nvSpPr>
        <p:spPr>
          <a:xfrm>
            <a:off x="2830513" y="12824271"/>
            <a:ext cx="259686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100000"/>
              </a:lnSpc>
              <a:defRPr sz="1600" cap="all">
                <a:latin typeface="+mn-lt"/>
                <a:ea typeface="+mn-ea"/>
                <a:cs typeface="+mn-cs"/>
                <a:sym typeface="DR Publik Regular"/>
              </a:defRPr>
            </a:lvl1pPr>
          </a:lstStyle>
          <a:p>
            <a:fld id="{BA83A055-6CE9-6A49-85E6-0B1D45F384BE}" type="slidenum">
              <a:rPr lang="da-DK" smtClean="0">
                <a:solidFill>
                  <a:schemeClr val="bg1"/>
                </a:solidFill>
              </a:rPr>
              <a:t>16</a:t>
            </a:fld>
            <a:endParaRPr dirty="0">
              <a:solidFill>
                <a:schemeClr val="bg1"/>
              </a:solidFill>
            </a:endParaRPr>
          </a:p>
        </p:txBody>
      </p:sp>
      <p:sp>
        <p:nvSpPr>
          <p:cNvPr id="14" name="Alle ord tæller">
            <a:extLst>
              <a:ext uri="{FF2B5EF4-FFF2-40B4-BE49-F238E27FC236}">
                <a16:creationId xmlns:a16="http://schemas.microsoft.com/office/drawing/2014/main" id="{C11CB6BE-8964-D518-D65F-517C2D6DB1CC}"/>
              </a:ext>
            </a:extLst>
          </p:cNvPr>
          <p:cNvSpPr txBox="1"/>
          <p:nvPr/>
        </p:nvSpPr>
        <p:spPr>
          <a:xfrm>
            <a:off x="2830513" y="500539"/>
            <a:ext cx="4027487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all">
                <a:latin typeface="+mn-lt"/>
                <a:ea typeface="+mn-ea"/>
                <a:cs typeface="+mn-cs"/>
                <a:sym typeface="DR Publik Regular"/>
              </a:defRPr>
            </a:lvl1pPr>
          </a:lstStyle>
          <a:p>
            <a:r>
              <a:rPr lang="da-DK" dirty="0">
                <a:solidFill>
                  <a:schemeClr val="bg1"/>
                </a:solidFill>
              </a:rPr>
              <a:t>08. april 2024</a:t>
            </a:r>
          </a:p>
        </p:txBody>
      </p:sp>
      <p:sp>
        <p:nvSpPr>
          <p:cNvPr id="15" name="2024">
            <a:extLst>
              <a:ext uri="{FF2B5EF4-FFF2-40B4-BE49-F238E27FC236}">
                <a16:creationId xmlns:a16="http://schemas.microsoft.com/office/drawing/2014/main" id="{5ECC38DE-4A39-A7B0-0285-50D4DAE5ECDE}"/>
              </a:ext>
            </a:extLst>
          </p:cNvPr>
          <p:cNvSpPr txBox="1"/>
          <p:nvPr/>
        </p:nvSpPr>
        <p:spPr>
          <a:xfrm>
            <a:off x="2830513" y="768618"/>
            <a:ext cx="2675412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100000"/>
              </a:lnSpc>
              <a:defRPr sz="1600" cap="all">
                <a:latin typeface="+mn-lt"/>
                <a:ea typeface="+mn-ea"/>
                <a:cs typeface="+mn-cs"/>
                <a:sym typeface="DR Publik Regular"/>
              </a:defRPr>
            </a:lvl1pPr>
          </a:lstStyle>
          <a:p>
            <a:r>
              <a:rPr lang="da-DK" cap="none" dirty="0">
                <a:solidFill>
                  <a:schemeClr val="bg1"/>
                </a:solidFill>
              </a:rPr>
              <a:t>ALLE ORD TÆLLER - </a:t>
            </a:r>
            <a:r>
              <a:rPr lang="da-DK" dirty="0">
                <a:solidFill>
                  <a:schemeClr val="bg1"/>
                </a:solidFill>
              </a:rPr>
              <a:t>Side </a:t>
            </a:r>
            <a:fld id="{BA83A055-6CE9-6A49-85E6-0B1D45F384BE}" type="slidenum">
              <a:rPr lang="da-DK" smtClean="0">
                <a:solidFill>
                  <a:schemeClr val="bg1"/>
                </a:solidFill>
              </a:rPr>
              <a:pPr/>
              <a:t>16</a:t>
            </a:fld>
            <a:endParaRPr dirty="0">
              <a:solidFill>
                <a:schemeClr val="bg1"/>
              </a:solidFill>
            </a:endParaRPr>
          </a:p>
        </p:txBody>
      </p:sp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4C177DBB-C5CF-99E7-98DE-230F263118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1752" y="1076463"/>
            <a:ext cx="9394521" cy="1156307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90610636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9F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5BA464C-4354-FBEC-FF2A-5F6BA1456F0B}"/>
              </a:ext>
            </a:extLst>
          </p:cNvPr>
          <p:cNvSpPr txBox="1"/>
          <p:nvPr/>
        </p:nvSpPr>
        <p:spPr>
          <a:xfrm>
            <a:off x="2806105" y="8193787"/>
            <a:ext cx="15392684" cy="14311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1767795">
              <a:lnSpc>
                <a:spcPct val="100000"/>
              </a:lnSpc>
              <a:buSzTx/>
              <a:buFontTx/>
              <a:buNone/>
              <a:defRPr sz="8700" spc="0">
                <a:latin typeface="DR Publik VAR Regular Condensed Bold"/>
                <a:ea typeface="DR Publik VAR Regular Condensed Bold"/>
                <a:cs typeface="DR Publik VAR Regular Condensed Bold"/>
                <a:sym typeface="DR Publik VAR Regular Condensed Bold"/>
              </a:defRPr>
            </a:pPr>
            <a:r>
              <a:rPr lang="da-DK" sz="8500" b="1" dirty="0">
                <a:solidFill>
                  <a:srgbClr val="FFFFFF"/>
                </a:solidFill>
                <a:latin typeface="DR Publik Condensed SemiBold" pitchFamily="2" charset="77"/>
              </a:rPr>
              <a:t>Undertitel</a:t>
            </a:r>
          </a:p>
        </p:txBody>
      </p:sp>
      <p:sp>
        <p:nvSpPr>
          <p:cNvPr id="12" name="Farverne">
            <a:extLst>
              <a:ext uri="{FF2B5EF4-FFF2-40B4-BE49-F238E27FC236}">
                <a16:creationId xmlns:a16="http://schemas.microsoft.com/office/drawing/2014/main" id="{168416D0-F540-3131-23A5-6A7FCAED75C0}"/>
              </a:ext>
            </a:extLst>
          </p:cNvPr>
          <p:cNvSpPr txBox="1"/>
          <p:nvPr/>
        </p:nvSpPr>
        <p:spPr>
          <a:xfrm>
            <a:off x="2848240" y="3302321"/>
            <a:ext cx="15240821" cy="68553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defTabSz="2031949">
              <a:lnSpc>
                <a:spcPct val="100000"/>
              </a:lnSpc>
              <a:defRPr sz="10000" spc="0">
                <a:latin typeface="DR Publik VAR Regular Condensed Bold"/>
                <a:ea typeface="DR Publik VAR Regular Condensed Bold"/>
                <a:cs typeface="DR Publik VAR Regular Condensed Bold"/>
                <a:sym typeface="DR Publik VAR Regular Condensed Bold"/>
              </a:defRPr>
            </a:lvl1pPr>
          </a:lstStyle>
          <a:p>
            <a:pPr>
              <a:lnSpc>
                <a:spcPts val="18000"/>
              </a:lnSpc>
            </a:pPr>
            <a:r>
              <a:rPr lang="da-DK" sz="18000" b="1" dirty="0">
                <a:solidFill>
                  <a:srgbClr val="FFFFFF"/>
                </a:solidFill>
                <a:latin typeface="DR Publik Condensed SemiBold" pitchFamily="2" charset="77"/>
              </a:rPr>
              <a:t>Titel på præsentation</a:t>
            </a:r>
            <a:endParaRPr sz="18000" b="1" dirty="0">
              <a:solidFill>
                <a:srgbClr val="FFFFFF"/>
              </a:solidFill>
              <a:latin typeface="DR Publik Condensed SemiBold" pitchFamily="2" charset="77"/>
            </a:endParaRPr>
          </a:p>
        </p:txBody>
      </p:sp>
      <p:sp>
        <p:nvSpPr>
          <p:cNvPr id="13" name="2024">
            <a:extLst>
              <a:ext uri="{FF2B5EF4-FFF2-40B4-BE49-F238E27FC236}">
                <a16:creationId xmlns:a16="http://schemas.microsoft.com/office/drawing/2014/main" id="{D3825D4A-AE63-D551-2326-F5BFA9B08456}"/>
              </a:ext>
            </a:extLst>
          </p:cNvPr>
          <p:cNvSpPr txBox="1"/>
          <p:nvPr/>
        </p:nvSpPr>
        <p:spPr>
          <a:xfrm>
            <a:off x="2830513" y="12824271"/>
            <a:ext cx="259686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100000"/>
              </a:lnSpc>
              <a:defRPr sz="1600" cap="all">
                <a:latin typeface="+mn-lt"/>
                <a:ea typeface="+mn-ea"/>
                <a:cs typeface="+mn-cs"/>
                <a:sym typeface="DR Publik Regular"/>
              </a:defRPr>
            </a:lvl1pPr>
          </a:lstStyle>
          <a:p>
            <a:fld id="{BA83A055-6CE9-6A49-85E6-0B1D45F384BE}" type="slidenum">
              <a:rPr lang="da-DK" smtClean="0">
                <a:solidFill>
                  <a:schemeClr val="bg1"/>
                </a:solidFill>
              </a:rPr>
              <a:t>17</a:t>
            </a:fld>
            <a:endParaRPr dirty="0">
              <a:solidFill>
                <a:schemeClr val="bg1"/>
              </a:solidFill>
            </a:endParaRPr>
          </a:p>
        </p:txBody>
      </p:sp>
      <p:sp>
        <p:nvSpPr>
          <p:cNvPr id="14" name="Alle ord tæller">
            <a:extLst>
              <a:ext uri="{FF2B5EF4-FFF2-40B4-BE49-F238E27FC236}">
                <a16:creationId xmlns:a16="http://schemas.microsoft.com/office/drawing/2014/main" id="{C11CB6BE-8964-D518-D65F-517C2D6DB1CC}"/>
              </a:ext>
            </a:extLst>
          </p:cNvPr>
          <p:cNvSpPr txBox="1"/>
          <p:nvPr/>
        </p:nvSpPr>
        <p:spPr>
          <a:xfrm>
            <a:off x="2830513" y="500539"/>
            <a:ext cx="4027487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all">
                <a:latin typeface="+mn-lt"/>
                <a:ea typeface="+mn-ea"/>
                <a:cs typeface="+mn-cs"/>
                <a:sym typeface="DR Publik Regular"/>
              </a:defRPr>
            </a:lvl1pPr>
          </a:lstStyle>
          <a:p>
            <a:r>
              <a:rPr lang="da-DK" dirty="0">
                <a:solidFill>
                  <a:schemeClr val="bg1"/>
                </a:solidFill>
              </a:rPr>
              <a:t>08. april 2024</a:t>
            </a:r>
          </a:p>
        </p:txBody>
      </p:sp>
      <p:sp>
        <p:nvSpPr>
          <p:cNvPr id="15" name="2024">
            <a:extLst>
              <a:ext uri="{FF2B5EF4-FFF2-40B4-BE49-F238E27FC236}">
                <a16:creationId xmlns:a16="http://schemas.microsoft.com/office/drawing/2014/main" id="{5ECC38DE-4A39-A7B0-0285-50D4DAE5ECDE}"/>
              </a:ext>
            </a:extLst>
          </p:cNvPr>
          <p:cNvSpPr txBox="1"/>
          <p:nvPr/>
        </p:nvSpPr>
        <p:spPr>
          <a:xfrm>
            <a:off x="2830513" y="768618"/>
            <a:ext cx="2675412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100000"/>
              </a:lnSpc>
              <a:defRPr sz="1600" cap="all">
                <a:latin typeface="+mn-lt"/>
                <a:ea typeface="+mn-ea"/>
                <a:cs typeface="+mn-cs"/>
                <a:sym typeface="DR Publik Regular"/>
              </a:defRPr>
            </a:lvl1pPr>
          </a:lstStyle>
          <a:p>
            <a:r>
              <a:rPr lang="da-DK" cap="none" dirty="0">
                <a:solidFill>
                  <a:schemeClr val="bg1"/>
                </a:solidFill>
              </a:rPr>
              <a:t>ALLE ORD TÆLLER - </a:t>
            </a:r>
            <a:r>
              <a:rPr lang="da-DK" dirty="0">
                <a:solidFill>
                  <a:schemeClr val="bg1"/>
                </a:solidFill>
              </a:rPr>
              <a:t>Side </a:t>
            </a:r>
            <a:fld id="{BA83A055-6CE9-6A49-85E6-0B1D45F384BE}" type="slidenum">
              <a:rPr lang="da-DK" smtClean="0">
                <a:solidFill>
                  <a:schemeClr val="bg1"/>
                </a:solidFill>
              </a:rPr>
              <a:pPr/>
              <a:t>17</a:t>
            </a:fld>
            <a:endParaRPr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0A0E72-43A2-164E-7723-8518D2C565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46592" y="891728"/>
            <a:ext cx="10046379" cy="519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844018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D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5BA464C-4354-FBEC-FF2A-5F6BA1456F0B}"/>
              </a:ext>
            </a:extLst>
          </p:cNvPr>
          <p:cNvSpPr txBox="1"/>
          <p:nvPr/>
        </p:nvSpPr>
        <p:spPr>
          <a:xfrm>
            <a:off x="2806105" y="8193787"/>
            <a:ext cx="15392684" cy="14311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1767795">
              <a:lnSpc>
                <a:spcPct val="100000"/>
              </a:lnSpc>
              <a:buSzTx/>
              <a:buFontTx/>
              <a:buNone/>
              <a:defRPr sz="8700" spc="0">
                <a:latin typeface="DR Publik VAR Regular Condensed Bold"/>
                <a:ea typeface="DR Publik VAR Regular Condensed Bold"/>
                <a:cs typeface="DR Publik VAR Regular Condensed Bold"/>
                <a:sym typeface="DR Publik VAR Regular Condensed Bold"/>
              </a:defRPr>
            </a:pPr>
            <a:r>
              <a:rPr lang="da-DK" sz="8500" b="1" dirty="0">
                <a:solidFill>
                  <a:srgbClr val="E5003C"/>
                </a:solidFill>
                <a:latin typeface="DR Publik Condensed SemiBold" pitchFamily="2" charset="77"/>
              </a:rPr>
              <a:t>Undertitel</a:t>
            </a:r>
          </a:p>
        </p:txBody>
      </p:sp>
      <p:sp>
        <p:nvSpPr>
          <p:cNvPr id="12" name="Farverne">
            <a:extLst>
              <a:ext uri="{FF2B5EF4-FFF2-40B4-BE49-F238E27FC236}">
                <a16:creationId xmlns:a16="http://schemas.microsoft.com/office/drawing/2014/main" id="{168416D0-F540-3131-23A5-6A7FCAED75C0}"/>
              </a:ext>
            </a:extLst>
          </p:cNvPr>
          <p:cNvSpPr txBox="1"/>
          <p:nvPr/>
        </p:nvSpPr>
        <p:spPr>
          <a:xfrm>
            <a:off x="2848240" y="3302321"/>
            <a:ext cx="15240821" cy="68553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defTabSz="2031949">
              <a:lnSpc>
                <a:spcPct val="100000"/>
              </a:lnSpc>
              <a:defRPr sz="10000" spc="0">
                <a:latin typeface="DR Publik VAR Regular Condensed Bold"/>
                <a:ea typeface="DR Publik VAR Regular Condensed Bold"/>
                <a:cs typeface="DR Publik VAR Regular Condensed Bold"/>
                <a:sym typeface="DR Publik VAR Regular Condensed Bold"/>
              </a:defRPr>
            </a:lvl1pPr>
          </a:lstStyle>
          <a:p>
            <a:pPr>
              <a:lnSpc>
                <a:spcPts val="18000"/>
              </a:lnSpc>
            </a:pPr>
            <a:r>
              <a:rPr lang="da-DK" sz="18000" b="1" dirty="0">
                <a:solidFill>
                  <a:srgbClr val="E5003C"/>
                </a:solidFill>
                <a:latin typeface="DR Publik Condensed SemiBold" pitchFamily="2" charset="77"/>
              </a:rPr>
              <a:t>Titel på præsentation</a:t>
            </a:r>
            <a:endParaRPr sz="18000" b="1" dirty="0">
              <a:solidFill>
                <a:srgbClr val="E5003C"/>
              </a:solidFill>
              <a:latin typeface="DR Publik Condensed SemiBold" pitchFamily="2" charset="77"/>
            </a:endParaRPr>
          </a:p>
        </p:txBody>
      </p:sp>
      <p:sp>
        <p:nvSpPr>
          <p:cNvPr id="13" name="2024">
            <a:extLst>
              <a:ext uri="{FF2B5EF4-FFF2-40B4-BE49-F238E27FC236}">
                <a16:creationId xmlns:a16="http://schemas.microsoft.com/office/drawing/2014/main" id="{D3825D4A-AE63-D551-2326-F5BFA9B08456}"/>
              </a:ext>
            </a:extLst>
          </p:cNvPr>
          <p:cNvSpPr txBox="1"/>
          <p:nvPr/>
        </p:nvSpPr>
        <p:spPr>
          <a:xfrm>
            <a:off x="2830513" y="12824271"/>
            <a:ext cx="259686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100000"/>
              </a:lnSpc>
              <a:defRPr sz="1600" cap="all">
                <a:latin typeface="+mn-lt"/>
                <a:ea typeface="+mn-ea"/>
                <a:cs typeface="+mn-cs"/>
                <a:sym typeface="DR Publik Regular"/>
              </a:defRPr>
            </a:lvl1pPr>
          </a:lstStyle>
          <a:p>
            <a:fld id="{BA83A055-6CE9-6A49-85E6-0B1D45F384BE}" type="slidenum">
              <a:rPr lang="da-DK" smtClean="0">
                <a:solidFill>
                  <a:srgbClr val="00A350"/>
                </a:solidFill>
              </a:rPr>
              <a:t>18</a:t>
            </a:fld>
            <a:endParaRPr dirty="0">
              <a:solidFill>
                <a:srgbClr val="00A350"/>
              </a:solidFill>
            </a:endParaRPr>
          </a:p>
        </p:txBody>
      </p:sp>
      <p:sp>
        <p:nvSpPr>
          <p:cNvPr id="14" name="Alle ord tæller">
            <a:extLst>
              <a:ext uri="{FF2B5EF4-FFF2-40B4-BE49-F238E27FC236}">
                <a16:creationId xmlns:a16="http://schemas.microsoft.com/office/drawing/2014/main" id="{C11CB6BE-8964-D518-D65F-517C2D6DB1CC}"/>
              </a:ext>
            </a:extLst>
          </p:cNvPr>
          <p:cNvSpPr txBox="1"/>
          <p:nvPr/>
        </p:nvSpPr>
        <p:spPr>
          <a:xfrm>
            <a:off x="2830513" y="500539"/>
            <a:ext cx="4027487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all">
                <a:latin typeface="+mn-lt"/>
                <a:ea typeface="+mn-ea"/>
                <a:cs typeface="+mn-cs"/>
                <a:sym typeface="DR Publik Regular"/>
              </a:defRPr>
            </a:lvl1pPr>
          </a:lstStyle>
          <a:p>
            <a:r>
              <a:rPr lang="da-DK" dirty="0">
                <a:solidFill>
                  <a:schemeClr val="tx1"/>
                </a:solidFill>
              </a:rPr>
              <a:t>08. april 2024</a:t>
            </a:r>
          </a:p>
        </p:txBody>
      </p:sp>
      <p:sp>
        <p:nvSpPr>
          <p:cNvPr id="15" name="2024">
            <a:extLst>
              <a:ext uri="{FF2B5EF4-FFF2-40B4-BE49-F238E27FC236}">
                <a16:creationId xmlns:a16="http://schemas.microsoft.com/office/drawing/2014/main" id="{5ECC38DE-4A39-A7B0-0285-50D4DAE5ECDE}"/>
              </a:ext>
            </a:extLst>
          </p:cNvPr>
          <p:cNvSpPr txBox="1"/>
          <p:nvPr/>
        </p:nvSpPr>
        <p:spPr>
          <a:xfrm>
            <a:off x="2830513" y="768618"/>
            <a:ext cx="2675412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100000"/>
              </a:lnSpc>
              <a:defRPr sz="1600" cap="all">
                <a:latin typeface="+mn-lt"/>
                <a:ea typeface="+mn-ea"/>
                <a:cs typeface="+mn-cs"/>
                <a:sym typeface="DR Publik Regular"/>
              </a:defRPr>
            </a:lvl1pPr>
          </a:lstStyle>
          <a:p>
            <a:r>
              <a:rPr lang="da-DK" cap="none" dirty="0">
                <a:solidFill>
                  <a:schemeClr val="tx1"/>
                </a:solidFill>
              </a:rPr>
              <a:t>ALLE ORD TÆLLER - </a:t>
            </a:r>
            <a:r>
              <a:rPr lang="da-DK" dirty="0">
                <a:solidFill>
                  <a:schemeClr val="tx1"/>
                </a:solidFill>
              </a:rPr>
              <a:t>Side </a:t>
            </a:r>
            <a:fld id="{BA83A055-6CE9-6A49-85E6-0B1D45F384BE}" type="slidenum">
              <a:rPr lang="da-DK" smtClean="0">
                <a:solidFill>
                  <a:schemeClr val="tx1"/>
                </a:solidFill>
              </a:rPr>
              <a:pPr/>
              <a:t>18</a:t>
            </a:fld>
            <a:endParaRPr dirty="0">
              <a:solidFill>
                <a:schemeClr val="tx1"/>
              </a:solidFill>
            </a:endParaRPr>
          </a:p>
        </p:txBody>
      </p:sp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D6EDC0E9-7A98-20B7-8E40-32402FBCAF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46161" y="1014839"/>
            <a:ext cx="8111669" cy="939884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68387186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0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5BA464C-4354-FBEC-FF2A-5F6BA1456F0B}"/>
              </a:ext>
            </a:extLst>
          </p:cNvPr>
          <p:cNvSpPr txBox="1"/>
          <p:nvPr/>
        </p:nvSpPr>
        <p:spPr>
          <a:xfrm>
            <a:off x="2806105" y="8193787"/>
            <a:ext cx="15392684" cy="14311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1767795">
              <a:lnSpc>
                <a:spcPct val="100000"/>
              </a:lnSpc>
              <a:buSzTx/>
              <a:buFontTx/>
              <a:buNone/>
              <a:defRPr sz="8700" spc="0">
                <a:latin typeface="DR Publik VAR Regular Condensed Bold"/>
                <a:ea typeface="DR Publik VAR Regular Condensed Bold"/>
                <a:cs typeface="DR Publik VAR Regular Condensed Bold"/>
                <a:sym typeface="DR Publik VAR Regular Condensed Bold"/>
              </a:defRPr>
            </a:pPr>
            <a:r>
              <a:rPr lang="da-DK" sz="8500" b="1" dirty="0">
                <a:solidFill>
                  <a:schemeClr val="tx1"/>
                </a:solidFill>
                <a:latin typeface="DR Publik Condensed SemiBold" pitchFamily="2" charset="77"/>
              </a:rPr>
              <a:t>Undertitel</a:t>
            </a:r>
          </a:p>
        </p:txBody>
      </p:sp>
      <p:sp>
        <p:nvSpPr>
          <p:cNvPr id="12" name="Farverne">
            <a:extLst>
              <a:ext uri="{FF2B5EF4-FFF2-40B4-BE49-F238E27FC236}">
                <a16:creationId xmlns:a16="http://schemas.microsoft.com/office/drawing/2014/main" id="{168416D0-F540-3131-23A5-6A7FCAED75C0}"/>
              </a:ext>
            </a:extLst>
          </p:cNvPr>
          <p:cNvSpPr txBox="1"/>
          <p:nvPr/>
        </p:nvSpPr>
        <p:spPr>
          <a:xfrm>
            <a:off x="2848240" y="3302321"/>
            <a:ext cx="15240821" cy="68553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defTabSz="2031949">
              <a:lnSpc>
                <a:spcPct val="100000"/>
              </a:lnSpc>
              <a:defRPr sz="10000" spc="0">
                <a:latin typeface="DR Publik VAR Regular Condensed Bold"/>
                <a:ea typeface="DR Publik VAR Regular Condensed Bold"/>
                <a:cs typeface="DR Publik VAR Regular Condensed Bold"/>
                <a:sym typeface="DR Publik VAR Regular Condensed Bold"/>
              </a:defRPr>
            </a:lvl1pPr>
          </a:lstStyle>
          <a:p>
            <a:pPr>
              <a:lnSpc>
                <a:spcPts val="18000"/>
              </a:lnSpc>
            </a:pPr>
            <a:r>
              <a:rPr lang="da-DK" sz="18000" b="1" dirty="0">
                <a:solidFill>
                  <a:schemeClr val="tx1"/>
                </a:solidFill>
                <a:latin typeface="DR Publik Condensed SemiBold" pitchFamily="2" charset="77"/>
              </a:rPr>
              <a:t>Titel på præsentation</a:t>
            </a:r>
            <a:endParaRPr sz="18000" b="1" dirty="0">
              <a:solidFill>
                <a:schemeClr val="tx1"/>
              </a:solidFill>
              <a:latin typeface="DR Publik Condensed SemiBold" pitchFamily="2" charset="77"/>
            </a:endParaRPr>
          </a:p>
        </p:txBody>
      </p:sp>
      <p:sp>
        <p:nvSpPr>
          <p:cNvPr id="13" name="2024">
            <a:extLst>
              <a:ext uri="{FF2B5EF4-FFF2-40B4-BE49-F238E27FC236}">
                <a16:creationId xmlns:a16="http://schemas.microsoft.com/office/drawing/2014/main" id="{D3825D4A-AE63-D551-2326-F5BFA9B08456}"/>
              </a:ext>
            </a:extLst>
          </p:cNvPr>
          <p:cNvSpPr txBox="1"/>
          <p:nvPr/>
        </p:nvSpPr>
        <p:spPr>
          <a:xfrm>
            <a:off x="2830513" y="12824271"/>
            <a:ext cx="259686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100000"/>
              </a:lnSpc>
              <a:defRPr sz="1600" cap="all">
                <a:latin typeface="+mn-lt"/>
                <a:ea typeface="+mn-ea"/>
                <a:cs typeface="+mn-cs"/>
                <a:sym typeface="DR Publik Regular"/>
              </a:defRPr>
            </a:lvl1pPr>
          </a:lstStyle>
          <a:p>
            <a:fld id="{BA83A055-6CE9-6A49-85E6-0B1D45F384BE}" type="slidenum">
              <a:rPr lang="da-DK" smtClean="0">
                <a:solidFill>
                  <a:srgbClr val="00A350"/>
                </a:solidFill>
              </a:rPr>
              <a:t>19</a:t>
            </a:fld>
            <a:endParaRPr dirty="0">
              <a:solidFill>
                <a:srgbClr val="00A350"/>
              </a:solidFill>
            </a:endParaRPr>
          </a:p>
        </p:txBody>
      </p:sp>
      <p:sp>
        <p:nvSpPr>
          <p:cNvPr id="14" name="Alle ord tæller">
            <a:extLst>
              <a:ext uri="{FF2B5EF4-FFF2-40B4-BE49-F238E27FC236}">
                <a16:creationId xmlns:a16="http://schemas.microsoft.com/office/drawing/2014/main" id="{C11CB6BE-8964-D518-D65F-517C2D6DB1CC}"/>
              </a:ext>
            </a:extLst>
          </p:cNvPr>
          <p:cNvSpPr txBox="1"/>
          <p:nvPr/>
        </p:nvSpPr>
        <p:spPr>
          <a:xfrm>
            <a:off x="2830513" y="500539"/>
            <a:ext cx="4027487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all">
                <a:latin typeface="+mn-lt"/>
                <a:ea typeface="+mn-ea"/>
                <a:cs typeface="+mn-cs"/>
                <a:sym typeface="DR Publik Regular"/>
              </a:defRPr>
            </a:lvl1pPr>
          </a:lstStyle>
          <a:p>
            <a:r>
              <a:rPr lang="da-DK" dirty="0">
                <a:solidFill>
                  <a:schemeClr val="tx1"/>
                </a:solidFill>
              </a:rPr>
              <a:t>08. april 2024</a:t>
            </a:r>
          </a:p>
        </p:txBody>
      </p:sp>
      <p:sp>
        <p:nvSpPr>
          <p:cNvPr id="15" name="2024">
            <a:extLst>
              <a:ext uri="{FF2B5EF4-FFF2-40B4-BE49-F238E27FC236}">
                <a16:creationId xmlns:a16="http://schemas.microsoft.com/office/drawing/2014/main" id="{5ECC38DE-4A39-A7B0-0285-50D4DAE5ECDE}"/>
              </a:ext>
            </a:extLst>
          </p:cNvPr>
          <p:cNvSpPr txBox="1"/>
          <p:nvPr/>
        </p:nvSpPr>
        <p:spPr>
          <a:xfrm>
            <a:off x="2830513" y="768618"/>
            <a:ext cx="2675412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100000"/>
              </a:lnSpc>
              <a:defRPr sz="1600" cap="all">
                <a:latin typeface="+mn-lt"/>
                <a:ea typeface="+mn-ea"/>
                <a:cs typeface="+mn-cs"/>
                <a:sym typeface="DR Publik Regular"/>
              </a:defRPr>
            </a:lvl1pPr>
          </a:lstStyle>
          <a:p>
            <a:r>
              <a:rPr lang="da-DK" cap="none" dirty="0">
                <a:solidFill>
                  <a:schemeClr val="tx1"/>
                </a:solidFill>
              </a:rPr>
              <a:t>ALLE ORD TÆLLER - </a:t>
            </a:r>
            <a:r>
              <a:rPr lang="da-DK" dirty="0">
                <a:solidFill>
                  <a:schemeClr val="tx1"/>
                </a:solidFill>
              </a:rPr>
              <a:t>Side </a:t>
            </a:r>
            <a:fld id="{BA83A055-6CE9-6A49-85E6-0B1D45F384BE}" type="slidenum">
              <a:rPr lang="da-DK" smtClean="0">
                <a:solidFill>
                  <a:schemeClr val="tx1"/>
                </a:solidFill>
              </a:rPr>
              <a:pPr/>
              <a:t>19</a:t>
            </a:fld>
            <a:endParaRPr dirty="0">
              <a:solidFill>
                <a:schemeClr val="tx1"/>
              </a:solidFill>
            </a:endParaRPr>
          </a:p>
        </p:txBody>
      </p:sp>
      <p:pic>
        <p:nvPicPr>
          <p:cNvPr id="3" name="Image" descr="Image">
            <a:extLst>
              <a:ext uri="{FF2B5EF4-FFF2-40B4-BE49-F238E27FC236}">
                <a16:creationId xmlns:a16="http://schemas.microsoft.com/office/drawing/2014/main" id="{4A133670-3EF6-47E0-D62F-390FE388CE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9944" y="500539"/>
            <a:ext cx="7218947" cy="711314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97940477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0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D32B5B3-49FE-2C7D-2535-DE0473D49BA8}"/>
              </a:ext>
            </a:extLst>
          </p:cNvPr>
          <p:cNvGrpSpPr/>
          <p:nvPr/>
        </p:nvGrpSpPr>
        <p:grpSpPr>
          <a:xfrm>
            <a:off x="-1942326" y="-2064869"/>
            <a:ext cx="30940487" cy="18952882"/>
            <a:chOff x="-1942326" y="-2064869"/>
            <a:chExt cx="30940487" cy="18952882"/>
          </a:xfrm>
        </p:grpSpPr>
        <p:pic>
          <p:nvPicPr>
            <p:cNvPr id="221" name="Image" descr="Imag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25643" y="-1064744"/>
              <a:ext cx="3941548" cy="589242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22" name="Image" descr="Imag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75194" y="3854450"/>
              <a:ext cx="8125612" cy="600710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23" name="Image" descr="Imag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874228" y="10175189"/>
              <a:ext cx="5938228" cy="354081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24" name="Image" descr="Imag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807" y="-1861628"/>
              <a:ext cx="5501679" cy="4209898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25" name="Image" descr="Image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31020" y="4124597"/>
              <a:ext cx="4461003" cy="3000046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26" name="Image" descr="Image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6420464" y="3099580"/>
              <a:ext cx="4217442" cy="359405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27" name="Image" descr="Image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2549128" y="243321"/>
              <a:ext cx="3761513" cy="2938806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28" name="Image" descr="Image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1637304" y="9420897"/>
              <a:ext cx="7360857" cy="4026346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29" name="Image" descr="Image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736592" y="9350895"/>
              <a:ext cx="3418816" cy="5145164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30" name="Image" descr="Image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464144" y="12225375"/>
              <a:ext cx="3983001" cy="4063544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31" name="Image" descr="Image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20040707">
              <a:off x="7403721" y="10472284"/>
              <a:ext cx="4004857" cy="398933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32" name="Image" descr="Image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1342215" y="4005141"/>
              <a:ext cx="3307462" cy="31195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33" name="Image" descr="Image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 rot="1888998">
              <a:off x="8622137" y="-1425277"/>
              <a:ext cx="4004857" cy="3989338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34" name="Image" descr="Image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5607242" y="3182126"/>
              <a:ext cx="1043516" cy="93098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35" name="Image" descr="Image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rot="21055834">
              <a:off x="21138323" y="2306365"/>
              <a:ext cx="1242709" cy="135184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36" name="Image" descr="Image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867016" y="8837903"/>
              <a:ext cx="892379" cy="140665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37" name="Group" descr="Group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7861971" y="11923476"/>
              <a:ext cx="3628404" cy="4436162"/>
            </a:xfrm>
            <a:prstGeom prst="rect">
              <a:avLst/>
            </a:prstGeom>
            <a:ln w="12700">
              <a:miter lim="400000"/>
            </a:ln>
          </p:spPr>
        </p:pic>
        <p:grpSp>
          <p:nvGrpSpPr>
            <p:cNvPr id="240" name="Group"/>
            <p:cNvGrpSpPr/>
            <p:nvPr/>
          </p:nvGrpSpPr>
          <p:grpSpPr>
            <a:xfrm>
              <a:off x="16488705" y="-833652"/>
              <a:ext cx="4238461" cy="4015779"/>
              <a:chOff x="0" y="0"/>
              <a:chExt cx="4238459" cy="4015778"/>
            </a:xfrm>
          </p:grpSpPr>
          <p:pic>
            <p:nvPicPr>
              <p:cNvPr id="238" name="Image" descr="Image"/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0" y="0"/>
                <a:ext cx="4238460" cy="401577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39" name="Image" descr="Image"/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349120" y="1412636"/>
                <a:ext cx="1540219" cy="119050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241" name="Image" descr="Image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 rot="20520000">
              <a:off x="19072615" y="9820349"/>
              <a:ext cx="2021257" cy="1355916"/>
            </a:xfrm>
            <a:prstGeom prst="rect">
              <a:avLst/>
            </a:prstGeom>
            <a:ln w="12700">
              <a:miter lim="400000"/>
            </a:ln>
          </p:spPr>
        </p:pic>
        <p:grpSp>
          <p:nvGrpSpPr>
            <p:cNvPr id="244" name="Group"/>
            <p:cNvGrpSpPr/>
            <p:nvPr/>
          </p:nvGrpSpPr>
          <p:grpSpPr>
            <a:xfrm>
              <a:off x="-1159500" y="4133602"/>
              <a:ext cx="3674480" cy="5448796"/>
              <a:chOff x="0" y="0"/>
              <a:chExt cx="3674478" cy="5448795"/>
            </a:xfrm>
          </p:grpSpPr>
          <p:pic>
            <p:nvPicPr>
              <p:cNvPr id="242" name="Image" descr="Image"/>
              <p:cNvPicPr>
                <a:picLocks noChangeAspect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0" y="0"/>
                <a:ext cx="3674479" cy="544879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43" name="Image" descr="Image"/>
              <p:cNvPicPr>
                <a:picLocks noChangeAspect="1"/>
              </p:cNvPicPr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051394" y="1557210"/>
                <a:ext cx="1571690" cy="105557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247" name="Group"/>
            <p:cNvGrpSpPr/>
            <p:nvPr/>
          </p:nvGrpSpPr>
          <p:grpSpPr>
            <a:xfrm>
              <a:off x="14761233" y="8057215"/>
              <a:ext cx="3767952" cy="3525013"/>
              <a:chOff x="0" y="0"/>
              <a:chExt cx="3767950" cy="3525011"/>
            </a:xfrm>
          </p:grpSpPr>
          <p:pic>
            <p:nvPicPr>
              <p:cNvPr id="245" name="Image" descr="Image"/>
              <p:cNvPicPr>
                <a:picLocks noChangeAspect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0" y="0"/>
                <a:ext cx="3767951" cy="352501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46" name="Image" descr="Image"/>
              <p:cNvPicPr>
                <a:picLocks noChangeAspect="1"/>
              </p:cNvPicPr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473065" y="1190525"/>
                <a:ext cx="1082808" cy="96822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248" name="Image" descr="Image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3466261" y="7455444"/>
              <a:ext cx="4534739" cy="5156735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49" name="Image" descr="Image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14155407" y="12932305"/>
              <a:ext cx="3560217" cy="3955708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50" name="Image" descr="Image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21740083" y="-1154793"/>
              <a:ext cx="3733230" cy="4254374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51" name="Image" descr="Image"/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-1942326" y="1881466"/>
              <a:ext cx="6006326" cy="213805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52" name="Image" descr="Image"/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10806810" y="-2064869"/>
              <a:ext cx="595460" cy="1000126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53" name="Image" descr="Image"/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18695858" y="12932305"/>
              <a:ext cx="1960627" cy="153086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54" name="Image" descr="Image"/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>
              <a:off x="6907578" y="1576804"/>
              <a:ext cx="1042623" cy="15226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55" name="Image" descr="Image"/>
            <p:cNvPicPr>
              <a:picLocks noChangeAspect="1"/>
            </p:cNvPicPr>
            <p:nvPr/>
          </p:nvPicPr>
          <p:blipFill>
            <a:blip r:embed="rId33"/>
            <a:stretch>
              <a:fillRect/>
            </a:stretch>
          </p:blipFill>
          <p:spPr>
            <a:xfrm>
              <a:off x="-1593422" y="9420897"/>
              <a:ext cx="531415" cy="922498"/>
            </a:xfrm>
            <a:prstGeom prst="rect">
              <a:avLst/>
            </a:prstGeom>
            <a:ln w="12700">
              <a:miter lim="400000"/>
            </a:ln>
          </p:spPr>
        </p:pic>
        <p:grpSp>
          <p:nvGrpSpPr>
            <p:cNvPr id="258" name="Group"/>
            <p:cNvGrpSpPr/>
            <p:nvPr/>
          </p:nvGrpSpPr>
          <p:grpSpPr>
            <a:xfrm>
              <a:off x="17433007" y="6573201"/>
              <a:ext cx="6588316" cy="2968030"/>
              <a:chOff x="0" y="0"/>
              <a:chExt cx="6588315" cy="2968028"/>
            </a:xfrm>
          </p:grpSpPr>
          <p:pic>
            <p:nvPicPr>
              <p:cNvPr id="256" name="Image" descr="Image"/>
              <p:cNvPicPr>
                <a:picLocks noChangeAspect="1"/>
              </p:cNvPicPr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0" y="0"/>
                <a:ext cx="6588316" cy="296802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57" name="Image" descr="Image"/>
              <p:cNvPicPr>
                <a:picLocks noChangeAspect="1"/>
              </p:cNvPicPr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1921732" y="717199"/>
                <a:ext cx="714376" cy="72239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259" name="Image" descr="Image"/>
            <p:cNvPicPr>
              <a:picLocks noChangeAspect="1"/>
            </p:cNvPicPr>
            <p:nvPr/>
          </p:nvPicPr>
          <p:blipFill>
            <a:blip r:embed="rId36"/>
            <a:stretch>
              <a:fillRect/>
            </a:stretch>
          </p:blipFill>
          <p:spPr>
            <a:xfrm>
              <a:off x="4762977" y="2771512"/>
              <a:ext cx="1048930" cy="124801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60" name="Image" descr="Image"/>
            <p:cNvPicPr>
              <a:picLocks noChangeAspect="1"/>
            </p:cNvPicPr>
            <p:nvPr/>
          </p:nvPicPr>
          <p:blipFill>
            <a:blip r:embed="rId37"/>
            <a:stretch>
              <a:fillRect/>
            </a:stretch>
          </p:blipFill>
          <p:spPr>
            <a:xfrm>
              <a:off x="14802124" y="11423414"/>
              <a:ext cx="805120" cy="1000126"/>
            </a:xfrm>
            <a:prstGeom prst="rect">
              <a:avLst/>
            </a:prstGeom>
            <a:ln w="12700">
              <a:miter lim="400000"/>
            </a:ln>
          </p:spPr>
        </p:pic>
      </p:grp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90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Indhold…"/>
          <p:cNvSpPr txBox="1">
            <a:spLocks noGrp="1"/>
          </p:cNvSpPr>
          <p:nvPr>
            <p:ph type="body" idx="4294967295"/>
          </p:nvPr>
        </p:nvSpPr>
        <p:spPr>
          <a:xfrm>
            <a:off x="2830513" y="4195070"/>
            <a:ext cx="15935826" cy="7595079"/>
          </a:xfrm>
          <a:prstGeom prst="rect">
            <a:avLst/>
          </a:prstGeom>
        </p:spPr>
        <p:txBody>
          <a:bodyPr/>
          <a:lstStyle/>
          <a:p>
            <a:pPr marL="883919" indent="-883919" defTabSz="1767795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5220" spc="-104"/>
            </a:pPr>
            <a:r>
              <a:rPr lang="da-DK" sz="4500" dirty="0" err="1"/>
              <a:t>Lorem</a:t>
            </a:r>
            <a:r>
              <a:rPr lang="da-DK" sz="4500" dirty="0"/>
              <a:t> </a:t>
            </a:r>
            <a:r>
              <a:rPr lang="da-DK" sz="4500" dirty="0" err="1"/>
              <a:t>ipsum</a:t>
            </a:r>
            <a:endParaRPr sz="4500" dirty="0"/>
          </a:p>
          <a:p>
            <a:pPr marL="883919" indent="-883919" defTabSz="1767795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5220" spc="-104"/>
            </a:pPr>
            <a:r>
              <a:rPr lang="da-DK" sz="4500" dirty="0" err="1"/>
              <a:t>Lorem</a:t>
            </a:r>
            <a:r>
              <a:rPr lang="da-DK" sz="4500" dirty="0"/>
              <a:t> </a:t>
            </a:r>
            <a:r>
              <a:rPr lang="da-DK" sz="4500" dirty="0" err="1"/>
              <a:t>ipsum</a:t>
            </a:r>
            <a:endParaRPr lang="da-DK" sz="4500" dirty="0"/>
          </a:p>
          <a:p>
            <a:pPr marL="883919" indent="-883919" defTabSz="1767795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5220" spc="-104"/>
            </a:pPr>
            <a:r>
              <a:rPr lang="da-DK" sz="4500" dirty="0" err="1"/>
              <a:t>Lorem</a:t>
            </a:r>
            <a:r>
              <a:rPr lang="da-DK" sz="4500" dirty="0"/>
              <a:t> </a:t>
            </a:r>
            <a:r>
              <a:rPr lang="da-DK" sz="4500" dirty="0" err="1"/>
              <a:t>ipsum</a:t>
            </a:r>
            <a:endParaRPr lang="da-DK" sz="4500" dirty="0"/>
          </a:p>
          <a:p>
            <a:pPr marL="883919" indent="-883919" defTabSz="1767795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5220" spc="-104"/>
            </a:pPr>
            <a:endParaRPr lang="da-DK" sz="4500" dirty="0"/>
          </a:p>
          <a:p>
            <a:pPr marL="883919" indent="-883919" defTabSz="1767795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5220" spc="-104"/>
            </a:pPr>
            <a:r>
              <a:rPr lang="da-DK" sz="4500" dirty="0" err="1"/>
              <a:t>Lorem</a:t>
            </a:r>
            <a:r>
              <a:rPr lang="da-DK" sz="4500" dirty="0"/>
              <a:t> </a:t>
            </a:r>
            <a:r>
              <a:rPr lang="da-DK" sz="4500" dirty="0" err="1"/>
              <a:t>ipsum</a:t>
            </a:r>
            <a:endParaRPr lang="da-DK" sz="4500" dirty="0"/>
          </a:p>
          <a:p>
            <a:pPr marL="883919" indent="-883919" defTabSz="1767795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5220" spc="-104"/>
            </a:pPr>
            <a:endParaRPr lang="en-DK" sz="4500" dirty="0"/>
          </a:p>
          <a:p>
            <a:pPr marL="883919" indent="-883919" defTabSz="1767795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5220" spc="-104"/>
            </a:pPr>
            <a:r>
              <a:rPr lang="da-DK" sz="4500" dirty="0" err="1"/>
              <a:t>Lorem</a:t>
            </a:r>
            <a:r>
              <a:rPr lang="da-DK" sz="4500" dirty="0"/>
              <a:t> </a:t>
            </a:r>
            <a:r>
              <a:rPr lang="da-DK" sz="4500" dirty="0" err="1"/>
              <a:t>ipsum</a:t>
            </a:r>
            <a:endParaRPr lang="da-DK" sz="4500" dirty="0"/>
          </a:p>
          <a:p>
            <a:pPr marL="883919" indent="-883919" defTabSz="1767795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5220" spc="-104"/>
            </a:pPr>
            <a:r>
              <a:rPr lang="da-DK" sz="4500" dirty="0" err="1"/>
              <a:t>Lorem</a:t>
            </a:r>
            <a:r>
              <a:rPr lang="da-DK" sz="4500" dirty="0"/>
              <a:t> </a:t>
            </a:r>
            <a:r>
              <a:rPr lang="da-DK" sz="4500" dirty="0" err="1"/>
              <a:t>ipsum</a:t>
            </a:r>
            <a:endParaRPr lang="da-DK" sz="4500" dirty="0"/>
          </a:p>
          <a:p>
            <a:pPr marL="883919" indent="-883919" defTabSz="1767795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5220" spc="-104"/>
            </a:pPr>
            <a:r>
              <a:rPr lang="da-DK" sz="4500" dirty="0" err="1"/>
              <a:t>Lorem</a:t>
            </a:r>
            <a:r>
              <a:rPr lang="da-DK" sz="4500" dirty="0"/>
              <a:t> </a:t>
            </a:r>
            <a:r>
              <a:rPr lang="da-DK" sz="4500" dirty="0" err="1"/>
              <a:t>ipsum</a:t>
            </a:r>
            <a:endParaRPr lang="da-DK" sz="4500" dirty="0"/>
          </a:p>
          <a:p>
            <a:pPr marL="883919" indent="-883919" defTabSz="1767795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5220" spc="-104"/>
            </a:pPr>
            <a:endParaRPr sz="45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B803E1-B422-11FC-BF57-7BDE5AC678D0}"/>
              </a:ext>
            </a:extLst>
          </p:cNvPr>
          <p:cNvSpPr txBox="1"/>
          <p:nvPr/>
        </p:nvSpPr>
        <p:spPr>
          <a:xfrm>
            <a:off x="2761501" y="2138123"/>
            <a:ext cx="12892754" cy="14311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1767795">
              <a:lnSpc>
                <a:spcPct val="100000"/>
              </a:lnSpc>
              <a:buSzTx/>
              <a:buFontTx/>
              <a:buNone/>
              <a:defRPr sz="8700" spc="0">
                <a:latin typeface="DR Publik VAR Regular Condensed Bold"/>
                <a:ea typeface="DR Publik VAR Regular Condensed Bold"/>
                <a:cs typeface="DR Publik VAR Regular Condensed Bold"/>
                <a:sym typeface="DR Publik VAR Regular Condensed Bold"/>
              </a:defRPr>
            </a:pPr>
            <a:r>
              <a:rPr lang="da-DK" sz="8500" b="1" dirty="0">
                <a:latin typeface="DR Publik Condensed SemiBold" pitchFamily="2" charset="77"/>
              </a:rPr>
              <a:t>Agenda</a:t>
            </a:r>
          </a:p>
        </p:txBody>
      </p:sp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5CFCD6B1-71D0-17F7-4CB0-B56E9A2C6F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67776" y="805194"/>
            <a:ext cx="2520000" cy="1862986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2024">
            <a:extLst>
              <a:ext uri="{FF2B5EF4-FFF2-40B4-BE49-F238E27FC236}">
                <a16:creationId xmlns:a16="http://schemas.microsoft.com/office/drawing/2014/main" id="{DF37CCC7-3EBC-6C7A-EB4D-8EF9F2EA4915}"/>
              </a:ext>
            </a:extLst>
          </p:cNvPr>
          <p:cNvSpPr txBox="1"/>
          <p:nvPr/>
        </p:nvSpPr>
        <p:spPr>
          <a:xfrm>
            <a:off x="2830513" y="12824271"/>
            <a:ext cx="129844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100000"/>
              </a:lnSpc>
              <a:defRPr sz="1600" cap="all">
                <a:latin typeface="+mn-lt"/>
                <a:ea typeface="+mn-ea"/>
                <a:cs typeface="+mn-cs"/>
                <a:sym typeface="DR Publik Regular"/>
              </a:defRPr>
            </a:lvl1pPr>
          </a:lstStyle>
          <a:p>
            <a:fld id="{BA83A055-6CE9-6A49-85E6-0B1D45F384BE}" type="slidenum">
              <a:rPr lang="da-DK" smtClean="0"/>
              <a:t>20</a:t>
            </a:fld>
            <a:endParaRPr dirty="0"/>
          </a:p>
        </p:txBody>
      </p:sp>
      <p:sp>
        <p:nvSpPr>
          <p:cNvPr id="12" name="Alle ord tæller">
            <a:extLst>
              <a:ext uri="{FF2B5EF4-FFF2-40B4-BE49-F238E27FC236}">
                <a16:creationId xmlns:a16="http://schemas.microsoft.com/office/drawing/2014/main" id="{DF03D4C0-9976-D971-886C-ACFAB7C3B337}"/>
              </a:ext>
            </a:extLst>
          </p:cNvPr>
          <p:cNvSpPr txBox="1"/>
          <p:nvPr/>
        </p:nvSpPr>
        <p:spPr>
          <a:xfrm>
            <a:off x="2830513" y="500539"/>
            <a:ext cx="4027487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all">
                <a:latin typeface="+mn-lt"/>
                <a:ea typeface="+mn-ea"/>
                <a:cs typeface="+mn-cs"/>
                <a:sym typeface="DR Publik Regular"/>
              </a:defRPr>
            </a:lvl1pPr>
          </a:lstStyle>
          <a:p>
            <a:r>
              <a:rPr lang="da-DK" dirty="0"/>
              <a:t>08. april 2024</a:t>
            </a:r>
          </a:p>
        </p:txBody>
      </p:sp>
      <p:sp>
        <p:nvSpPr>
          <p:cNvPr id="13" name="2024">
            <a:extLst>
              <a:ext uri="{FF2B5EF4-FFF2-40B4-BE49-F238E27FC236}">
                <a16:creationId xmlns:a16="http://schemas.microsoft.com/office/drawing/2014/main" id="{AA0CF54A-2E7D-A7CD-E92C-75724E46A32E}"/>
              </a:ext>
            </a:extLst>
          </p:cNvPr>
          <p:cNvSpPr txBox="1"/>
          <p:nvPr/>
        </p:nvSpPr>
        <p:spPr>
          <a:xfrm>
            <a:off x="2830513" y="768618"/>
            <a:ext cx="2545569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100000"/>
              </a:lnSpc>
              <a:defRPr sz="1600" cap="all">
                <a:latin typeface="+mn-lt"/>
                <a:ea typeface="+mn-ea"/>
                <a:cs typeface="+mn-cs"/>
                <a:sym typeface="DR Publik Regular"/>
              </a:defRPr>
            </a:lvl1pPr>
          </a:lstStyle>
          <a:p>
            <a:r>
              <a:rPr lang="da-DK" cap="none" dirty="0"/>
              <a:t>ALLE ORD TÆLLER - </a:t>
            </a:r>
            <a:r>
              <a:rPr lang="da-DK" dirty="0"/>
              <a:t>Side </a:t>
            </a:r>
            <a:fld id="{BA83A055-6CE9-6A49-85E6-0B1D45F384BE}" type="slidenum">
              <a:rPr lang="da-DK" smtClean="0"/>
              <a:pPr/>
              <a:t>20</a:t>
            </a:fld>
            <a:endParaRPr dirty="0"/>
          </a:p>
        </p:txBody>
      </p:sp>
      <p:pic>
        <p:nvPicPr>
          <p:cNvPr id="2" name="Image" descr="Image">
            <a:extLst>
              <a:ext uri="{FF2B5EF4-FFF2-40B4-BE49-F238E27FC236}">
                <a16:creationId xmlns:a16="http://schemas.microsoft.com/office/drawing/2014/main" id="{CF0E92B6-7A81-A306-332F-44C3AE6362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08276" y="4195070"/>
            <a:ext cx="10877106" cy="832318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5041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BD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C74C18EB-9C69-9E64-7F48-9E4C0FBAC8E1}"/>
              </a:ext>
            </a:extLst>
          </p:cNvPr>
          <p:cNvGrpSpPr/>
          <p:nvPr/>
        </p:nvGrpSpPr>
        <p:grpSpPr>
          <a:xfrm>
            <a:off x="2904565" y="11634299"/>
            <a:ext cx="18582554" cy="1282232"/>
            <a:chOff x="2904565" y="11634299"/>
            <a:chExt cx="18582554" cy="128223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4250939-DD77-4D63-3AE7-897765459A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524276" y="12550869"/>
              <a:ext cx="962843" cy="28447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0206B55-B0E2-45F8-B831-35A87112A7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237719" y="12597142"/>
              <a:ext cx="897195" cy="240711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8C87769-5C92-0B86-7B05-C5B968B6AF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246000" y="12640908"/>
              <a:ext cx="1542737" cy="19694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4B3E9A6-6A75-BC33-2F9A-E8917791A5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929671" y="12521804"/>
              <a:ext cx="1805330" cy="32824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8988B62-05D8-80E3-41FB-532A619749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844073" y="11634299"/>
              <a:ext cx="1860037" cy="120355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D186B3D-9DDA-93C2-8358-42AD9C040B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52537" y="12619025"/>
              <a:ext cx="1772506" cy="21882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0241F79-902C-49A0-77E2-052D8307CAF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904565" y="12588289"/>
              <a:ext cx="2013217" cy="328242"/>
            </a:xfrm>
            <a:prstGeom prst="rect">
              <a:avLst/>
            </a:prstGeom>
          </p:spPr>
        </p:pic>
      </p:grpSp>
      <p:sp>
        <p:nvSpPr>
          <p:cNvPr id="15" name="Indhold…">
            <a:extLst>
              <a:ext uri="{FF2B5EF4-FFF2-40B4-BE49-F238E27FC236}">
                <a16:creationId xmlns:a16="http://schemas.microsoft.com/office/drawing/2014/main" id="{9F7E752C-CB18-9C6A-D53E-2270F6B1DDEA}"/>
              </a:ext>
            </a:extLst>
          </p:cNvPr>
          <p:cNvSpPr txBox="1">
            <a:spLocks/>
          </p:cNvSpPr>
          <p:nvPr/>
        </p:nvSpPr>
        <p:spPr>
          <a:xfrm>
            <a:off x="2830513" y="4195070"/>
            <a:ext cx="15935826" cy="759507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1pPr>
            <a:lvl2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2pPr>
            <a:lvl3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3pPr>
            <a:lvl4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4pPr>
            <a:lvl5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5pPr>
            <a:lvl6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6pPr>
            <a:lvl7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7pPr>
            <a:lvl8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8pPr>
            <a:lvl9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9pPr>
          </a:lstStyle>
          <a:p>
            <a:pPr defTabSz="1767795" hangingPunct="1">
              <a:lnSpc>
                <a:spcPct val="100000"/>
              </a:lnSpc>
              <a:buClr>
                <a:schemeClr val="tx1"/>
              </a:buClr>
              <a:buNone/>
              <a:defRPr sz="5220" spc="-104"/>
            </a:pPr>
            <a:r>
              <a:rPr lang="da-DK" sz="4500" spc="-104" dirty="0">
                <a:solidFill>
                  <a:schemeClr val="tx1"/>
                </a:solidFill>
              </a:rPr>
              <a:t>Partnerlogoer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9E6F599-BDD9-EC8D-96BC-E900D55ABCFE}"/>
              </a:ext>
            </a:extLst>
          </p:cNvPr>
          <p:cNvSpPr txBox="1"/>
          <p:nvPr/>
        </p:nvSpPr>
        <p:spPr>
          <a:xfrm>
            <a:off x="2761501" y="2138123"/>
            <a:ext cx="12892754" cy="14311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1767795">
              <a:lnSpc>
                <a:spcPct val="100000"/>
              </a:lnSpc>
              <a:buSzTx/>
              <a:buFontTx/>
              <a:buNone/>
              <a:defRPr sz="8700" spc="0">
                <a:latin typeface="DR Publik VAR Regular Condensed Bold"/>
                <a:ea typeface="DR Publik VAR Regular Condensed Bold"/>
                <a:cs typeface="DR Publik VAR Regular Condensed Bold"/>
                <a:sym typeface="DR Publik VAR Regular Condensed Bold"/>
              </a:defRPr>
            </a:pPr>
            <a:r>
              <a:rPr lang="da-DK" sz="8500" b="1" dirty="0">
                <a:solidFill>
                  <a:schemeClr val="tx1"/>
                </a:solidFill>
                <a:latin typeface="DR Publik Condensed SemiBold" pitchFamily="2" charset="77"/>
              </a:rPr>
              <a:t>Partner-logo </a:t>
            </a:r>
            <a:r>
              <a:rPr lang="da-DK" sz="8500" b="1" dirty="0" err="1">
                <a:solidFill>
                  <a:schemeClr val="tx1"/>
                </a:solidFill>
                <a:latin typeface="DR Publik Condensed SemiBold" pitchFamily="2" charset="77"/>
              </a:rPr>
              <a:t>hieraki</a:t>
            </a:r>
            <a:endParaRPr lang="da-DK" sz="8500" b="1" dirty="0">
              <a:solidFill>
                <a:schemeClr val="tx1"/>
              </a:solidFill>
              <a:latin typeface="DR Publik Condensed SemiBold" pitchFamily="2" charset="77"/>
            </a:endParaRPr>
          </a:p>
        </p:txBody>
      </p:sp>
      <p:pic>
        <p:nvPicPr>
          <p:cNvPr id="20" name="Image" descr="Image">
            <a:extLst>
              <a:ext uri="{FF2B5EF4-FFF2-40B4-BE49-F238E27FC236}">
                <a16:creationId xmlns:a16="http://schemas.microsoft.com/office/drawing/2014/main" id="{11E19D05-769C-120D-9C56-E62BFF7D1B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067776" y="805194"/>
            <a:ext cx="2520000" cy="1862986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2024">
            <a:extLst>
              <a:ext uri="{FF2B5EF4-FFF2-40B4-BE49-F238E27FC236}">
                <a16:creationId xmlns:a16="http://schemas.microsoft.com/office/drawing/2014/main" id="{8D1FAE76-EB70-40E6-43CC-6EA0F703438A}"/>
              </a:ext>
            </a:extLst>
          </p:cNvPr>
          <p:cNvSpPr txBox="1"/>
          <p:nvPr/>
        </p:nvSpPr>
        <p:spPr>
          <a:xfrm>
            <a:off x="975955" y="12647347"/>
            <a:ext cx="65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100000"/>
              </a:lnSpc>
              <a:defRPr sz="1600" cap="all">
                <a:latin typeface="+mn-lt"/>
                <a:ea typeface="+mn-ea"/>
                <a:cs typeface="+mn-cs"/>
                <a:sym typeface="DR Publik Regular"/>
              </a:defRPr>
            </a:lvl1pPr>
          </a:lstStyle>
          <a:p>
            <a:endParaRPr dirty="0"/>
          </a:p>
        </p:txBody>
      </p:sp>
      <p:sp>
        <p:nvSpPr>
          <p:cNvPr id="23" name="Alle ord tæller">
            <a:extLst>
              <a:ext uri="{FF2B5EF4-FFF2-40B4-BE49-F238E27FC236}">
                <a16:creationId xmlns:a16="http://schemas.microsoft.com/office/drawing/2014/main" id="{07D426CF-A764-CDD6-624A-BD458E1DF50E}"/>
              </a:ext>
            </a:extLst>
          </p:cNvPr>
          <p:cNvSpPr txBox="1"/>
          <p:nvPr/>
        </p:nvSpPr>
        <p:spPr>
          <a:xfrm>
            <a:off x="2830513" y="500539"/>
            <a:ext cx="4027487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all">
                <a:latin typeface="+mn-lt"/>
                <a:ea typeface="+mn-ea"/>
                <a:cs typeface="+mn-cs"/>
                <a:sym typeface="DR Publik Regular"/>
              </a:defRPr>
            </a:lvl1pPr>
          </a:lstStyle>
          <a:p>
            <a:r>
              <a:rPr lang="da-DK" dirty="0"/>
              <a:t>08. april 2024</a:t>
            </a:r>
          </a:p>
        </p:txBody>
      </p:sp>
      <p:sp>
        <p:nvSpPr>
          <p:cNvPr id="24" name="2024">
            <a:extLst>
              <a:ext uri="{FF2B5EF4-FFF2-40B4-BE49-F238E27FC236}">
                <a16:creationId xmlns:a16="http://schemas.microsoft.com/office/drawing/2014/main" id="{A6F89A06-51B8-2551-2224-0CB57C2E0CFC}"/>
              </a:ext>
            </a:extLst>
          </p:cNvPr>
          <p:cNvSpPr txBox="1"/>
          <p:nvPr/>
        </p:nvSpPr>
        <p:spPr>
          <a:xfrm>
            <a:off x="2830513" y="768618"/>
            <a:ext cx="2545569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100000"/>
              </a:lnSpc>
              <a:defRPr sz="1600" cap="all">
                <a:latin typeface="+mn-lt"/>
                <a:ea typeface="+mn-ea"/>
                <a:cs typeface="+mn-cs"/>
                <a:sym typeface="DR Publik Regular"/>
              </a:defRPr>
            </a:lvl1pPr>
          </a:lstStyle>
          <a:p>
            <a:r>
              <a:rPr lang="da-DK" cap="none" dirty="0"/>
              <a:t>ALLE ORD TÆLLER - </a:t>
            </a:r>
            <a:r>
              <a:rPr lang="da-DK" dirty="0"/>
              <a:t>Side </a:t>
            </a:r>
            <a:fld id="{BA83A055-6CE9-6A49-85E6-0B1D45F384BE}" type="slidenum">
              <a:rPr lang="da-DK" smtClean="0"/>
              <a:pPr/>
              <a:t>21</a:t>
            </a:fld>
            <a:endParaRPr dirty="0"/>
          </a:p>
        </p:txBody>
      </p:sp>
      <p:pic>
        <p:nvPicPr>
          <p:cNvPr id="2" name="Image" descr="Image">
            <a:extLst>
              <a:ext uri="{FF2B5EF4-FFF2-40B4-BE49-F238E27FC236}">
                <a16:creationId xmlns:a16="http://schemas.microsoft.com/office/drawing/2014/main" id="{269C6CB9-E468-86F5-37DC-A40AF1F8BCB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48522">
            <a:off x="15830061" y="2889724"/>
            <a:ext cx="8634410" cy="904633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5651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A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dhold…">
            <a:extLst>
              <a:ext uri="{FF2B5EF4-FFF2-40B4-BE49-F238E27FC236}">
                <a16:creationId xmlns:a16="http://schemas.microsoft.com/office/drawing/2014/main" id="{677A2452-4FEE-13EB-BDCC-B6F6BBAE3F80}"/>
              </a:ext>
            </a:extLst>
          </p:cNvPr>
          <p:cNvSpPr txBox="1">
            <a:spLocks/>
          </p:cNvSpPr>
          <p:nvPr/>
        </p:nvSpPr>
        <p:spPr>
          <a:xfrm>
            <a:off x="2830513" y="4195070"/>
            <a:ext cx="15935826" cy="759507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1pPr>
            <a:lvl2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2pPr>
            <a:lvl3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3pPr>
            <a:lvl4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4pPr>
            <a:lvl5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5pPr>
            <a:lvl6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6pPr>
            <a:lvl7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7pPr>
            <a:lvl8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8pPr>
            <a:lvl9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9pPr>
          </a:lstStyle>
          <a:p>
            <a:pPr defTabSz="1767795" hangingPunct="1">
              <a:lnSpc>
                <a:spcPct val="100000"/>
              </a:lnSpc>
              <a:buClr>
                <a:schemeClr val="tx1"/>
              </a:buClr>
              <a:buNone/>
              <a:defRPr sz="5220" spc="-104"/>
            </a:pPr>
            <a:r>
              <a:rPr lang="da-DK" sz="4500" spc="-104" dirty="0"/>
              <a:t>Indsæt tekst her..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493CC2-EFA3-4DFB-5DB4-B305C5E182FD}"/>
              </a:ext>
            </a:extLst>
          </p:cNvPr>
          <p:cNvSpPr txBox="1"/>
          <p:nvPr/>
        </p:nvSpPr>
        <p:spPr>
          <a:xfrm>
            <a:off x="2761501" y="2138123"/>
            <a:ext cx="12892754" cy="14311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1767795">
              <a:lnSpc>
                <a:spcPct val="100000"/>
              </a:lnSpc>
              <a:buSzTx/>
              <a:buFontTx/>
              <a:buNone/>
              <a:defRPr sz="8700" spc="0">
                <a:latin typeface="DR Publik VAR Regular Condensed Bold"/>
                <a:ea typeface="DR Publik VAR Regular Condensed Bold"/>
                <a:cs typeface="DR Publik VAR Regular Condensed Bold"/>
                <a:sym typeface="DR Publik VAR Regular Condensed Bold"/>
              </a:defRPr>
            </a:pPr>
            <a:r>
              <a:rPr lang="da-DK" sz="8500" b="1" dirty="0">
                <a:latin typeface="DR Publik Condensed SemiBold" pitchFamily="2" charset="77"/>
              </a:rPr>
              <a:t>Indsæt overskrift her</a:t>
            </a:r>
          </a:p>
        </p:txBody>
      </p:sp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E0EECE2D-8400-4D27-6F13-F114439A15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67776" y="805194"/>
            <a:ext cx="2520000" cy="186298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Alle ord tæller">
            <a:extLst>
              <a:ext uri="{FF2B5EF4-FFF2-40B4-BE49-F238E27FC236}">
                <a16:creationId xmlns:a16="http://schemas.microsoft.com/office/drawing/2014/main" id="{08FC8BC2-E305-45ED-93CF-D5565C48FDFE}"/>
              </a:ext>
            </a:extLst>
          </p:cNvPr>
          <p:cNvSpPr txBox="1"/>
          <p:nvPr/>
        </p:nvSpPr>
        <p:spPr>
          <a:xfrm>
            <a:off x="2830513" y="500539"/>
            <a:ext cx="4027487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all">
                <a:latin typeface="+mn-lt"/>
                <a:ea typeface="+mn-ea"/>
                <a:cs typeface="+mn-cs"/>
                <a:sym typeface="DR Publik Regular"/>
              </a:defRPr>
            </a:lvl1pPr>
          </a:lstStyle>
          <a:p>
            <a:r>
              <a:rPr lang="da-DK" dirty="0"/>
              <a:t>08. april 2024</a:t>
            </a:r>
          </a:p>
        </p:txBody>
      </p:sp>
      <p:sp>
        <p:nvSpPr>
          <p:cNvPr id="14" name="2024">
            <a:extLst>
              <a:ext uri="{FF2B5EF4-FFF2-40B4-BE49-F238E27FC236}">
                <a16:creationId xmlns:a16="http://schemas.microsoft.com/office/drawing/2014/main" id="{53794725-AEBE-2469-B318-60159C1DB90A}"/>
              </a:ext>
            </a:extLst>
          </p:cNvPr>
          <p:cNvSpPr txBox="1"/>
          <p:nvPr/>
        </p:nvSpPr>
        <p:spPr>
          <a:xfrm>
            <a:off x="2830513" y="768618"/>
            <a:ext cx="2545569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100000"/>
              </a:lnSpc>
              <a:defRPr sz="1600" cap="all">
                <a:latin typeface="+mn-lt"/>
                <a:ea typeface="+mn-ea"/>
                <a:cs typeface="+mn-cs"/>
                <a:sym typeface="DR Publik Regular"/>
              </a:defRPr>
            </a:lvl1pPr>
          </a:lstStyle>
          <a:p>
            <a:r>
              <a:rPr lang="da-DK" cap="none" dirty="0"/>
              <a:t>ALLE ORD TÆLLER - </a:t>
            </a:r>
            <a:r>
              <a:rPr lang="da-DK" dirty="0"/>
              <a:t>Side </a:t>
            </a:r>
            <a:fld id="{BA83A055-6CE9-6A49-85E6-0B1D45F384BE}" type="slidenum">
              <a:rPr lang="da-DK" smtClean="0"/>
              <a:pPr/>
              <a:t>22</a:t>
            </a:fld>
            <a:endParaRPr dirty="0"/>
          </a:p>
        </p:txBody>
      </p:sp>
      <p:pic>
        <p:nvPicPr>
          <p:cNvPr id="2" name="Image" descr="Image">
            <a:extLst>
              <a:ext uri="{FF2B5EF4-FFF2-40B4-BE49-F238E27FC236}">
                <a16:creationId xmlns:a16="http://schemas.microsoft.com/office/drawing/2014/main" id="{F163ADF0-96FC-7366-D793-10A177893D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56043" y="4720518"/>
            <a:ext cx="5425730" cy="3648829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8000BFE7-8812-4A25-13C8-2FE95BD5EB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92120" y="1014839"/>
            <a:ext cx="4933490" cy="465855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07580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BD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dhold…">
            <a:extLst>
              <a:ext uri="{FF2B5EF4-FFF2-40B4-BE49-F238E27FC236}">
                <a16:creationId xmlns:a16="http://schemas.microsoft.com/office/drawing/2014/main" id="{677A2452-4FEE-13EB-BDCC-B6F6BBAE3F80}"/>
              </a:ext>
            </a:extLst>
          </p:cNvPr>
          <p:cNvSpPr txBox="1">
            <a:spLocks/>
          </p:cNvSpPr>
          <p:nvPr/>
        </p:nvSpPr>
        <p:spPr>
          <a:xfrm>
            <a:off x="2830513" y="4195070"/>
            <a:ext cx="15935826" cy="759507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1pPr>
            <a:lvl2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2pPr>
            <a:lvl3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3pPr>
            <a:lvl4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4pPr>
            <a:lvl5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5pPr>
            <a:lvl6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6pPr>
            <a:lvl7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7pPr>
            <a:lvl8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8pPr>
            <a:lvl9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9pPr>
          </a:lstStyle>
          <a:p>
            <a:pPr defTabSz="1767795" hangingPunct="1">
              <a:lnSpc>
                <a:spcPct val="100000"/>
              </a:lnSpc>
              <a:buClr>
                <a:schemeClr val="tx1"/>
              </a:buClr>
              <a:buNone/>
              <a:defRPr sz="5220" spc="-104"/>
            </a:pPr>
            <a:r>
              <a:rPr lang="da-DK" sz="4500" spc="-104" dirty="0"/>
              <a:t>Indsæt tekst her..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493CC2-EFA3-4DFB-5DB4-B305C5E182FD}"/>
              </a:ext>
            </a:extLst>
          </p:cNvPr>
          <p:cNvSpPr txBox="1"/>
          <p:nvPr/>
        </p:nvSpPr>
        <p:spPr>
          <a:xfrm>
            <a:off x="2761501" y="2138123"/>
            <a:ext cx="12892754" cy="14311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1767795">
              <a:lnSpc>
                <a:spcPct val="100000"/>
              </a:lnSpc>
              <a:buSzTx/>
              <a:buFontTx/>
              <a:buNone/>
              <a:defRPr sz="8700" spc="0">
                <a:latin typeface="DR Publik VAR Regular Condensed Bold"/>
                <a:ea typeface="DR Publik VAR Regular Condensed Bold"/>
                <a:cs typeface="DR Publik VAR Regular Condensed Bold"/>
                <a:sym typeface="DR Publik VAR Regular Condensed Bold"/>
              </a:defRPr>
            </a:pPr>
            <a:r>
              <a:rPr lang="da-DK" sz="8500" b="1" dirty="0">
                <a:latin typeface="DR Publik Condensed SemiBold" pitchFamily="2" charset="77"/>
              </a:rPr>
              <a:t>Indsæt overskrift her</a:t>
            </a:r>
          </a:p>
        </p:txBody>
      </p:sp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E0EECE2D-8400-4D27-6F13-F114439A15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67776" y="805194"/>
            <a:ext cx="2520000" cy="18629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Alle ord tæller">
            <a:extLst>
              <a:ext uri="{FF2B5EF4-FFF2-40B4-BE49-F238E27FC236}">
                <a16:creationId xmlns:a16="http://schemas.microsoft.com/office/drawing/2014/main" id="{CC97C3D6-D218-4173-C898-4963ABE7B99D}"/>
              </a:ext>
            </a:extLst>
          </p:cNvPr>
          <p:cNvSpPr txBox="1"/>
          <p:nvPr/>
        </p:nvSpPr>
        <p:spPr>
          <a:xfrm>
            <a:off x="2830513" y="500539"/>
            <a:ext cx="4027487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all">
                <a:latin typeface="+mn-lt"/>
                <a:ea typeface="+mn-ea"/>
                <a:cs typeface="+mn-cs"/>
                <a:sym typeface="DR Publik Regular"/>
              </a:defRPr>
            </a:lvl1pPr>
          </a:lstStyle>
          <a:p>
            <a:r>
              <a:rPr lang="da-DK" dirty="0"/>
              <a:t>08. april 2024</a:t>
            </a:r>
          </a:p>
        </p:txBody>
      </p:sp>
      <p:sp>
        <p:nvSpPr>
          <p:cNvPr id="3" name="2024">
            <a:extLst>
              <a:ext uri="{FF2B5EF4-FFF2-40B4-BE49-F238E27FC236}">
                <a16:creationId xmlns:a16="http://schemas.microsoft.com/office/drawing/2014/main" id="{DA66C17E-3728-D257-DB1D-55A4958012C0}"/>
              </a:ext>
            </a:extLst>
          </p:cNvPr>
          <p:cNvSpPr txBox="1"/>
          <p:nvPr/>
        </p:nvSpPr>
        <p:spPr>
          <a:xfrm>
            <a:off x="2830513" y="768618"/>
            <a:ext cx="2545569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100000"/>
              </a:lnSpc>
              <a:defRPr sz="1600" cap="all">
                <a:latin typeface="+mn-lt"/>
                <a:ea typeface="+mn-ea"/>
                <a:cs typeface="+mn-cs"/>
                <a:sym typeface="DR Publik Regular"/>
              </a:defRPr>
            </a:lvl1pPr>
          </a:lstStyle>
          <a:p>
            <a:r>
              <a:rPr lang="da-DK" cap="none" dirty="0"/>
              <a:t>ALLE ORD TÆLLER - </a:t>
            </a:r>
            <a:r>
              <a:rPr lang="da-DK" dirty="0"/>
              <a:t>Side </a:t>
            </a:r>
            <a:fld id="{BA83A055-6CE9-6A49-85E6-0B1D45F384BE}" type="slidenum">
              <a:rPr lang="da-DK" smtClean="0"/>
              <a:pPr/>
              <a:t>23</a:t>
            </a:fld>
            <a:endParaRPr dirty="0"/>
          </a:p>
        </p:txBody>
      </p:sp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84C118A5-284A-1DF5-4FFF-D4F0B66D74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84201" y="6015789"/>
            <a:ext cx="8920143" cy="821849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60345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0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dhold…">
            <a:extLst>
              <a:ext uri="{FF2B5EF4-FFF2-40B4-BE49-F238E27FC236}">
                <a16:creationId xmlns:a16="http://schemas.microsoft.com/office/drawing/2014/main" id="{677A2452-4FEE-13EB-BDCC-B6F6BBAE3F80}"/>
              </a:ext>
            </a:extLst>
          </p:cNvPr>
          <p:cNvSpPr txBox="1">
            <a:spLocks/>
          </p:cNvSpPr>
          <p:nvPr/>
        </p:nvSpPr>
        <p:spPr>
          <a:xfrm>
            <a:off x="2830513" y="4195070"/>
            <a:ext cx="15935826" cy="759507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1pPr>
            <a:lvl2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2pPr>
            <a:lvl3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3pPr>
            <a:lvl4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4pPr>
            <a:lvl5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5pPr>
            <a:lvl6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6pPr>
            <a:lvl7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7pPr>
            <a:lvl8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8pPr>
            <a:lvl9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9pPr>
          </a:lstStyle>
          <a:p>
            <a:pPr defTabSz="1767795" hangingPunct="1">
              <a:lnSpc>
                <a:spcPct val="100000"/>
              </a:lnSpc>
              <a:buClr>
                <a:schemeClr val="tx1"/>
              </a:buClr>
              <a:buNone/>
              <a:defRPr sz="5220" spc="-104"/>
            </a:pPr>
            <a:r>
              <a:rPr lang="da-DK" sz="4500" spc="-104" dirty="0"/>
              <a:t>Indsæt tekst her..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493CC2-EFA3-4DFB-5DB4-B305C5E182FD}"/>
              </a:ext>
            </a:extLst>
          </p:cNvPr>
          <p:cNvSpPr txBox="1"/>
          <p:nvPr/>
        </p:nvSpPr>
        <p:spPr>
          <a:xfrm>
            <a:off x="2761501" y="2138123"/>
            <a:ext cx="12892754" cy="14311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1767795">
              <a:lnSpc>
                <a:spcPct val="100000"/>
              </a:lnSpc>
              <a:buSzTx/>
              <a:buFontTx/>
              <a:buNone/>
              <a:defRPr sz="8700" spc="0">
                <a:latin typeface="DR Publik VAR Regular Condensed Bold"/>
                <a:ea typeface="DR Publik VAR Regular Condensed Bold"/>
                <a:cs typeface="DR Publik VAR Regular Condensed Bold"/>
                <a:sym typeface="DR Publik VAR Regular Condensed Bold"/>
              </a:defRPr>
            </a:pPr>
            <a:r>
              <a:rPr lang="da-DK" sz="8500" b="1" dirty="0">
                <a:latin typeface="DR Publik Condensed SemiBold" pitchFamily="2" charset="77"/>
              </a:rPr>
              <a:t>Indsæt overskrift her</a:t>
            </a:r>
          </a:p>
        </p:txBody>
      </p:sp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4D5CECB7-C377-38FA-63C6-9B20B7EB00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67776" y="805194"/>
            <a:ext cx="2520000" cy="1862986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Alle ord tæller">
            <a:extLst>
              <a:ext uri="{FF2B5EF4-FFF2-40B4-BE49-F238E27FC236}">
                <a16:creationId xmlns:a16="http://schemas.microsoft.com/office/drawing/2014/main" id="{1BBC50FB-8FD5-B337-5B9D-EF2AA6F9403C}"/>
              </a:ext>
            </a:extLst>
          </p:cNvPr>
          <p:cNvSpPr txBox="1"/>
          <p:nvPr/>
        </p:nvSpPr>
        <p:spPr>
          <a:xfrm>
            <a:off x="2830513" y="500539"/>
            <a:ext cx="4027487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all">
                <a:latin typeface="+mn-lt"/>
                <a:ea typeface="+mn-ea"/>
                <a:cs typeface="+mn-cs"/>
                <a:sym typeface="DR Publik Regular"/>
              </a:defRPr>
            </a:lvl1pPr>
          </a:lstStyle>
          <a:p>
            <a:r>
              <a:rPr lang="da-DK" dirty="0"/>
              <a:t>08. april 2024</a:t>
            </a:r>
          </a:p>
        </p:txBody>
      </p:sp>
      <p:sp>
        <p:nvSpPr>
          <p:cNvPr id="11" name="2024">
            <a:extLst>
              <a:ext uri="{FF2B5EF4-FFF2-40B4-BE49-F238E27FC236}">
                <a16:creationId xmlns:a16="http://schemas.microsoft.com/office/drawing/2014/main" id="{7FD9B028-CCB4-5B40-510E-5B425BFDB5AB}"/>
              </a:ext>
            </a:extLst>
          </p:cNvPr>
          <p:cNvSpPr txBox="1"/>
          <p:nvPr/>
        </p:nvSpPr>
        <p:spPr>
          <a:xfrm>
            <a:off x="2830513" y="768618"/>
            <a:ext cx="2545569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100000"/>
              </a:lnSpc>
              <a:defRPr sz="1600" cap="all">
                <a:latin typeface="+mn-lt"/>
                <a:ea typeface="+mn-ea"/>
                <a:cs typeface="+mn-cs"/>
                <a:sym typeface="DR Publik Regular"/>
              </a:defRPr>
            </a:lvl1pPr>
          </a:lstStyle>
          <a:p>
            <a:r>
              <a:rPr lang="da-DK" cap="none" dirty="0"/>
              <a:t>ALLE ORD TÆLLER - </a:t>
            </a:r>
            <a:r>
              <a:rPr lang="da-DK" dirty="0"/>
              <a:t>Side </a:t>
            </a:r>
            <a:fld id="{BA83A055-6CE9-6A49-85E6-0B1D45F384BE}" type="slidenum">
              <a:rPr lang="da-DK" smtClean="0"/>
              <a:pPr/>
              <a:t>24</a:t>
            </a:fld>
            <a:endParaRPr dirty="0"/>
          </a:p>
        </p:txBody>
      </p:sp>
      <p:pic>
        <p:nvPicPr>
          <p:cNvPr id="2" name="Image" descr="Image">
            <a:extLst>
              <a:ext uri="{FF2B5EF4-FFF2-40B4-BE49-F238E27FC236}">
                <a16:creationId xmlns:a16="http://schemas.microsoft.com/office/drawing/2014/main" id="{7931ED06-37BE-1008-BF3E-9979594A60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9855" y="10603798"/>
            <a:ext cx="8017994" cy="23435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Image" descr="Image">
            <a:extLst>
              <a:ext uri="{FF2B5EF4-FFF2-40B4-BE49-F238E27FC236}">
                <a16:creationId xmlns:a16="http://schemas.microsoft.com/office/drawing/2014/main" id="{B1CC4C46-91D9-91C3-128A-7ED1CBD51A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65097" y="3037837"/>
            <a:ext cx="5005358" cy="355034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37775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DB8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" descr="Image">
            <a:extLst>
              <a:ext uri="{FF2B5EF4-FFF2-40B4-BE49-F238E27FC236}">
                <a16:creationId xmlns:a16="http://schemas.microsoft.com/office/drawing/2014/main" id="{6F8B40E4-0957-55AC-93BC-F6DC614B96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492569" y="947218"/>
            <a:ext cx="20060917" cy="11421244"/>
          </a:xfrm>
          <a:prstGeom prst="rect">
            <a:avLst/>
          </a:prstGeom>
          <a:ln w="12700">
            <a:miter lim="400000"/>
          </a:ln>
        </p:spPr>
      </p:pic>
      <p:sp>
        <p:nvSpPr>
          <p:cNvPr id="262" name="Indhold…"/>
          <p:cNvSpPr txBox="1">
            <a:spLocks noGrp="1"/>
          </p:cNvSpPr>
          <p:nvPr>
            <p:ph type="body" idx="4294967295"/>
          </p:nvPr>
        </p:nvSpPr>
        <p:spPr>
          <a:xfrm>
            <a:off x="2830513" y="5412065"/>
            <a:ext cx="5904413" cy="5656988"/>
          </a:xfrm>
          <a:prstGeom prst="rect">
            <a:avLst/>
          </a:prstGeom>
        </p:spPr>
        <p:txBody>
          <a:bodyPr/>
          <a:lstStyle/>
          <a:p>
            <a:pPr marL="883919" indent="-883919" defTabSz="1767795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5220" spc="-104"/>
            </a:pPr>
            <a:r>
              <a:rPr lang="da-DK" sz="4500" dirty="0" err="1"/>
              <a:t>Lorem</a:t>
            </a:r>
            <a:r>
              <a:rPr lang="da-DK" sz="4500" dirty="0"/>
              <a:t> </a:t>
            </a:r>
            <a:r>
              <a:rPr lang="da-DK" sz="4500" dirty="0" err="1"/>
              <a:t>ipsum</a:t>
            </a:r>
            <a:endParaRPr sz="45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B803E1-B422-11FC-BF57-7BDE5AC678D0}"/>
              </a:ext>
            </a:extLst>
          </p:cNvPr>
          <p:cNvSpPr txBox="1"/>
          <p:nvPr/>
        </p:nvSpPr>
        <p:spPr>
          <a:xfrm>
            <a:off x="2761501" y="2138123"/>
            <a:ext cx="12892754" cy="14311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1767795">
              <a:lnSpc>
                <a:spcPct val="100000"/>
              </a:lnSpc>
              <a:buSzTx/>
              <a:buFontTx/>
              <a:buNone/>
              <a:defRPr sz="8700" spc="0">
                <a:latin typeface="DR Publik VAR Regular Condensed Bold"/>
                <a:ea typeface="DR Publik VAR Regular Condensed Bold"/>
                <a:cs typeface="DR Publik VAR Regular Condensed Bold"/>
                <a:sym typeface="DR Publik VAR Regular Condensed Bold"/>
              </a:defRPr>
            </a:pPr>
            <a:r>
              <a:rPr lang="da-DK" sz="8500" b="1" dirty="0">
                <a:solidFill>
                  <a:srgbClr val="B88123"/>
                </a:solidFill>
                <a:latin typeface="DR Publik Condensed SemiBold" pitchFamily="2" charset="77"/>
              </a:rPr>
              <a:t>Opsamling</a:t>
            </a:r>
          </a:p>
        </p:txBody>
      </p:sp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5CFCD6B1-71D0-17F7-4CB0-B56E9A2C6F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67776" y="805194"/>
            <a:ext cx="2520000" cy="18629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Alle ord tæller">
            <a:extLst>
              <a:ext uri="{FF2B5EF4-FFF2-40B4-BE49-F238E27FC236}">
                <a16:creationId xmlns:a16="http://schemas.microsoft.com/office/drawing/2014/main" id="{36FC9B85-5085-E0DD-7CF9-FF2906CBC981}"/>
              </a:ext>
            </a:extLst>
          </p:cNvPr>
          <p:cNvSpPr txBox="1"/>
          <p:nvPr/>
        </p:nvSpPr>
        <p:spPr>
          <a:xfrm>
            <a:off x="2830513" y="500539"/>
            <a:ext cx="4027487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all">
                <a:latin typeface="+mn-lt"/>
                <a:ea typeface="+mn-ea"/>
                <a:cs typeface="+mn-cs"/>
                <a:sym typeface="DR Publik Regular"/>
              </a:defRPr>
            </a:lvl1pPr>
          </a:lstStyle>
          <a:p>
            <a:r>
              <a:rPr lang="da-DK" dirty="0">
                <a:solidFill>
                  <a:schemeClr val="bg1"/>
                </a:solidFill>
              </a:rPr>
              <a:t>08. april 2024</a:t>
            </a:r>
          </a:p>
        </p:txBody>
      </p:sp>
      <p:sp>
        <p:nvSpPr>
          <p:cNvPr id="3" name="2024">
            <a:extLst>
              <a:ext uri="{FF2B5EF4-FFF2-40B4-BE49-F238E27FC236}">
                <a16:creationId xmlns:a16="http://schemas.microsoft.com/office/drawing/2014/main" id="{726218F1-F378-E952-26C5-1D73A61A29E6}"/>
              </a:ext>
            </a:extLst>
          </p:cNvPr>
          <p:cNvSpPr txBox="1"/>
          <p:nvPr/>
        </p:nvSpPr>
        <p:spPr>
          <a:xfrm>
            <a:off x="2830513" y="768618"/>
            <a:ext cx="2675412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100000"/>
              </a:lnSpc>
              <a:defRPr sz="1600" cap="all">
                <a:latin typeface="+mn-lt"/>
                <a:ea typeface="+mn-ea"/>
                <a:cs typeface="+mn-cs"/>
                <a:sym typeface="DR Publik Regular"/>
              </a:defRPr>
            </a:lvl1pPr>
          </a:lstStyle>
          <a:p>
            <a:r>
              <a:rPr lang="da-DK" cap="none" dirty="0">
                <a:solidFill>
                  <a:schemeClr val="bg1"/>
                </a:solidFill>
              </a:rPr>
              <a:t>ALLE ORD TÆLLER - </a:t>
            </a:r>
            <a:r>
              <a:rPr lang="da-DK" dirty="0">
                <a:solidFill>
                  <a:schemeClr val="bg1"/>
                </a:solidFill>
              </a:rPr>
              <a:t>Side </a:t>
            </a:r>
            <a:fld id="{BA83A055-6CE9-6A49-85E6-0B1D45F384BE}" type="slidenum">
              <a:rPr lang="da-DK" smtClean="0">
                <a:solidFill>
                  <a:schemeClr val="bg1"/>
                </a:solidFill>
              </a:rPr>
              <a:pPr/>
              <a:t>25</a:t>
            </a:fld>
            <a:endParaRPr dirty="0">
              <a:solidFill>
                <a:schemeClr val="bg1"/>
              </a:solidFill>
            </a:endParaRPr>
          </a:p>
        </p:txBody>
      </p:sp>
      <p:pic>
        <p:nvPicPr>
          <p:cNvPr id="12" name="Image" descr="Image">
            <a:extLst>
              <a:ext uri="{FF2B5EF4-FFF2-40B4-BE49-F238E27FC236}">
                <a16:creationId xmlns:a16="http://schemas.microsoft.com/office/drawing/2014/main" id="{46E03EBD-D59A-8E2D-CDEB-A7F0B92EF1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22371" y="8600899"/>
            <a:ext cx="4890810" cy="416788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68691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C0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86179" y="5865481"/>
            <a:ext cx="18581918" cy="14985942"/>
          </a:xfrm>
          <a:prstGeom prst="rect">
            <a:avLst/>
          </a:prstGeom>
          <a:ln w="12700">
            <a:miter lim="400000"/>
          </a:ln>
        </p:spPr>
      </p:pic>
      <p:sp>
        <p:nvSpPr>
          <p:cNvPr id="734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5092895" y="12966700"/>
            <a:ext cx="270359" cy="23876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26</a:t>
            </a:fld>
            <a:endParaRPr/>
          </a:p>
        </p:txBody>
      </p:sp>
      <p:sp>
        <p:nvSpPr>
          <p:cNvPr id="735" name="Side"/>
          <p:cNvSpPr txBox="1"/>
          <p:nvPr/>
        </p:nvSpPr>
        <p:spPr>
          <a:xfrm>
            <a:off x="4577940" y="12966700"/>
            <a:ext cx="442062" cy="238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100000"/>
              </a:lnSpc>
              <a:defRPr sz="1600" cap="all">
                <a:latin typeface="+mn-lt"/>
                <a:ea typeface="+mn-ea"/>
                <a:cs typeface="+mn-cs"/>
                <a:sym typeface="DR Publik Regular"/>
              </a:defRPr>
            </a:lvl1pPr>
          </a:lstStyle>
          <a:p>
            <a:r>
              <a:t>Side</a:t>
            </a:r>
          </a:p>
        </p:txBody>
      </p:sp>
      <p:sp>
        <p:nvSpPr>
          <p:cNvPr id="3" name="Farverne">
            <a:extLst>
              <a:ext uri="{FF2B5EF4-FFF2-40B4-BE49-F238E27FC236}">
                <a16:creationId xmlns:a16="http://schemas.microsoft.com/office/drawing/2014/main" id="{BC48F220-4F86-D35E-1CF4-6DB8F1A80450}"/>
              </a:ext>
            </a:extLst>
          </p:cNvPr>
          <p:cNvSpPr txBox="1"/>
          <p:nvPr/>
        </p:nvSpPr>
        <p:spPr>
          <a:xfrm>
            <a:off x="0" y="4144532"/>
            <a:ext cx="24384000" cy="68553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defTabSz="2031949">
              <a:lnSpc>
                <a:spcPct val="100000"/>
              </a:lnSpc>
              <a:defRPr sz="10000" spc="0">
                <a:latin typeface="DR Publik VAR Regular Condensed Bold"/>
                <a:ea typeface="DR Publik VAR Regular Condensed Bold"/>
                <a:cs typeface="DR Publik VAR Regular Condensed Bold"/>
                <a:sym typeface="DR Publik VAR Regular Condensed Bold"/>
              </a:defRPr>
            </a:lvl1pPr>
          </a:lstStyle>
          <a:p>
            <a:pPr algn="ctr">
              <a:lnSpc>
                <a:spcPts val="18000"/>
              </a:lnSpc>
            </a:pPr>
            <a:r>
              <a:rPr lang="da-DK" sz="18000" b="1" dirty="0">
                <a:solidFill>
                  <a:schemeClr val="tx1"/>
                </a:solidFill>
                <a:latin typeface="DR Publik Condensed SemiBold" pitchFamily="2" charset="77"/>
              </a:rPr>
              <a:t>Overskrift </a:t>
            </a:r>
          </a:p>
          <a:p>
            <a:pPr algn="ctr">
              <a:lnSpc>
                <a:spcPts val="18000"/>
              </a:lnSpc>
            </a:pPr>
            <a:r>
              <a:rPr lang="da-DK" sz="18000" b="1" dirty="0">
                <a:solidFill>
                  <a:schemeClr val="tx1"/>
                </a:solidFill>
                <a:latin typeface="DR Publik Condensed SemiBold" pitchFamily="2" charset="77"/>
              </a:rPr>
              <a:t>i to linjer</a:t>
            </a:r>
            <a:endParaRPr sz="18000" b="1" dirty="0">
              <a:solidFill>
                <a:schemeClr val="tx1"/>
              </a:solidFill>
              <a:latin typeface="DR Publik Condensed SemiBold" pitchFamily="2" charset="77"/>
            </a:endParaRPr>
          </a:p>
        </p:txBody>
      </p:sp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46234E27-DF20-5B7D-901F-F2E2715CCB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67776" y="805194"/>
            <a:ext cx="2520000" cy="1862986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Alle ord tæller">
            <a:extLst>
              <a:ext uri="{FF2B5EF4-FFF2-40B4-BE49-F238E27FC236}">
                <a16:creationId xmlns:a16="http://schemas.microsoft.com/office/drawing/2014/main" id="{57D07E02-4329-5F8C-6645-0EF3F4384CBA}"/>
              </a:ext>
            </a:extLst>
          </p:cNvPr>
          <p:cNvSpPr txBox="1"/>
          <p:nvPr/>
        </p:nvSpPr>
        <p:spPr>
          <a:xfrm>
            <a:off x="2830513" y="500539"/>
            <a:ext cx="4027487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all">
                <a:latin typeface="+mn-lt"/>
                <a:ea typeface="+mn-ea"/>
                <a:cs typeface="+mn-cs"/>
                <a:sym typeface="DR Publik Regular"/>
              </a:defRPr>
            </a:lvl1pPr>
          </a:lstStyle>
          <a:p>
            <a:r>
              <a:rPr lang="da-DK" dirty="0"/>
              <a:t>08. april 2024</a:t>
            </a:r>
          </a:p>
        </p:txBody>
      </p:sp>
      <p:sp>
        <p:nvSpPr>
          <p:cNvPr id="6" name="2024">
            <a:extLst>
              <a:ext uri="{FF2B5EF4-FFF2-40B4-BE49-F238E27FC236}">
                <a16:creationId xmlns:a16="http://schemas.microsoft.com/office/drawing/2014/main" id="{687DE23A-B421-CAD2-CC61-2586855E652B}"/>
              </a:ext>
            </a:extLst>
          </p:cNvPr>
          <p:cNvSpPr txBox="1"/>
          <p:nvPr/>
        </p:nvSpPr>
        <p:spPr>
          <a:xfrm>
            <a:off x="2830513" y="768618"/>
            <a:ext cx="2545569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100000"/>
              </a:lnSpc>
              <a:defRPr sz="1600" cap="all">
                <a:latin typeface="+mn-lt"/>
                <a:ea typeface="+mn-ea"/>
                <a:cs typeface="+mn-cs"/>
                <a:sym typeface="DR Publik Regular"/>
              </a:defRPr>
            </a:lvl1pPr>
          </a:lstStyle>
          <a:p>
            <a:r>
              <a:rPr lang="da-DK" cap="none" dirty="0"/>
              <a:t>ALLE ORD TÆLLER - </a:t>
            </a:r>
            <a:r>
              <a:rPr lang="da-DK" dirty="0"/>
              <a:t>Side </a:t>
            </a:r>
            <a:fld id="{BA83A055-6CE9-6A49-85E6-0B1D45F384BE}" type="slidenum">
              <a:rPr lang="da-DK" smtClean="0"/>
              <a:pPr/>
              <a:t>26</a:t>
            </a:fld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81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5092895" y="12966700"/>
            <a:ext cx="270359" cy="23876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27</a:t>
            </a:fld>
            <a:endParaRPr/>
          </a:p>
        </p:txBody>
      </p:sp>
      <p:sp>
        <p:nvSpPr>
          <p:cNvPr id="735" name="Side"/>
          <p:cNvSpPr txBox="1"/>
          <p:nvPr/>
        </p:nvSpPr>
        <p:spPr>
          <a:xfrm>
            <a:off x="4577940" y="12966700"/>
            <a:ext cx="442062" cy="238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100000"/>
              </a:lnSpc>
              <a:defRPr sz="1600" cap="all">
                <a:latin typeface="+mn-lt"/>
                <a:ea typeface="+mn-ea"/>
                <a:cs typeface="+mn-cs"/>
                <a:sym typeface="DR Publik Regular"/>
              </a:defRPr>
            </a:lvl1pPr>
          </a:lstStyle>
          <a:p>
            <a:r>
              <a:t>Side</a:t>
            </a:r>
          </a:p>
        </p:txBody>
      </p:sp>
      <p:sp>
        <p:nvSpPr>
          <p:cNvPr id="3" name="Farverne">
            <a:extLst>
              <a:ext uri="{FF2B5EF4-FFF2-40B4-BE49-F238E27FC236}">
                <a16:creationId xmlns:a16="http://schemas.microsoft.com/office/drawing/2014/main" id="{BC48F220-4F86-D35E-1CF4-6DB8F1A80450}"/>
              </a:ext>
            </a:extLst>
          </p:cNvPr>
          <p:cNvSpPr txBox="1"/>
          <p:nvPr/>
        </p:nvSpPr>
        <p:spPr>
          <a:xfrm>
            <a:off x="0" y="4144532"/>
            <a:ext cx="24384000" cy="68553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defTabSz="2031949">
              <a:lnSpc>
                <a:spcPct val="100000"/>
              </a:lnSpc>
              <a:defRPr sz="10000" spc="0">
                <a:latin typeface="DR Publik VAR Regular Condensed Bold"/>
                <a:ea typeface="DR Publik VAR Regular Condensed Bold"/>
                <a:cs typeface="DR Publik VAR Regular Condensed Bold"/>
                <a:sym typeface="DR Publik VAR Regular Condensed Bold"/>
              </a:defRPr>
            </a:lvl1pPr>
          </a:lstStyle>
          <a:p>
            <a:pPr algn="ctr">
              <a:lnSpc>
                <a:spcPts val="18000"/>
              </a:lnSpc>
            </a:pPr>
            <a:r>
              <a:rPr lang="da-DK" sz="18000" b="1" dirty="0">
                <a:solidFill>
                  <a:schemeClr val="bg1"/>
                </a:solidFill>
                <a:latin typeface="DR Publik Condensed SemiBold" pitchFamily="2" charset="77"/>
              </a:rPr>
              <a:t>Overskrift </a:t>
            </a:r>
          </a:p>
          <a:p>
            <a:pPr algn="ctr">
              <a:lnSpc>
                <a:spcPts val="18000"/>
              </a:lnSpc>
            </a:pPr>
            <a:r>
              <a:rPr lang="da-DK" sz="18000" b="1" dirty="0">
                <a:solidFill>
                  <a:schemeClr val="bg1"/>
                </a:solidFill>
                <a:latin typeface="DR Publik Condensed SemiBold" pitchFamily="2" charset="77"/>
              </a:rPr>
              <a:t>i to linjer</a:t>
            </a:r>
            <a:endParaRPr sz="18000" b="1" dirty="0">
              <a:solidFill>
                <a:schemeClr val="bg1"/>
              </a:solidFill>
              <a:latin typeface="DR Publik Condensed SemiBold" pitchFamily="2" charset="77"/>
            </a:endParaRPr>
          </a:p>
        </p:txBody>
      </p:sp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46234E27-DF20-5B7D-901F-F2E2715CCB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67776" y="805194"/>
            <a:ext cx="2520000" cy="1862986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Alle ord tæller">
            <a:extLst>
              <a:ext uri="{FF2B5EF4-FFF2-40B4-BE49-F238E27FC236}">
                <a16:creationId xmlns:a16="http://schemas.microsoft.com/office/drawing/2014/main" id="{57D07E02-4329-5F8C-6645-0EF3F4384CBA}"/>
              </a:ext>
            </a:extLst>
          </p:cNvPr>
          <p:cNvSpPr txBox="1"/>
          <p:nvPr/>
        </p:nvSpPr>
        <p:spPr>
          <a:xfrm>
            <a:off x="2830513" y="500539"/>
            <a:ext cx="4027487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all">
                <a:latin typeface="+mn-lt"/>
                <a:ea typeface="+mn-ea"/>
                <a:cs typeface="+mn-cs"/>
                <a:sym typeface="DR Publik Regular"/>
              </a:defRPr>
            </a:lvl1pPr>
          </a:lstStyle>
          <a:p>
            <a:r>
              <a:rPr lang="da-DK" dirty="0"/>
              <a:t>08. april 2024</a:t>
            </a:r>
          </a:p>
        </p:txBody>
      </p:sp>
      <p:sp>
        <p:nvSpPr>
          <p:cNvPr id="6" name="2024">
            <a:extLst>
              <a:ext uri="{FF2B5EF4-FFF2-40B4-BE49-F238E27FC236}">
                <a16:creationId xmlns:a16="http://schemas.microsoft.com/office/drawing/2014/main" id="{687DE23A-B421-CAD2-CC61-2586855E652B}"/>
              </a:ext>
            </a:extLst>
          </p:cNvPr>
          <p:cNvSpPr txBox="1"/>
          <p:nvPr/>
        </p:nvSpPr>
        <p:spPr>
          <a:xfrm>
            <a:off x="2830513" y="768618"/>
            <a:ext cx="2545569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100000"/>
              </a:lnSpc>
              <a:defRPr sz="1600" cap="all">
                <a:latin typeface="+mn-lt"/>
                <a:ea typeface="+mn-ea"/>
                <a:cs typeface="+mn-cs"/>
                <a:sym typeface="DR Publik Regular"/>
              </a:defRPr>
            </a:lvl1pPr>
          </a:lstStyle>
          <a:p>
            <a:r>
              <a:rPr lang="da-DK" cap="none" dirty="0"/>
              <a:t>ALLE ORD TÆLLER - </a:t>
            </a:r>
            <a:r>
              <a:rPr lang="da-DK" dirty="0"/>
              <a:t>Side </a:t>
            </a:r>
            <a:fld id="{BA83A055-6CE9-6A49-85E6-0B1D45F384BE}" type="slidenum">
              <a:rPr lang="da-DK" smtClean="0"/>
              <a:pPr/>
              <a:t>27</a:t>
            </a:fld>
            <a:endParaRPr dirty="0"/>
          </a:p>
        </p:txBody>
      </p:sp>
      <p:pic>
        <p:nvPicPr>
          <p:cNvPr id="2" name="Image" descr="Image">
            <a:extLst>
              <a:ext uri="{FF2B5EF4-FFF2-40B4-BE49-F238E27FC236}">
                <a16:creationId xmlns:a16="http://schemas.microsoft.com/office/drawing/2014/main" id="{3AF0B291-0AA8-DDA6-3D62-FD1AE74816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73472" y="3233843"/>
            <a:ext cx="8163453" cy="1228562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26177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BD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1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5092895" y="12966700"/>
            <a:ext cx="270359" cy="23876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28</a:t>
            </a:fld>
            <a:endParaRPr/>
          </a:p>
        </p:txBody>
      </p:sp>
      <p:sp>
        <p:nvSpPr>
          <p:cNvPr id="1702" name="Side"/>
          <p:cNvSpPr txBox="1"/>
          <p:nvPr/>
        </p:nvSpPr>
        <p:spPr>
          <a:xfrm>
            <a:off x="4577940" y="12966700"/>
            <a:ext cx="442062" cy="238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100000"/>
              </a:lnSpc>
              <a:defRPr sz="1600" cap="all">
                <a:latin typeface="+mn-lt"/>
                <a:ea typeface="+mn-ea"/>
                <a:cs typeface="+mn-cs"/>
                <a:sym typeface="DR Publik Regular"/>
              </a:defRPr>
            </a:lvl1pPr>
          </a:lstStyle>
          <a:p>
            <a:r>
              <a:t>Side</a:t>
            </a:r>
          </a:p>
        </p:txBody>
      </p:sp>
      <p:sp>
        <p:nvSpPr>
          <p:cNvPr id="1707" name="2024"/>
          <p:cNvSpPr txBox="1"/>
          <p:nvPr/>
        </p:nvSpPr>
        <p:spPr>
          <a:xfrm>
            <a:off x="23045216" y="508000"/>
            <a:ext cx="576784" cy="238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100000"/>
              </a:lnSpc>
              <a:defRPr sz="1600" cap="all">
                <a:latin typeface="+mn-lt"/>
                <a:ea typeface="+mn-ea"/>
                <a:cs typeface="+mn-cs"/>
                <a:sym typeface="DR Publik Regular"/>
              </a:defRPr>
            </a:lvl1pPr>
          </a:lstStyle>
          <a:p>
            <a:r>
              <a:t> 2024</a:t>
            </a:r>
          </a:p>
        </p:txBody>
      </p:sp>
      <p:sp>
        <p:nvSpPr>
          <p:cNvPr id="2" name="Farverne">
            <a:extLst>
              <a:ext uri="{FF2B5EF4-FFF2-40B4-BE49-F238E27FC236}">
                <a16:creationId xmlns:a16="http://schemas.microsoft.com/office/drawing/2014/main" id="{CD12FBEB-F7B8-57DF-C090-5B9CD61D07A6}"/>
              </a:ext>
            </a:extLst>
          </p:cNvPr>
          <p:cNvSpPr txBox="1"/>
          <p:nvPr/>
        </p:nvSpPr>
        <p:spPr>
          <a:xfrm>
            <a:off x="2848241" y="3302321"/>
            <a:ext cx="7455714" cy="27510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defTabSz="2031949">
              <a:lnSpc>
                <a:spcPct val="100000"/>
              </a:lnSpc>
              <a:defRPr sz="10000" spc="0">
                <a:latin typeface="DR Publik VAR Regular Condensed Bold"/>
                <a:ea typeface="DR Publik VAR Regular Condensed Bold"/>
                <a:cs typeface="DR Publik VAR Regular Condensed Bold"/>
                <a:sym typeface="DR Publik VAR Regular Condensed Bold"/>
              </a:defRPr>
            </a:lvl1pPr>
          </a:lstStyle>
          <a:p>
            <a:pPr>
              <a:lnSpc>
                <a:spcPts val="18000"/>
              </a:lnSpc>
            </a:pPr>
            <a:r>
              <a:rPr lang="da-DK" sz="18000" b="1" spc="-1400" dirty="0">
                <a:solidFill>
                  <a:schemeClr val="tx1"/>
                </a:solidFill>
                <a:latin typeface="DR Publik Condensed SemiBold" pitchFamily="2" charset="77"/>
              </a:rPr>
              <a:t>T</a:t>
            </a:r>
            <a:r>
              <a:rPr lang="da-DK" sz="18000" b="1" dirty="0">
                <a:solidFill>
                  <a:schemeClr val="tx1"/>
                </a:solidFill>
                <a:latin typeface="DR Publik Condensed SemiBold" pitchFamily="2" charset="77"/>
              </a:rPr>
              <a:t>ak..</a:t>
            </a:r>
            <a:endParaRPr sz="18000" b="1" dirty="0">
              <a:solidFill>
                <a:schemeClr val="tx1"/>
              </a:solidFill>
              <a:latin typeface="DR Publik Condensed SemiBold" pitchFamily="2" charset="77"/>
            </a:endParaRPr>
          </a:p>
        </p:txBody>
      </p:sp>
      <p:sp>
        <p:nvSpPr>
          <p:cNvPr id="3" name="Alle ord tæller">
            <a:extLst>
              <a:ext uri="{FF2B5EF4-FFF2-40B4-BE49-F238E27FC236}">
                <a16:creationId xmlns:a16="http://schemas.microsoft.com/office/drawing/2014/main" id="{4C27DD45-5AD1-0FB8-D16D-EC332B0AC0C7}"/>
              </a:ext>
            </a:extLst>
          </p:cNvPr>
          <p:cNvSpPr txBox="1"/>
          <p:nvPr/>
        </p:nvSpPr>
        <p:spPr>
          <a:xfrm>
            <a:off x="2830513" y="500539"/>
            <a:ext cx="4027487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all">
                <a:latin typeface="+mn-lt"/>
                <a:ea typeface="+mn-ea"/>
                <a:cs typeface="+mn-cs"/>
                <a:sym typeface="DR Publik Regular"/>
              </a:defRPr>
            </a:lvl1pPr>
          </a:lstStyle>
          <a:p>
            <a:r>
              <a:rPr lang="da-DK" dirty="0"/>
              <a:t>08. april 2024</a:t>
            </a:r>
          </a:p>
        </p:txBody>
      </p:sp>
      <p:sp>
        <p:nvSpPr>
          <p:cNvPr id="4" name="2024">
            <a:extLst>
              <a:ext uri="{FF2B5EF4-FFF2-40B4-BE49-F238E27FC236}">
                <a16:creationId xmlns:a16="http://schemas.microsoft.com/office/drawing/2014/main" id="{6D47F41A-FE8A-70D1-DCBB-12B6AFE2B378}"/>
              </a:ext>
            </a:extLst>
          </p:cNvPr>
          <p:cNvSpPr txBox="1"/>
          <p:nvPr/>
        </p:nvSpPr>
        <p:spPr>
          <a:xfrm>
            <a:off x="2830513" y="768618"/>
            <a:ext cx="2545569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100000"/>
              </a:lnSpc>
              <a:defRPr sz="1600" cap="all">
                <a:latin typeface="+mn-lt"/>
                <a:ea typeface="+mn-ea"/>
                <a:cs typeface="+mn-cs"/>
                <a:sym typeface="DR Publik Regular"/>
              </a:defRPr>
            </a:lvl1pPr>
          </a:lstStyle>
          <a:p>
            <a:r>
              <a:rPr lang="da-DK" cap="none" dirty="0"/>
              <a:t>ALLE ORD TÆLLER - </a:t>
            </a:r>
            <a:r>
              <a:rPr lang="da-DK" dirty="0"/>
              <a:t>Side </a:t>
            </a:r>
            <a:fld id="{BA83A055-6CE9-6A49-85E6-0B1D45F384BE}" type="slidenum">
              <a:rPr lang="da-DK" smtClean="0"/>
              <a:pPr/>
              <a:t>28</a:t>
            </a:fld>
            <a:endParaRPr dirty="0"/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E0E381B3-123D-AAF8-76A1-3E50AA94D3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5814" y="2382252"/>
            <a:ext cx="12192518" cy="1010411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4851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1D3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1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5092895" y="12966700"/>
            <a:ext cx="270359" cy="23876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29</a:t>
            </a:fld>
            <a:endParaRPr/>
          </a:p>
        </p:txBody>
      </p:sp>
      <p:sp>
        <p:nvSpPr>
          <p:cNvPr id="1702" name="Side"/>
          <p:cNvSpPr txBox="1"/>
          <p:nvPr/>
        </p:nvSpPr>
        <p:spPr>
          <a:xfrm>
            <a:off x="4577940" y="12966700"/>
            <a:ext cx="442062" cy="238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100000"/>
              </a:lnSpc>
              <a:defRPr sz="1600" cap="all">
                <a:latin typeface="+mn-lt"/>
                <a:ea typeface="+mn-ea"/>
                <a:cs typeface="+mn-cs"/>
                <a:sym typeface="DR Publik Regular"/>
              </a:defRPr>
            </a:lvl1pPr>
          </a:lstStyle>
          <a:p>
            <a:r>
              <a:t>Side</a:t>
            </a:r>
          </a:p>
        </p:txBody>
      </p:sp>
      <p:sp>
        <p:nvSpPr>
          <p:cNvPr id="1707" name="2024"/>
          <p:cNvSpPr txBox="1"/>
          <p:nvPr/>
        </p:nvSpPr>
        <p:spPr>
          <a:xfrm>
            <a:off x="23045216" y="508000"/>
            <a:ext cx="576784" cy="238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100000"/>
              </a:lnSpc>
              <a:defRPr sz="1600" cap="all">
                <a:latin typeface="+mn-lt"/>
                <a:ea typeface="+mn-ea"/>
                <a:cs typeface="+mn-cs"/>
                <a:sym typeface="DR Publik Regular"/>
              </a:defRPr>
            </a:lvl1pPr>
          </a:lstStyle>
          <a:p>
            <a:r>
              <a:t> 2024</a:t>
            </a:r>
          </a:p>
        </p:txBody>
      </p:sp>
      <p:sp>
        <p:nvSpPr>
          <p:cNvPr id="2" name="Farverne">
            <a:extLst>
              <a:ext uri="{FF2B5EF4-FFF2-40B4-BE49-F238E27FC236}">
                <a16:creationId xmlns:a16="http://schemas.microsoft.com/office/drawing/2014/main" id="{CD12FBEB-F7B8-57DF-C090-5B9CD61D07A6}"/>
              </a:ext>
            </a:extLst>
          </p:cNvPr>
          <p:cNvSpPr txBox="1"/>
          <p:nvPr/>
        </p:nvSpPr>
        <p:spPr>
          <a:xfrm>
            <a:off x="2848241" y="3302321"/>
            <a:ext cx="7455714" cy="27510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defTabSz="2031949">
              <a:lnSpc>
                <a:spcPct val="100000"/>
              </a:lnSpc>
              <a:defRPr sz="10000" spc="0">
                <a:latin typeface="DR Publik VAR Regular Condensed Bold"/>
                <a:ea typeface="DR Publik VAR Regular Condensed Bold"/>
                <a:cs typeface="DR Publik VAR Regular Condensed Bold"/>
                <a:sym typeface="DR Publik VAR Regular Condensed Bold"/>
              </a:defRPr>
            </a:lvl1pPr>
          </a:lstStyle>
          <a:p>
            <a:pPr>
              <a:lnSpc>
                <a:spcPts val="18000"/>
              </a:lnSpc>
            </a:pPr>
            <a:r>
              <a:rPr lang="da-DK" sz="18000" b="1" spc="-1400" dirty="0">
                <a:solidFill>
                  <a:schemeClr val="tx1"/>
                </a:solidFill>
                <a:latin typeface="DR Publik Condensed SemiBold" pitchFamily="2" charset="77"/>
              </a:rPr>
              <a:t>T</a:t>
            </a:r>
            <a:r>
              <a:rPr lang="da-DK" sz="18000" b="1" dirty="0">
                <a:solidFill>
                  <a:schemeClr val="tx1"/>
                </a:solidFill>
                <a:latin typeface="DR Publik Condensed SemiBold" pitchFamily="2" charset="77"/>
              </a:rPr>
              <a:t>ak..</a:t>
            </a:r>
            <a:endParaRPr sz="18000" b="1" dirty="0">
              <a:solidFill>
                <a:schemeClr val="tx1"/>
              </a:solidFill>
              <a:latin typeface="DR Publik Condensed SemiBold" pitchFamily="2" charset="77"/>
            </a:endParaRPr>
          </a:p>
        </p:txBody>
      </p:sp>
      <p:sp>
        <p:nvSpPr>
          <p:cNvPr id="3" name="Alle ord tæller">
            <a:extLst>
              <a:ext uri="{FF2B5EF4-FFF2-40B4-BE49-F238E27FC236}">
                <a16:creationId xmlns:a16="http://schemas.microsoft.com/office/drawing/2014/main" id="{4C27DD45-5AD1-0FB8-D16D-EC332B0AC0C7}"/>
              </a:ext>
            </a:extLst>
          </p:cNvPr>
          <p:cNvSpPr txBox="1"/>
          <p:nvPr/>
        </p:nvSpPr>
        <p:spPr>
          <a:xfrm>
            <a:off x="2830513" y="500539"/>
            <a:ext cx="4027487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all">
                <a:latin typeface="+mn-lt"/>
                <a:ea typeface="+mn-ea"/>
                <a:cs typeface="+mn-cs"/>
                <a:sym typeface="DR Publik Regular"/>
              </a:defRPr>
            </a:lvl1pPr>
          </a:lstStyle>
          <a:p>
            <a:r>
              <a:rPr lang="da-DK" dirty="0"/>
              <a:t>08. april 2024</a:t>
            </a:r>
          </a:p>
        </p:txBody>
      </p:sp>
      <p:sp>
        <p:nvSpPr>
          <p:cNvPr id="4" name="2024">
            <a:extLst>
              <a:ext uri="{FF2B5EF4-FFF2-40B4-BE49-F238E27FC236}">
                <a16:creationId xmlns:a16="http://schemas.microsoft.com/office/drawing/2014/main" id="{6D47F41A-FE8A-70D1-DCBB-12B6AFE2B378}"/>
              </a:ext>
            </a:extLst>
          </p:cNvPr>
          <p:cNvSpPr txBox="1"/>
          <p:nvPr/>
        </p:nvSpPr>
        <p:spPr>
          <a:xfrm>
            <a:off x="2830513" y="768618"/>
            <a:ext cx="2545569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100000"/>
              </a:lnSpc>
              <a:defRPr sz="1600" cap="all">
                <a:latin typeface="+mn-lt"/>
                <a:ea typeface="+mn-ea"/>
                <a:cs typeface="+mn-cs"/>
                <a:sym typeface="DR Publik Regular"/>
              </a:defRPr>
            </a:lvl1pPr>
          </a:lstStyle>
          <a:p>
            <a:r>
              <a:rPr lang="da-DK" cap="none" dirty="0"/>
              <a:t>ALLE ORD TÆLLER - </a:t>
            </a:r>
            <a:r>
              <a:rPr lang="da-DK" dirty="0"/>
              <a:t>Side </a:t>
            </a:r>
            <a:fld id="{BA83A055-6CE9-6A49-85E6-0B1D45F384BE}" type="slidenum">
              <a:rPr lang="da-DK" smtClean="0"/>
              <a:pPr/>
              <a:t>29</a:t>
            </a:fld>
            <a:endParaRPr dirty="0"/>
          </a:p>
        </p:txBody>
      </p:sp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1A8EC08E-85A1-C1DA-2242-EFE25816D8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73788" y="2330726"/>
            <a:ext cx="11807723" cy="1000020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1601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0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" descr="Image">
            <a:extLst>
              <a:ext uri="{FF2B5EF4-FFF2-40B4-BE49-F238E27FC236}">
                <a16:creationId xmlns:a16="http://schemas.microsoft.com/office/drawing/2014/main" id="{9DFD5C10-771D-DB63-E166-99E739C2AA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3562" y="623649"/>
            <a:ext cx="7539042" cy="7570138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5BA464C-4354-FBEC-FF2A-5F6BA1456F0B}"/>
              </a:ext>
            </a:extLst>
          </p:cNvPr>
          <p:cNvSpPr txBox="1"/>
          <p:nvPr/>
        </p:nvSpPr>
        <p:spPr>
          <a:xfrm>
            <a:off x="2806105" y="8193787"/>
            <a:ext cx="15392684" cy="14311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1767795">
              <a:lnSpc>
                <a:spcPct val="100000"/>
              </a:lnSpc>
              <a:buSzTx/>
              <a:buFontTx/>
              <a:buNone/>
              <a:defRPr sz="8700" spc="0">
                <a:latin typeface="DR Publik VAR Regular Condensed Bold"/>
                <a:ea typeface="DR Publik VAR Regular Condensed Bold"/>
                <a:cs typeface="DR Publik VAR Regular Condensed Bold"/>
                <a:sym typeface="DR Publik VAR Regular Condensed Bold"/>
              </a:defRPr>
            </a:pPr>
            <a:r>
              <a:rPr lang="da-DK" sz="8500" b="1" dirty="0">
                <a:latin typeface="DR Publik Condensed SemiBold" pitchFamily="2" charset="77"/>
              </a:rPr>
              <a:t>Undertitel</a:t>
            </a:r>
          </a:p>
        </p:txBody>
      </p:sp>
      <p:sp>
        <p:nvSpPr>
          <p:cNvPr id="12" name="Farverne">
            <a:extLst>
              <a:ext uri="{FF2B5EF4-FFF2-40B4-BE49-F238E27FC236}">
                <a16:creationId xmlns:a16="http://schemas.microsoft.com/office/drawing/2014/main" id="{168416D0-F540-3131-23A5-6A7FCAED75C0}"/>
              </a:ext>
            </a:extLst>
          </p:cNvPr>
          <p:cNvSpPr txBox="1"/>
          <p:nvPr/>
        </p:nvSpPr>
        <p:spPr>
          <a:xfrm>
            <a:off x="2848240" y="3302321"/>
            <a:ext cx="15240821" cy="68553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defTabSz="2031949">
              <a:lnSpc>
                <a:spcPct val="100000"/>
              </a:lnSpc>
              <a:defRPr sz="10000" spc="0">
                <a:latin typeface="DR Publik VAR Regular Condensed Bold"/>
                <a:ea typeface="DR Publik VAR Regular Condensed Bold"/>
                <a:cs typeface="DR Publik VAR Regular Condensed Bold"/>
                <a:sym typeface="DR Publik VAR Regular Condensed Bold"/>
              </a:defRPr>
            </a:lvl1pPr>
          </a:lstStyle>
          <a:p>
            <a:pPr>
              <a:lnSpc>
                <a:spcPts val="18000"/>
              </a:lnSpc>
            </a:pPr>
            <a:r>
              <a:rPr lang="da-DK" sz="18000" b="1" dirty="0">
                <a:latin typeface="DR Publik Condensed SemiBold" pitchFamily="2" charset="77"/>
              </a:rPr>
              <a:t>Titel på præsentation</a:t>
            </a:r>
          </a:p>
        </p:txBody>
      </p:sp>
      <p:sp>
        <p:nvSpPr>
          <p:cNvPr id="13" name="2024">
            <a:extLst>
              <a:ext uri="{FF2B5EF4-FFF2-40B4-BE49-F238E27FC236}">
                <a16:creationId xmlns:a16="http://schemas.microsoft.com/office/drawing/2014/main" id="{D3825D4A-AE63-D551-2326-F5BFA9B08456}"/>
              </a:ext>
            </a:extLst>
          </p:cNvPr>
          <p:cNvSpPr txBox="1"/>
          <p:nvPr/>
        </p:nvSpPr>
        <p:spPr>
          <a:xfrm>
            <a:off x="2830513" y="12824271"/>
            <a:ext cx="129844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100000"/>
              </a:lnSpc>
              <a:defRPr sz="1600" cap="all">
                <a:latin typeface="+mn-lt"/>
                <a:ea typeface="+mn-ea"/>
                <a:cs typeface="+mn-cs"/>
                <a:sym typeface="DR Publik Regular"/>
              </a:defRPr>
            </a:lvl1pPr>
          </a:lstStyle>
          <a:p>
            <a:fld id="{BA83A055-6CE9-6A49-85E6-0B1D45F384BE}" type="slidenum">
              <a:rPr lang="da-DK" smtClean="0"/>
              <a:t>3</a:t>
            </a:fld>
            <a:endParaRPr dirty="0"/>
          </a:p>
        </p:txBody>
      </p:sp>
      <p:sp>
        <p:nvSpPr>
          <p:cNvPr id="14" name="Alle ord tæller">
            <a:extLst>
              <a:ext uri="{FF2B5EF4-FFF2-40B4-BE49-F238E27FC236}">
                <a16:creationId xmlns:a16="http://schemas.microsoft.com/office/drawing/2014/main" id="{C11CB6BE-8964-D518-D65F-517C2D6DB1CC}"/>
              </a:ext>
            </a:extLst>
          </p:cNvPr>
          <p:cNvSpPr txBox="1"/>
          <p:nvPr/>
        </p:nvSpPr>
        <p:spPr>
          <a:xfrm>
            <a:off x="2830513" y="500539"/>
            <a:ext cx="4027487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all">
                <a:latin typeface="+mn-lt"/>
                <a:ea typeface="+mn-ea"/>
                <a:cs typeface="+mn-cs"/>
                <a:sym typeface="DR Publik Regular"/>
              </a:defRPr>
            </a:lvl1pPr>
          </a:lstStyle>
          <a:p>
            <a:r>
              <a:rPr lang="da-DK" dirty="0"/>
              <a:t>08. april 2024</a:t>
            </a:r>
          </a:p>
        </p:txBody>
      </p:sp>
      <p:sp>
        <p:nvSpPr>
          <p:cNvPr id="15" name="2024">
            <a:extLst>
              <a:ext uri="{FF2B5EF4-FFF2-40B4-BE49-F238E27FC236}">
                <a16:creationId xmlns:a16="http://schemas.microsoft.com/office/drawing/2014/main" id="{5ECC38DE-4A39-A7B0-0285-50D4DAE5ECDE}"/>
              </a:ext>
            </a:extLst>
          </p:cNvPr>
          <p:cNvSpPr txBox="1"/>
          <p:nvPr/>
        </p:nvSpPr>
        <p:spPr>
          <a:xfrm>
            <a:off x="2830513" y="768618"/>
            <a:ext cx="2545569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100000"/>
              </a:lnSpc>
              <a:defRPr sz="1600" cap="all">
                <a:latin typeface="+mn-lt"/>
                <a:ea typeface="+mn-ea"/>
                <a:cs typeface="+mn-cs"/>
                <a:sym typeface="DR Publik Regular"/>
              </a:defRPr>
            </a:lvl1pPr>
          </a:lstStyle>
          <a:p>
            <a:r>
              <a:rPr lang="da-DK" cap="none" dirty="0"/>
              <a:t>ALLE ORD TÆLLER - </a:t>
            </a:r>
            <a:r>
              <a:rPr lang="da-DK" dirty="0"/>
              <a:t>Side </a:t>
            </a:r>
            <a:fld id="{BA83A055-6CE9-6A49-85E6-0B1D45F384BE}" type="slidenum">
              <a:rPr lang="da-DK" smtClean="0"/>
              <a:pPr/>
              <a:t>3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54315925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5092895" y="12966700"/>
            <a:ext cx="270359" cy="23876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30</a:t>
            </a:fld>
            <a:endParaRPr/>
          </a:p>
        </p:txBody>
      </p:sp>
      <p:sp>
        <p:nvSpPr>
          <p:cNvPr id="447" name="Side"/>
          <p:cNvSpPr txBox="1"/>
          <p:nvPr/>
        </p:nvSpPr>
        <p:spPr>
          <a:xfrm>
            <a:off x="4577940" y="12966700"/>
            <a:ext cx="442062" cy="238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100000"/>
              </a:lnSpc>
              <a:defRPr sz="1600" cap="all">
                <a:latin typeface="+mn-lt"/>
                <a:ea typeface="+mn-ea"/>
                <a:cs typeface="+mn-cs"/>
                <a:sym typeface="DR Publik Regular"/>
              </a:defRPr>
            </a:lvl1pPr>
          </a:lstStyle>
          <a:p>
            <a:r>
              <a:t>Side</a:t>
            </a:r>
          </a:p>
        </p:txBody>
      </p:sp>
      <p:pic>
        <p:nvPicPr>
          <p:cNvPr id="45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2969" y="2039733"/>
            <a:ext cx="20119325" cy="9893371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ammenstillinger uden logo">
            <a:extLst>
              <a:ext uri="{FF2B5EF4-FFF2-40B4-BE49-F238E27FC236}">
                <a16:creationId xmlns:a16="http://schemas.microsoft.com/office/drawing/2014/main" id="{9368BFEB-2569-170E-8CCA-54D0EBADE586}"/>
              </a:ext>
            </a:extLst>
          </p:cNvPr>
          <p:cNvSpPr txBox="1"/>
          <p:nvPr/>
        </p:nvSpPr>
        <p:spPr>
          <a:xfrm>
            <a:off x="2806450" y="965150"/>
            <a:ext cx="7609717" cy="1074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defTabSz="2031949">
              <a:lnSpc>
                <a:spcPct val="100000"/>
              </a:lnSpc>
              <a:defRPr sz="10000" spc="0">
                <a:latin typeface="DR Publik VAR Regular Condensed Bold"/>
                <a:ea typeface="DR Publik VAR Regular Condensed Bold"/>
                <a:cs typeface="DR Publik VAR Regular Condensed Bold"/>
                <a:sym typeface="DR Publik VAR Regular Condensed Bold"/>
              </a:defRPr>
            </a:lvl1pPr>
          </a:lstStyle>
          <a:p>
            <a:r>
              <a:rPr lang="da-DK" sz="2000" dirty="0">
                <a:latin typeface="DR Publik" pitchFamily="2" charset="77"/>
              </a:rPr>
              <a:t>1-5 ÅR - FARVER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8555" y="10411414"/>
            <a:ext cx="3818148" cy="2276663"/>
          </a:xfrm>
          <a:prstGeom prst="rect">
            <a:avLst/>
          </a:prstGeom>
          <a:ln w="12700">
            <a:miter lim="400000"/>
          </a:ln>
        </p:spPr>
      </p:pic>
      <p:pic>
        <p:nvPicPr>
          <p:cNvPr id="366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1045" y="10093467"/>
            <a:ext cx="3537457" cy="270687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7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03383" y="6183749"/>
            <a:ext cx="2074738" cy="358218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8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29155" y="2739180"/>
            <a:ext cx="2131948" cy="2738750"/>
          </a:xfrm>
          <a:prstGeom prst="rect">
            <a:avLst/>
          </a:prstGeom>
          <a:ln w="12700">
            <a:miter lim="400000"/>
          </a:ln>
        </p:spPr>
      </p:pic>
      <p:pic>
        <p:nvPicPr>
          <p:cNvPr id="369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9279" y="3144073"/>
            <a:ext cx="2868326" cy="1928963"/>
          </a:xfrm>
          <a:prstGeom prst="rect">
            <a:avLst/>
          </a:prstGeom>
          <a:ln w="12700">
            <a:miter lim="400000"/>
          </a:ln>
        </p:spPr>
      </p:pic>
      <p:pic>
        <p:nvPicPr>
          <p:cNvPr id="370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22001" y="6819392"/>
            <a:ext cx="2711722" cy="2310894"/>
          </a:xfrm>
          <a:prstGeom prst="rect">
            <a:avLst/>
          </a:prstGeom>
          <a:ln w="12700">
            <a:miter lim="400000"/>
          </a:ln>
        </p:spPr>
      </p:pic>
      <p:pic>
        <p:nvPicPr>
          <p:cNvPr id="371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66123" y="10703410"/>
            <a:ext cx="2418568" cy="1889586"/>
          </a:xfrm>
          <a:prstGeom prst="rect">
            <a:avLst/>
          </a:prstGeom>
          <a:ln w="12700">
            <a:miter lim="400000"/>
          </a:ln>
        </p:spPr>
      </p:pic>
      <p:pic>
        <p:nvPicPr>
          <p:cNvPr id="372" name="Image" descr="Imag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54489" y="6763465"/>
            <a:ext cx="2565733" cy="2422749"/>
          </a:xfrm>
          <a:prstGeom prst="rect">
            <a:avLst/>
          </a:prstGeom>
          <a:ln w="12700">
            <a:miter lim="400000"/>
          </a:ln>
        </p:spPr>
      </p:pic>
      <p:pic>
        <p:nvPicPr>
          <p:cNvPr id="373" name="Image" descr="Imag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003856" y="6712967"/>
            <a:ext cx="3129395" cy="2523744"/>
          </a:xfrm>
          <a:prstGeom prst="rect">
            <a:avLst/>
          </a:prstGeom>
          <a:ln w="12700">
            <a:miter lim="400000"/>
          </a:ln>
        </p:spPr>
      </p:pic>
      <p:pic>
        <p:nvPicPr>
          <p:cNvPr id="374" name="Image" descr="Image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765957" y="10053420"/>
            <a:ext cx="4732867" cy="2588850"/>
          </a:xfrm>
          <a:prstGeom prst="rect">
            <a:avLst/>
          </a:prstGeom>
          <a:ln w="12700">
            <a:miter lim="400000"/>
          </a:ln>
        </p:spPr>
      </p:pic>
      <p:pic>
        <p:nvPicPr>
          <p:cNvPr id="375" name="Image" descr="Image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548254" y="6973081"/>
            <a:ext cx="2174566" cy="2003516"/>
          </a:xfrm>
          <a:prstGeom prst="rect">
            <a:avLst/>
          </a:prstGeom>
          <a:ln w="12700">
            <a:miter lim="400000"/>
          </a:ln>
        </p:spPr>
      </p:pic>
      <p:pic>
        <p:nvPicPr>
          <p:cNvPr id="376" name="Image" descr="Image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90355" y="6371053"/>
            <a:ext cx="3061513" cy="3207574"/>
          </a:xfrm>
          <a:prstGeom prst="rect">
            <a:avLst/>
          </a:prstGeom>
          <a:ln w="12700">
            <a:miter lim="400000"/>
          </a:ln>
        </p:spPr>
      </p:pic>
      <p:pic>
        <p:nvPicPr>
          <p:cNvPr id="377" name="Image" descr="Image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675214" y="2454442"/>
            <a:ext cx="2198223" cy="3308225"/>
          </a:xfrm>
          <a:prstGeom prst="rect">
            <a:avLst/>
          </a:prstGeom>
          <a:ln w="12700">
            <a:miter lim="400000"/>
          </a:ln>
        </p:spPr>
      </p:pic>
      <p:pic>
        <p:nvPicPr>
          <p:cNvPr id="378" name="Image" descr="Image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011045" y="2961428"/>
            <a:ext cx="3163348" cy="2294253"/>
          </a:xfrm>
          <a:prstGeom prst="rect">
            <a:avLst/>
          </a:prstGeom>
          <a:ln w="12700">
            <a:miter lim="400000"/>
          </a:ln>
        </p:spPr>
      </p:pic>
      <p:pic>
        <p:nvPicPr>
          <p:cNvPr id="379" name="Image" descr="Image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312001" y="2874520"/>
            <a:ext cx="3479544" cy="24680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80" name="Image" descr="Image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85176" y="11076046"/>
            <a:ext cx="4838524" cy="1414255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ammenstillinger uden logo">
            <a:extLst>
              <a:ext uri="{FF2B5EF4-FFF2-40B4-BE49-F238E27FC236}">
                <a16:creationId xmlns:a16="http://schemas.microsoft.com/office/drawing/2014/main" id="{469099EF-2EF9-EDFE-C87C-0579FEFF7F8D}"/>
              </a:ext>
            </a:extLst>
          </p:cNvPr>
          <p:cNvSpPr txBox="1"/>
          <p:nvPr/>
        </p:nvSpPr>
        <p:spPr>
          <a:xfrm>
            <a:off x="2806450" y="965150"/>
            <a:ext cx="7609717" cy="1074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defTabSz="2031949">
              <a:lnSpc>
                <a:spcPct val="100000"/>
              </a:lnSpc>
              <a:defRPr sz="10000" spc="0">
                <a:latin typeface="DR Publik VAR Regular Condensed Bold"/>
                <a:ea typeface="DR Publik VAR Regular Condensed Bold"/>
                <a:cs typeface="DR Publik VAR Regular Condensed Bold"/>
                <a:sym typeface="DR Publik VAR Regular Condensed Bold"/>
              </a:defRPr>
            </a:lvl1pPr>
          </a:lstStyle>
          <a:p>
            <a:r>
              <a:rPr lang="da-DK" sz="2000" dirty="0">
                <a:latin typeface="DR Publik" pitchFamily="2" charset="77"/>
              </a:rPr>
              <a:t>1-5 ÅR - PNG’ER AF TALEBOBLER</a:t>
            </a:r>
          </a:p>
        </p:txBody>
      </p:sp>
    </p:spTree>
    <p:extLst>
      <p:ext uri="{BB962C8B-B14F-4D97-AF65-F5344CB8AC3E}">
        <p14:creationId xmlns:p14="http://schemas.microsoft.com/office/powerpoint/2010/main" val="1453465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5092895" y="12966700"/>
            <a:ext cx="270359" cy="23876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32</a:t>
            </a:fld>
            <a:endParaRPr/>
          </a:p>
        </p:txBody>
      </p:sp>
      <p:sp>
        <p:nvSpPr>
          <p:cNvPr id="558" name="Side"/>
          <p:cNvSpPr txBox="1"/>
          <p:nvPr/>
        </p:nvSpPr>
        <p:spPr>
          <a:xfrm>
            <a:off x="4577940" y="12966700"/>
            <a:ext cx="442062" cy="238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100000"/>
              </a:lnSpc>
              <a:defRPr sz="1600" cap="all">
                <a:latin typeface="+mn-lt"/>
                <a:ea typeface="+mn-ea"/>
                <a:cs typeface="+mn-cs"/>
                <a:sym typeface="DR Publik Regular"/>
              </a:defRPr>
            </a:lvl1pPr>
          </a:lstStyle>
          <a:p>
            <a:r>
              <a:t>Side</a:t>
            </a:r>
          </a:p>
        </p:txBody>
      </p:sp>
      <p:pic>
        <p:nvPicPr>
          <p:cNvPr id="57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7562" y="2455285"/>
            <a:ext cx="2781763" cy="2332355"/>
          </a:xfrm>
          <a:prstGeom prst="rect">
            <a:avLst/>
          </a:prstGeom>
          <a:ln w="12700">
            <a:miter lim="400000"/>
          </a:ln>
        </p:spPr>
      </p:pic>
      <p:pic>
        <p:nvPicPr>
          <p:cNvPr id="571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7828" y="6019561"/>
            <a:ext cx="3153124" cy="2442145"/>
          </a:xfrm>
          <a:prstGeom prst="rect">
            <a:avLst/>
          </a:prstGeom>
          <a:ln w="12700">
            <a:miter lim="400000"/>
          </a:ln>
        </p:spPr>
      </p:pic>
      <p:pic>
        <p:nvPicPr>
          <p:cNvPr id="572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69601" y="6315440"/>
            <a:ext cx="2876345" cy="1850386"/>
          </a:xfrm>
          <a:prstGeom prst="rect">
            <a:avLst/>
          </a:prstGeom>
          <a:ln w="12700">
            <a:miter lim="400000"/>
          </a:ln>
        </p:spPr>
      </p:pic>
      <p:pic>
        <p:nvPicPr>
          <p:cNvPr id="573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22425" y="6081120"/>
            <a:ext cx="2722088" cy="2319027"/>
          </a:xfrm>
          <a:prstGeom prst="rect">
            <a:avLst/>
          </a:prstGeom>
          <a:ln w="12700">
            <a:miter lim="400000"/>
          </a:ln>
        </p:spPr>
      </p:pic>
      <p:pic>
        <p:nvPicPr>
          <p:cNvPr id="574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25407" y="2389213"/>
            <a:ext cx="1850498" cy="2464499"/>
          </a:xfrm>
          <a:prstGeom prst="rect">
            <a:avLst/>
          </a:prstGeom>
          <a:ln w="12700">
            <a:miter lim="400000"/>
          </a:ln>
        </p:spPr>
      </p:pic>
      <p:pic>
        <p:nvPicPr>
          <p:cNvPr id="575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339141" y="9661779"/>
            <a:ext cx="2768633" cy="2344813"/>
          </a:xfrm>
          <a:prstGeom prst="rect">
            <a:avLst/>
          </a:prstGeom>
          <a:ln w="12700">
            <a:miter lim="400000"/>
          </a:ln>
        </p:spPr>
      </p:pic>
      <p:pic>
        <p:nvPicPr>
          <p:cNvPr id="576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341987" y="2457634"/>
            <a:ext cx="2035463" cy="2327657"/>
          </a:xfrm>
          <a:prstGeom prst="rect">
            <a:avLst/>
          </a:prstGeom>
          <a:ln w="12700">
            <a:miter lim="400000"/>
          </a:ln>
        </p:spPr>
      </p:pic>
      <p:pic>
        <p:nvPicPr>
          <p:cNvPr id="577" name="Image" descr="Imag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43964" y="10189134"/>
            <a:ext cx="2854370" cy="1290102"/>
          </a:xfrm>
          <a:prstGeom prst="rect">
            <a:avLst/>
          </a:prstGeom>
          <a:ln w="12700">
            <a:miter lim="400000"/>
          </a:ln>
        </p:spPr>
      </p:pic>
      <p:pic>
        <p:nvPicPr>
          <p:cNvPr id="578" name="Image" descr="Imag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980976" y="6052718"/>
            <a:ext cx="2411169" cy="2375831"/>
          </a:xfrm>
          <a:prstGeom prst="rect">
            <a:avLst/>
          </a:prstGeom>
          <a:ln w="12700">
            <a:miter lim="400000"/>
          </a:ln>
        </p:spPr>
      </p:pic>
      <p:pic>
        <p:nvPicPr>
          <p:cNvPr id="579" name="Image" descr="Image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69206" y="9934735"/>
            <a:ext cx="4342273" cy="1798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80" name="Image" descr="Image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380795" y="9663270"/>
            <a:ext cx="2825860" cy="2341830"/>
          </a:xfrm>
          <a:prstGeom prst="rect">
            <a:avLst/>
          </a:prstGeom>
          <a:ln w="12700">
            <a:miter lim="400000"/>
          </a:ln>
        </p:spPr>
      </p:pic>
      <p:pic>
        <p:nvPicPr>
          <p:cNvPr id="581" name="Image" descr="Image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30820" y="9819251"/>
            <a:ext cx="3417490" cy="2029868"/>
          </a:xfrm>
          <a:prstGeom prst="rect">
            <a:avLst/>
          </a:prstGeom>
          <a:ln w="12700">
            <a:miter lim="400000"/>
          </a:ln>
        </p:spPr>
      </p:pic>
      <p:pic>
        <p:nvPicPr>
          <p:cNvPr id="582" name="Image" descr="Image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64265" y="6144437"/>
            <a:ext cx="2688475" cy="2192392"/>
          </a:xfrm>
          <a:prstGeom prst="rect">
            <a:avLst/>
          </a:prstGeom>
          <a:ln w="12700">
            <a:miter lim="400000"/>
          </a:ln>
        </p:spPr>
      </p:pic>
      <p:pic>
        <p:nvPicPr>
          <p:cNvPr id="583" name="Image" descr="Image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9043533" y="2309852"/>
            <a:ext cx="2131259" cy="2623221"/>
          </a:xfrm>
          <a:prstGeom prst="rect">
            <a:avLst/>
          </a:prstGeom>
          <a:ln w="12700">
            <a:miter lim="400000"/>
          </a:ln>
        </p:spPr>
      </p:pic>
      <p:pic>
        <p:nvPicPr>
          <p:cNvPr id="584" name="Image" descr="Image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361232" y="6030122"/>
            <a:ext cx="2089464" cy="2421023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ammenstillinger uden logo">
            <a:extLst>
              <a:ext uri="{FF2B5EF4-FFF2-40B4-BE49-F238E27FC236}">
                <a16:creationId xmlns:a16="http://schemas.microsoft.com/office/drawing/2014/main" id="{975342BE-6CEB-4FD5-BDF4-6A3A48E3D3F5}"/>
              </a:ext>
            </a:extLst>
          </p:cNvPr>
          <p:cNvSpPr txBox="1"/>
          <p:nvPr/>
        </p:nvSpPr>
        <p:spPr>
          <a:xfrm>
            <a:off x="2806450" y="965150"/>
            <a:ext cx="7609717" cy="1074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defTabSz="2031949">
              <a:lnSpc>
                <a:spcPct val="100000"/>
              </a:lnSpc>
              <a:defRPr sz="10000" spc="0">
                <a:latin typeface="DR Publik VAR Regular Condensed Bold"/>
                <a:ea typeface="DR Publik VAR Regular Condensed Bold"/>
                <a:cs typeface="DR Publik VAR Regular Condensed Bold"/>
                <a:sym typeface="DR Publik VAR Regular Condensed Bold"/>
              </a:defRPr>
            </a:lvl1pPr>
          </a:lstStyle>
          <a:p>
            <a:r>
              <a:rPr lang="da-DK" sz="2000" dirty="0">
                <a:latin typeface="DR Publik" pitchFamily="2" charset="77"/>
              </a:rPr>
              <a:t>1-5 ÅR - PNG’ER AF SAMMENSTILLINGER MED LOGO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427832-175E-E754-8499-06BC7AF8A2D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504694" y="2792978"/>
            <a:ext cx="3206785" cy="16569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0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5092895" y="12966700"/>
            <a:ext cx="270359" cy="23876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33</a:t>
            </a:fld>
            <a:endParaRPr/>
          </a:p>
        </p:txBody>
      </p:sp>
      <p:sp>
        <p:nvSpPr>
          <p:cNvPr id="661" name="Side"/>
          <p:cNvSpPr txBox="1"/>
          <p:nvPr/>
        </p:nvSpPr>
        <p:spPr>
          <a:xfrm>
            <a:off x="4577940" y="12966700"/>
            <a:ext cx="442062" cy="238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100000"/>
              </a:lnSpc>
              <a:defRPr sz="1600" cap="all">
                <a:latin typeface="+mn-lt"/>
                <a:ea typeface="+mn-ea"/>
                <a:cs typeface="+mn-cs"/>
                <a:sym typeface="DR Publik Regular"/>
              </a:defRPr>
            </a:lvl1pPr>
          </a:lstStyle>
          <a:p>
            <a:r>
              <a:t>Side</a:t>
            </a:r>
          </a:p>
        </p:txBody>
      </p:sp>
      <p:pic>
        <p:nvPicPr>
          <p:cNvPr id="67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46067" y="3647581"/>
            <a:ext cx="3944515" cy="4132704"/>
          </a:xfrm>
          <a:prstGeom prst="rect">
            <a:avLst/>
          </a:prstGeom>
          <a:ln w="12700">
            <a:miter lim="400000"/>
          </a:ln>
        </p:spPr>
      </p:pic>
      <p:pic>
        <p:nvPicPr>
          <p:cNvPr id="673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4958" y="3011990"/>
            <a:ext cx="2909042" cy="3090172"/>
          </a:xfrm>
          <a:prstGeom prst="rect">
            <a:avLst/>
          </a:prstGeom>
          <a:ln w="12700">
            <a:miter lim="400000"/>
          </a:ln>
        </p:spPr>
      </p:pic>
      <p:pic>
        <p:nvPicPr>
          <p:cNvPr id="674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3509" y="6736263"/>
            <a:ext cx="3762770" cy="2955966"/>
          </a:xfrm>
          <a:prstGeom prst="rect">
            <a:avLst/>
          </a:prstGeom>
          <a:ln w="12700">
            <a:miter lim="400000"/>
          </a:ln>
        </p:spPr>
      </p:pic>
      <p:pic>
        <p:nvPicPr>
          <p:cNvPr id="675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4958" y="8554191"/>
            <a:ext cx="2524926" cy="3368148"/>
          </a:xfrm>
          <a:prstGeom prst="rect">
            <a:avLst/>
          </a:prstGeom>
          <a:ln w="12700">
            <a:miter lim="400000"/>
          </a:ln>
        </p:spPr>
      </p:pic>
      <p:pic>
        <p:nvPicPr>
          <p:cNvPr id="676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46278" y="9044629"/>
            <a:ext cx="3694756" cy="3096074"/>
          </a:xfrm>
          <a:prstGeom prst="rect">
            <a:avLst/>
          </a:prstGeom>
          <a:ln w="12700">
            <a:miter lim="400000"/>
          </a:ln>
        </p:spPr>
      </p:pic>
      <p:pic>
        <p:nvPicPr>
          <p:cNvPr id="677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18000" y="7410022"/>
            <a:ext cx="3116132" cy="2434588"/>
          </a:xfrm>
          <a:prstGeom prst="rect">
            <a:avLst/>
          </a:prstGeom>
          <a:ln w="12700">
            <a:miter lim="400000"/>
          </a:ln>
        </p:spPr>
      </p:pic>
      <p:pic>
        <p:nvPicPr>
          <p:cNvPr id="678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72807" y="2888514"/>
            <a:ext cx="3286731" cy="2413093"/>
          </a:xfrm>
          <a:prstGeom prst="rect">
            <a:avLst/>
          </a:prstGeom>
          <a:ln w="12700">
            <a:miter lim="400000"/>
          </a:ln>
        </p:spPr>
      </p:pic>
      <p:pic>
        <p:nvPicPr>
          <p:cNvPr id="679" name="Image" descr="Imag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531855" y="6272335"/>
            <a:ext cx="2801754" cy="2581371"/>
          </a:xfrm>
          <a:prstGeom prst="rect">
            <a:avLst/>
          </a:prstGeom>
          <a:ln w="12700">
            <a:miter lim="400000"/>
          </a:ln>
        </p:spPr>
      </p:pic>
      <p:pic>
        <p:nvPicPr>
          <p:cNvPr id="680" name="Image" descr="Imag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20208" y="2919165"/>
            <a:ext cx="2813659" cy="2552754"/>
          </a:xfrm>
          <a:prstGeom prst="rect">
            <a:avLst/>
          </a:prstGeom>
          <a:ln w="12700">
            <a:miter lim="400000"/>
          </a:ln>
        </p:spPr>
      </p:pic>
      <p:pic>
        <p:nvPicPr>
          <p:cNvPr id="681" name="Image" descr="Image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50272" y="2931865"/>
            <a:ext cx="4557737" cy="3487582"/>
          </a:xfrm>
          <a:prstGeom prst="rect">
            <a:avLst/>
          </a:prstGeom>
          <a:ln w="12700">
            <a:miter lim="400000"/>
          </a:ln>
        </p:spPr>
      </p:pic>
      <p:pic>
        <p:nvPicPr>
          <p:cNvPr id="682" name="Image" descr="Image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053388" y="7219355"/>
            <a:ext cx="2519103" cy="2282206"/>
          </a:xfrm>
          <a:prstGeom prst="rect">
            <a:avLst/>
          </a:prstGeom>
          <a:ln w="12700">
            <a:miter lim="400000"/>
          </a:ln>
        </p:spPr>
      </p:pic>
      <p:pic>
        <p:nvPicPr>
          <p:cNvPr id="683" name="Image" descr="Image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36950" y="10212249"/>
            <a:ext cx="3128100" cy="2082050"/>
          </a:xfrm>
          <a:prstGeom prst="rect">
            <a:avLst/>
          </a:prstGeom>
          <a:ln w="12700">
            <a:miter lim="400000"/>
          </a:ln>
        </p:spPr>
      </p:pic>
      <p:pic>
        <p:nvPicPr>
          <p:cNvPr id="684" name="Image" descr="Image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558230" y="10024697"/>
            <a:ext cx="4315884" cy="2457154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ammenstillinger uden logo">
            <a:extLst>
              <a:ext uri="{FF2B5EF4-FFF2-40B4-BE49-F238E27FC236}">
                <a16:creationId xmlns:a16="http://schemas.microsoft.com/office/drawing/2014/main" id="{9E76C777-9B73-1E54-48CA-E594D5647432}"/>
              </a:ext>
            </a:extLst>
          </p:cNvPr>
          <p:cNvSpPr txBox="1"/>
          <p:nvPr/>
        </p:nvSpPr>
        <p:spPr>
          <a:xfrm>
            <a:off x="2806450" y="965150"/>
            <a:ext cx="7609717" cy="1074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defTabSz="2031949">
              <a:lnSpc>
                <a:spcPct val="100000"/>
              </a:lnSpc>
              <a:defRPr sz="10000" spc="0">
                <a:latin typeface="DR Publik VAR Regular Condensed Bold"/>
                <a:ea typeface="DR Publik VAR Regular Condensed Bold"/>
                <a:cs typeface="DR Publik VAR Regular Condensed Bold"/>
                <a:sym typeface="DR Publik VAR Regular Condensed Bold"/>
              </a:defRPr>
            </a:lvl1pPr>
          </a:lstStyle>
          <a:p>
            <a:r>
              <a:rPr lang="da-DK" sz="2000" dirty="0">
                <a:latin typeface="DR Publik" pitchFamily="2" charset="77"/>
              </a:rPr>
              <a:t>1-5 ÅR - PNG’ER AF TALEBOBLER TIL TEKST</a:t>
            </a:r>
          </a:p>
        </p:txBody>
      </p:sp>
    </p:spTree>
    <p:extLst>
      <p:ext uri="{BB962C8B-B14F-4D97-AF65-F5344CB8AC3E}">
        <p14:creationId xmlns:p14="http://schemas.microsoft.com/office/powerpoint/2010/main" val="377085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Farverne"/>
          <p:cNvSpPr txBox="1"/>
          <p:nvPr/>
        </p:nvSpPr>
        <p:spPr>
          <a:xfrm>
            <a:off x="4565240" y="4700338"/>
            <a:ext cx="15240821" cy="68553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defTabSz="2031949">
              <a:lnSpc>
                <a:spcPct val="100000"/>
              </a:lnSpc>
              <a:defRPr sz="10000" spc="0">
                <a:latin typeface="DR Publik VAR Regular Condensed Bold"/>
                <a:ea typeface="DR Publik VAR Regular Condensed Bold"/>
                <a:cs typeface="DR Publik VAR Regular Condensed Bold"/>
                <a:sym typeface="DR Publik VAR Regular Condensed Bold"/>
              </a:defRPr>
            </a:lvl1pPr>
          </a:lstStyle>
          <a:p>
            <a:pPr algn="ctr"/>
            <a:r>
              <a:rPr lang="da-DK" sz="20000" b="1" dirty="0">
                <a:latin typeface="DR Publik Condensed SemiBold" pitchFamily="2" charset="77"/>
              </a:rPr>
              <a:t>6-9 år</a:t>
            </a:r>
            <a:endParaRPr sz="20000" b="1" dirty="0">
              <a:latin typeface="DR Publik Condensed Semi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94417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EA7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5194" y="3854450"/>
            <a:ext cx="8125612" cy="6007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79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684684"/>
            <a:ext cx="3383839" cy="3335872"/>
          </a:xfrm>
          <a:prstGeom prst="rect">
            <a:avLst/>
          </a:prstGeom>
          <a:ln w="12700">
            <a:miter lim="400000"/>
          </a:ln>
        </p:spPr>
      </p:pic>
      <p:pic>
        <p:nvPicPr>
          <p:cNvPr id="780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25521" y="8186915"/>
            <a:ext cx="3767951" cy="3525012"/>
          </a:xfrm>
          <a:prstGeom prst="rect">
            <a:avLst/>
          </a:prstGeom>
          <a:ln w="12700">
            <a:miter lim="400000"/>
          </a:ln>
        </p:spPr>
      </p:pic>
      <p:pic>
        <p:nvPicPr>
          <p:cNvPr id="781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08331" y="3182126"/>
            <a:ext cx="3674479" cy="5448796"/>
          </a:xfrm>
          <a:prstGeom prst="rect">
            <a:avLst/>
          </a:prstGeom>
          <a:ln w="12700">
            <a:miter lim="400000"/>
          </a:ln>
        </p:spPr>
      </p:pic>
      <p:pic>
        <p:nvPicPr>
          <p:cNvPr id="782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93596" y="9493846"/>
            <a:ext cx="3628404" cy="4436162"/>
          </a:xfrm>
          <a:prstGeom prst="rect">
            <a:avLst/>
          </a:prstGeom>
          <a:ln w="12700">
            <a:miter lim="400000"/>
          </a:ln>
        </p:spPr>
      </p:pic>
      <p:pic>
        <p:nvPicPr>
          <p:cNvPr id="783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07768" y="675793"/>
            <a:ext cx="3983001" cy="4063544"/>
          </a:xfrm>
          <a:prstGeom prst="rect">
            <a:avLst/>
          </a:prstGeom>
          <a:ln w="12700">
            <a:miter lim="400000"/>
          </a:ln>
        </p:spPr>
      </p:pic>
      <p:pic>
        <p:nvPicPr>
          <p:cNvPr id="784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79453" y="10533874"/>
            <a:ext cx="4004857" cy="3989337"/>
          </a:xfrm>
          <a:prstGeom prst="rect">
            <a:avLst/>
          </a:prstGeom>
          <a:ln w="12700">
            <a:miter lim="400000"/>
          </a:ln>
        </p:spPr>
      </p:pic>
      <p:pic>
        <p:nvPicPr>
          <p:cNvPr id="785" name="Image" descr="Imag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342215" y="5850909"/>
            <a:ext cx="3307462" cy="3119502"/>
          </a:xfrm>
          <a:prstGeom prst="rect">
            <a:avLst/>
          </a:prstGeom>
          <a:ln w="12700">
            <a:miter lim="400000"/>
          </a:ln>
        </p:spPr>
      </p:pic>
      <p:pic>
        <p:nvPicPr>
          <p:cNvPr id="786" name="Image" descr="Imag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00760" y="9861550"/>
            <a:ext cx="4408311" cy="4068458"/>
          </a:xfrm>
          <a:prstGeom prst="rect">
            <a:avLst/>
          </a:prstGeom>
          <a:ln w="12700">
            <a:miter lim="400000"/>
          </a:ln>
        </p:spPr>
      </p:pic>
      <p:pic>
        <p:nvPicPr>
          <p:cNvPr id="787" name="Image" descr="Image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791539" y="5552122"/>
            <a:ext cx="3628417" cy="4309428"/>
          </a:xfrm>
          <a:prstGeom prst="rect">
            <a:avLst/>
          </a:prstGeom>
          <a:ln w="12700">
            <a:miter lim="400000"/>
          </a:ln>
        </p:spPr>
      </p:pic>
      <p:pic>
        <p:nvPicPr>
          <p:cNvPr id="788" name="Image" descr="Image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730161" y="-833652"/>
            <a:ext cx="4238461" cy="4015779"/>
          </a:xfrm>
          <a:prstGeom prst="rect">
            <a:avLst/>
          </a:prstGeom>
          <a:ln w="12700">
            <a:miter lim="400000"/>
          </a:ln>
        </p:spPr>
      </p:pic>
      <p:pic>
        <p:nvPicPr>
          <p:cNvPr id="789" name="Image" descr="Image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12803" y="5411660"/>
            <a:ext cx="4686466" cy="3078646"/>
          </a:xfrm>
          <a:prstGeom prst="rect">
            <a:avLst/>
          </a:prstGeom>
          <a:ln w="12700">
            <a:miter lim="400000"/>
          </a:ln>
        </p:spPr>
      </p:pic>
      <p:pic>
        <p:nvPicPr>
          <p:cNvPr id="790" name="Image" descr="Image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792534" y="-1524000"/>
            <a:ext cx="3674480" cy="5012665"/>
          </a:xfrm>
          <a:prstGeom prst="rect">
            <a:avLst/>
          </a:prstGeom>
          <a:ln w="12700">
            <a:miter lim="400000"/>
          </a:ln>
        </p:spPr>
      </p:pic>
      <p:pic>
        <p:nvPicPr>
          <p:cNvPr id="791" name="Image" descr="Image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66258" y="12296323"/>
            <a:ext cx="4686479" cy="3267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792" name="Image" descr="Image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097201" y="8377671"/>
            <a:ext cx="3933598" cy="4030892"/>
          </a:xfrm>
          <a:prstGeom prst="rect">
            <a:avLst/>
          </a:prstGeom>
          <a:ln w="12700">
            <a:miter lim="400000"/>
          </a:ln>
        </p:spPr>
      </p:pic>
      <p:pic>
        <p:nvPicPr>
          <p:cNvPr id="793" name="Image" descr="Image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714624" y="-780174"/>
            <a:ext cx="3767926" cy="3525013"/>
          </a:xfrm>
          <a:prstGeom prst="rect">
            <a:avLst/>
          </a:prstGeom>
          <a:ln w="12700">
            <a:miter lim="400000"/>
          </a:ln>
        </p:spPr>
      </p:pic>
      <p:pic>
        <p:nvPicPr>
          <p:cNvPr id="794" name="Image" descr="Image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01145" y="12713669"/>
            <a:ext cx="4408311" cy="3619082"/>
          </a:xfrm>
          <a:prstGeom prst="rect">
            <a:avLst/>
          </a:prstGeom>
          <a:ln w="12700">
            <a:miter lim="400000"/>
          </a:ln>
        </p:spPr>
      </p:pic>
      <p:pic>
        <p:nvPicPr>
          <p:cNvPr id="795" name="Image" descr="Image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01145" y="-1524000"/>
            <a:ext cx="4004857" cy="3989337"/>
          </a:xfrm>
          <a:prstGeom prst="rect">
            <a:avLst/>
          </a:prstGeom>
          <a:ln w="12700">
            <a:miter lim="400000"/>
          </a:ln>
        </p:spPr>
      </p:pic>
      <p:pic>
        <p:nvPicPr>
          <p:cNvPr id="796" name="Image" descr="Image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1653515" y="10393117"/>
            <a:ext cx="3307030" cy="2481619"/>
          </a:xfrm>
          <a:prstGeom prst="rect">
            <a:avLst/>
          </a:prstGeom>
          <a:ln w="12700">
            <a:miter lim="400000"/>
          </a:ln>
        </p:spPr>
      </p:pic>
      <p:pic>
        <p:nvPicPr>
          <p:cNvPr id="797" name="Image" descr="Image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2996162" y="2707565"/>
            <a:ext cx="3307030" cy="2481619"/>
          </a:xfrm>
          <a:prstGeom prst="rect">
            <a:avLst/>
          </a:prstGeom>
          <a:ln w="12700">
            <a:miter lim="400000"/>
          </a:ln>
        </p:spPr>
      </p:pic>
      <p:pic>
        <p:nvPicPr>
          <p:cNvPr id="798" name="Image" descr="Image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703871" y="9162629"/>
            <a:ext cx="778011" cy="837047"/>
          </a:xfrm>
          <a:prstGeom prst="rect">
            <a:avLst/>
          </a:prstGeom>
          <a:ln w="12700">
            <a:miter lim="400000"/>
          </a:ln>
        </p:spPr>
      </p:pic>
      <p:pic>
        <p:nvPicPr>
          <p:cNvPr id="799" name="Image" descr="Image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5607242" y="3182126"/>
            <a:ext cx="1043516" cy="930981"/>
          </a:xfrm>
          <a:prstGeom prst="rect">
            <a:avLst/>
          </a:prstGeom>
          <a:ln w="12700">
            <a:miter lim="400000"/>
          </a:ln>
        </p:spPr>
      </p:pic>
      <p:pic>
        <p:nvPicPr>
          <p:cNvPr id="800" name="Image" descr="Image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1320000">
            <a:off x="21558632" y="3988334"/>
            <a:ext cx="1242709" cy="1351839"/>
          </a:xfrm>
          <a:prstGeom prst="rect">
            <a:avLst/>
          </a:prstGeom>
          <a:ln w="12700">
            <a:miter lim="400000"/>
          </a:ln>
        </p:spPr>
      </p:pic>
      <p:pic>
        <p:nvPicPr>
          <p:cNvPr id="801" name="Image" descr="Image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563266" y="3782531"/>
            <a:ext cx="892379" cy="1406653"/>
          </a:xfrm>
          <a:prstGeom prst="rect">
            <a:avLst/>
          </a:prstGeom>
          <a:ln w="12700">
            <a:miter lim="400000"/>
          </a:ln>
        </p:spPr>
      </p:pic>
      <p:pic>
        <p:nvPicPr>
          <p:cNvPr id="802" name="Image" descr="Image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1441579" y="10703306"/>
            <a:ext cx="815623" cy="1192474"/>
          </a:xfrm>
          <a:prstGeom prst="rect">
            <a:avLst/>
          </a:prstGeom>
          <a:ln w="12700">
            <a:miter lim="400000"/>
          </a:ln>
        </p:spPr>
      </p:pic>
      <p:pic>
        <p:nvPicPr>
          <p:cNvPr id="803" name="Image" descr="Image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1079282" y="578984"/>
            <a:ext cx="1540219" cy="1190507"/>
          </a:xfrm>
          <a:prstGeom prst="rect">
            <a:avLst/>
          </a:prstGeom>
          <a:ln w="12700">
            <a:miter lim="400000"/>
          </a:ln>
        </p:spPr>
      </p:pic>
      <p:pic>
        <p:nvPicPr>
          <p:cNvPr id="804" name="Image" descr="Image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898025" y="9861550"/>
            <a:ext cx="495628" cy="1193687"/>
          </a:xfrm>
          <a:prstGeom prst="rect">
            <a:avLst/>
          </a:prstGeom>
          <a:ln w="12700">
            <a:miter lim="400000"/>
          </a:ln>
        </p:spPr>
      </p:pic>
      <p:pic>
        <p:nvPicPr>
          <p:cNvPr id="805" name="Image" descr="Image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443291" y="3182126"/>
            <a:ext cx="2021257" cy="1355916"/>
          </a:xfrm>
          <a:prstGeom prst="rect">
            <a:avLst/>
          </a:prstGeom>
          <a:ln w="12700">
            <a:miter lim="400000"/>
          </a:ln>
        </p:spPr>
      </p:pic>
      <p:pic>
        <p:nvPicPr>
          <p:cNvPr id="806" name="Image" descr="Image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 rot="480000">
            <a:off x="7739234" y="-443670"/>
            <a:ext cx="1489635" cy="1144864"/>
          </a:xfrm>
          <a:prstGeom prst="rect">
            <a:avLst/>
          </a:prstGeom>
          <a:ln w="12700">
            <a:miter lim="400000"/>
          </a:ln>
        </p:spPr>
      </p:pic>
      <p:pic>
        <p:nvPicPr>
          <p:cNvPr id="807" name="Image" descr="Image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 rot="480000">
            <a:off x="9556727" y="13143568"/>
            <a:ext cx="1489635" cy="1144864"/>
          </a:xfrm>
          <a:prstGeom prst="rect">
            <a:avLst/>
          </a:prstGeom>
          <a:ln w="12700">
            <a:miter lim="400000"/>
          </a:ln>
        </p:spPr>
      </p:pic>
      <p:pic>
        <p:nvPicPr>
          <p:cNvPr id="808" name="Image" descr="Image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1382371" y="1174237"/>
            <a:ext cx="809629" cy="689672"/>
          </a:xfrm>
          <a:prstGeom prst="rect">
            <a:avLst/>
          </a:prstGeom>
          <a:ln w="12700">
            <a:miter lim="400000"/>
          </a:ln>
        </p:spPr>
      </p:pic>
      <p:pic>
        <p:nvPicPr>
          <p:cNvPr id="809" name="Image" descr="Image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6029178" y="13223738"/>
            <a:ext cx="1960639" cy="153166"/>
          </a:xfrm>
          <a:prstGeom prst="rect">
            <a:avLst/>
          </a:prstGeom>
          <a:ln w="12700">
            <a:miter lim="400000"/>
          </a:ln>
        </p:spPr>
      </p:pic>
      <p:pic>
        <p:nvPicPr>
          <p:cNvPr id="810" name="Image" descr="Image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1783603" y="11559665"/>
            <a:ext cx="1042624" cy="152263"/>
          </a:xfrm>
          <a:prstGeom prst="rect">
            <a:avLst/>
          </a:prstGeom>
          <a:ln w="12700">
            <a:miter lim="400000"/>
          </a:ln>
        </p:spPr>
      </p:pic>
      <p:pic>
        <p:nvPicPr>
          <p:cNvPr id="811" name="Image" descr="Image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8359725" y="4739336"/>
            <a:ext cx="1571690" cy="1055579"/>
          </a:xfrm>
          <a:prstGeom prst="rect">
            <a:avLst/>
          </a:prstGeom>
          <a:ln w="12700">
            <a:miter lim="400000"/>
          </a:ln>
        </p:spPr>
      </p:pic>
      <p:pic>
        <p:nvPicPr>
          <p:cNvPr id="812" name="Image" descr="Image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16598586" y="9377440"/>
            <a:ext cx="1082808" cy="968221"/>
          </a:xfrm>
          <a:prstGeom prst="rect">
            <a:avLst/>
          </a:prstGeom>
          <a:ln w="12700">
            <a:miter lim="400000"/>
          </a:ln>
        </p:spPr>
      </p:pic>
      <p:pic>
        <p:nvPicPr>
          <p:cNvPr id="813" name="Image" descr="Image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 rot="21240000">
            <a:off x="3898025" y="6247289"/>
            <a:ext cx="1952626" cy="2190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672" y="2193172"/>
            <a:ext cx="24403672" cy="947746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ammenstillinger uden logo">
            <a:extLst>
              <a:ext uri="{FF2B5EF4-FFF2-40B4-BE49-F238E27FC236}">
                <a16:creationId xmlns:a16="http://schemas.microsoft.com/office/drawing/2014/main" id="{50D08954-2D13-580B-0941-62131CAEA0E1}"/>
              </a:ext>
            </a:extLst>
          </p:cNvPr>
          <p:cNvSpPr txBox="1"/>
          <p:nvPr/>
        </p:nvSpPr>
        <p:spPr>
          <a:xfrm>
            <a:off x="2806450" y="965150"/>
            <a:ext cx="7609717" cy="1074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defTabSz="2031949">
              <a:lnSpc>
                <a:spcPct val="100000"/>
              </a:lnSpc>
              <a:defRPr sz="10000" spc="0">
                <a:latin typeface="DR Publik VAR Regular Condensed Bold"/>
                <a:ea typeface="DR Publik VAR Regular Condensed Bold"/>
                <a:cs typeface="DR Publik VAR Regular Condensed Bold"/>
                <a:sym typeface="DR Publik VAR Regular Condensed Bold"/>
              </a:defRPr>
            </a:lvl1pPr>
          </a:lstStyle>
          <a:p>
            <a:r>
              <a:rPr lang="da-DK" sz="2000" dirty="0">
                <a:latin typeface="DR Publik" pitchFamily="2" charset="77"/>
              </a:rPr>
              <a:t>6-9 ÅR - FARVER</a:t>
            </a:r>
          </a:p>
        </p:txBody>
      </p:sp>
    </p:spTree>
    <p:extLst>
      <p:ext uri="{BB962C8B-B14F-4D97-AF65-F5344CB8AC3E}">
        <p14:creationId xmlns:p14="http://schemas.microsoft.com/office/powerpoint/2010/main" val="782430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B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5BA464C-4354-FBEC-FF2A-5F6BA1456F0B}"/>
              </a:ext>
            </a:extLst>
          </p:cNvPr>
          <p:cNvSpPr txBox="1"/>
          <p:nvPr/>
        </p:nvSpPr>
        <p:spPr>
          <a:xfrm>
            <a:off x="2806105" y="8193787"/>
            <a:ext cx="15392684" cy="14311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1767795">
              <a:lnSpc>
                <a:spcPct val="100000"/>
              </a:lnSpc>
              <a:buSzTx/>
              <a:buFontTx/>
              <a:buNone/>
              <a:defRPr sz="8700" spc="0">
                <a:latin typeface="DR Publik VAR Regular Condensed Bold"/>
                <a:ea typeface="DR Publik VAR Regular Condensed Bold"/>
                <a:cs typeface="DR Publik VAR Regular Condensed Bold"/>
                <a:sym typeface="DR Publik VAR Regular Condensed Bold"/>
              </a:defRPr>
            </a:pPr>
            <a:r>
              <a:rPr lang="da-DK" sz="8500" b="1" dirty="0">
                <a:solidFill>
                  <a:schemeClr val="tx1"/>
                </a:solidFill>
                <a:latin typeface="DR Publik Condensed SemiBold" pitchFamily="2" charset="77"/>
              </a:rPr>
              <a:t>Undertitel</a:t>
            </a:r>
          </a:p>
        </p:txBody>
      </p:sp>
      <p:sp>
        <p:nvSpPr>
          <p:cNvPr id="12" name="Farverne">
            <a:extLst>
              <a:ext uri="{FF2B5EF4-FFF2-40B4-BE49-F238E27FC236}">
                <a16:creationId xmlns:a16="http://schemas.microsoft.com/office/drawing/2014/main" id="{168416D0-F540-3131-23A5-6A7FCAED75C0}"/>
              </a:ext>
            </a:extLst>
          </p:cNvPr>
          <p:cNvSpPr txBox="1"/>
          <p:nvPr/>
        </p:nvSpPr>
        <p:spPr>
          <a:xfrm>
            <a:off x="2848240" y="3302321"/>
            <a:ext cx="15240821" cy="68553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defTabSz="2031949">
              <a:lnSpc>
                <a:spcPct val="100000"/>
              </a:lnSpc>
              <a:defRPr sz="10000" spc="0">
                <a:latin typeface="DR Publik VAR Regular Condensed Bold"/>
                <a:ea typeface="DR Publik VAR Regular Condensed Bold"/>
                <a:cs typeface="DR Publik VAR Regular Condensed Bold"/>
                <a:sym typeface="DR Publik VAR Regular Condensed Bold"/>
              </a:defRPr>
            </a:lvl1pPr>
          </a:lstStyle>
          <a:p>
            <a:pPr>
              <a:lnSpc>
                <a:spcPts val="18000"/>
              </a:lnSpc>
            </a:pPr>
            <a:r>
              <a:rPr lang="da-DK" sz="18000" b="1" dirty="0">
                <a:solidFill>
                  <a:schemeClr val="tx1"/>
                </a:solidFill>
                <a:latin typeface="DR Publik Condensed SemiBold" pitchFamily="2" charset="77"/>
              </a:rPr>
              <a:t>Titel på præsentation</a:t>
            </a:r>
            <a:endParaRPr sz="18000" b="1" dirty="0">
              <a:solidFill>
                <a:schemeClr val="tx1"/>
              </a:solidFill>
              <a:latin typeface="DR Publik Condensed SemiBold" pitchFamily="2" charset="77"/>
            </a:endParaRPr>
          </a:p>
        </p:txBody>
      </p:sp>
      <p:sp>
        <p:nvSpPr>
          <p:cNvPr id="14" name="Alle ord tæller">
            <a:extLst>
              <a:ext uri="{FF2B5EF4-FFF2-40B4-BE49-F238E27FC236}">
                <a16:creationId xmlns:a16="http://schemas.microsoft.com/office/drawing/2014/main" id="{C11CB6BE-8964-D518-D65F-517C2D6DB1CC}"/>
              </a:ext>
            </a:extLst>
          </p:cNvPr>
          <p:cNvSpPr txBox="1"/>
          <p:nvPr/>
        </p:nvSpPr>
        <p:spPr>
          <a:xfrm>
            <a:off x="2830513" y="500539"/>
            <a:ext cx="4027487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all">
                <a:latin typeface="+mn-lt"/>
                <a:ea typeface="+mn-ea"/>
                <a:cs typeface="+mn-cs"/>
                <a:sym typeface="DR Publik Regular"/>
              </a:defRPr>
            </a:lvl1pPr>
          </a:lstStyle>
          <a:p>
            <a:r>
              <a:rPr lang="da-DK" dirty="0"/>
              <a:t>08. april 2024</a:t>
            </a:r>
          </a:p>
        </p:txBody>
      </p:sp>
      <p:sp>
        <p:nvSpPr>
          <p:cNvPr id="15" name="2024">
            <a:extLst>
              <a:ext uri="{FF2B5EF4-FFF2-40B4-BE49-F238E27FC236}">
                <a16:creationId xmlns:a16="http://schemas.microsoft.com/office/drawing/2014/main" id="{5ECC38DE-4A39-A7B0-0285-50D4DAE5ECDE}"/>
              </a:ext>
            </a:extLst>
          </p:cNvPr>
          <p:cNvSpPr txBox="1"/>
          <p:nvPr/>
        </p:nvSpPr>
        <p:spPr>
          <a:xfrm>
            <a:off x="2830513" y="768618"/>
            <a:ext cx="2545569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100000"/>
              </a:lnSpc>
              <a:defRPr sz="1600" cap="all">
                <a:latin typeface="+mn-lt"/>
                <a:ea typeface="+mn-ea"/>
                <a:cs typeface="+mn-cs"/>
                <a:sym typeface="DR Publik Regular"/>
              </a:defRPr>
            </a:lvl1pPr>
          </a:lstStyle>
          <a:p>
            <a:r>
              <a:rPr lang="da-DK" cap="none" dirty="0"/>
              <a:t>ALLE ORD TÆLLER - </a:t>
            </a:r>
            <a:r>
              <a:rPr lang="da-DK" dirty="0"/>
              <a:t>Side </a:t>
            </a:r>
            <a:fld id="{BA83A055-6CE9-6A49-85E6-0B1D45F384BE}" type="slidenum">
              <a:rPr lang="da-DK" smtClean="0"/>
              <a:pPr/>
              <a:t>37</a:t>
            </a:fld>
            <a:endParaRPr dirty="0"/>
          </a:p>
        </p:txBody>
      </p:sp>
      <p:pic>
        <p:nvPicPr>
          <p:cNvPr id="3" name="Logo+talebobler_6-9_05.png" descr="Logo+talebobler_6-9_05.png">
            <a:extLst>
              <a:ext uri="{FF2B5EF4-FFF2-40B4-BE49-F238E27FC236}">
                <a16:creationId xmlns:a16="http://schemas.microsoft.com/office/drawing/2014/main" id="{F7433ED9-5E1A-B4DA-9813-7852904D63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4108" y="-1607424"/>
            <a:ext cx="11471564" cy="11471564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083CC1C5-8249-B743-90DE-3D46847B48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92004" y="9504247"/>
            <a:ext cx="3940244" cy="3686232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E91E0E11-C934-A006-7BDC-CB63939E36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8319616" y="9472733"/>
            <a:ext cx="4170161" cy="495297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42599816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A6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5BA464C-4354-FBEC-FF2A-5F6BA1456F0B}"/>
              </a:ext>
            </a:extLst>
          </p:cNvPr>
          <p:cNvSpPr txBox="1"/>
          <p:nvPr/>
        </p:nvSpPr>
        <p:spPr>
          <a:xfrm>
            <a:off x="2806105" y="8193787"/>
            <a:ext cx="15392684" cy="14311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1767795">
              <a:lnSpc>
                <a:spcPct val="100000"/>
              </a:lnSpc>
              <a:buSzTx/>
              <a:buFontTx/>
              <a:buNone/>
              <a:defRPr sz="8700" spc="0">
                <a:latin typeface="DR Publik VAR Regular Condensed Bold"/>
                <a:ea typeface="DR Publik VAR Regular Condensed Bold"/>
                <a:cs typeface="DR Publik VAR Regular Condensed Bold"/>
                <a:sym typeface="DR Publik VAR Regular Condensed Bold"/>
              </a:defRPr>
            </a:pPr>
            <a:r>
              <a:rPr lang="da-DK" sz="8500" b="1" dirty="0">
                <a:solidFill>
                  <a:schemeClr val="bg1"/>
                </a:solidFill>
                <a:latin typeface="DR Publik Condensed SemiBold" pitchFamily="2" charset="77"/>
              </a:rPr>
              <a:t>Undertitel</a:t>
            </a:r>
          </a:p>
        </p:txBody>
      </p:sp>
      <p:sp>
        <p:nvSpPr>
          <p:cNvPr id="12" name="Farverne">
            <a:extLst>
              <a:ext uri="{FF2B5EF4-FFF2-40B4-BE49-F238E27FC236}">
                <a16:creationId xmlns:a16="http://schemas.microsoft.com/office/drawing/2014/main" id="{168416D0-F540-3131-23A5-6A7FCAED75C0}"/>
              </a:ext>
            </a:extLst>
          </p:cNvPr>
          <p:cNvSpPr txBox="1"/>
          <p:nvPr/>
        </p:nvSpPr>
        <p:spPr>
          <a:xfrm>
            <a:off x="2848240" y="3302321"/>
            <a:ext cx="15240821" cy="68553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defTabSz="2031949">
              <a:lnSpc>
                <a:spcPct val="100000"/>
              </a:lnSpc>
              <a:defRPr sz="10000" spc="0">
                <a:latin typeface="DR Publik VAR Regular Condensed Bold"/>
                <a:ea typeface="DR Publik VAR Regular Condensed Bold"/>
                <a:cs typeface="DR Publik VAR Regular Condensed Bold"/>
                <a:sym typeface="DR Publik VAR Regular Condensed Bold"/>
              </a:defRPr>
            </a:lvl1pPr>
          </a:lstStyle>
          <a:p>
            <a:pPr>
              <a:lnSpc>
                <a:spcPts val="18000"/>
              </a:lnSpc>
            </a:pPr>
            <a:r>
              <a:rPr lang="da-DK" sz="18000" b="1" dirty="0">
                <a:solidFill>
                  <a:schemeClr val="bg1"/>
                </a:solidFill>
                <a:latin typeface="DR Publik Condensed SemiBold" pitchFamily="2" charset="77"/>
              </a:rPr>
              <a:t>Titel på præsentation</a:t>
            </a:r>
            <a:endParaRPr sz="18000" b="1" dirty="0">
              <a:solidFill>
                <a:schemeClr val="bg1"/>
              </a:solidFill>
              <a:latin typeface="DR Publik Condensed SemiBold" pitchFamily="2" charset="77"/>
            </a:endParaRPr>
          </a:p>
        </p:txBody>
      </p:sp>
      <p:sp>
        <p:nvSpPr>
          <p:cNvPr id="14" name="Alle ord tæller">
            <a:extLst>
              <a:ext uri="{FF2B5EF4-FFF2-40B4-BE49-F238E27FC236}">
                <a16:creationId xmlns:a16="http://schemas.microsoft.com/office/drawing/2014/main" id="{C11CB6BE-8964-D518-D65F-517C2D6DB1CC}"/>
              </a:ext>
            </a:extLst>
          </p:cNvPr>
          <p:cNvSpPr txBox="1"/>
          <p:nvPr/>
        </p:nvSpPr>
        <p:spPr>
          <a:xfrm>
            <a:off x="2830513" y="500539"/>
            <a:ext cx="4027487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all">
                <a:latin typeface="+mn-lt"/>
                <a:ea typeface="+mn-ea"/>
                <a:cs typeface="+mn-cs"/>
                <a:sym typeface="DR Publik Regular"/>
              </a:defRPr>
            </a:lvl1pPr>
          </a:lstStyle>
          <a:p>
            <a:r>
              <a:rPr lang="da-DK" dirty="0"/>
              <a:t>08. april 2024</a:t>
            </a:r>
          </a:p>
        </p:txBody>
      </p:sp>
      <p:sp>
        <p:nvSpPr>
          <p:cNvPr id="15" name="2024">
            <a:extLst>
              <a:ext uri="{FF2B5EF4-FFF2-40B4-BE49-F238E27FC236}">
                <a16:creationId xmlns:a16="http://schemas.microsoft.com/office/drawing/2014/main" id="{5ECC38DE-4A39-A7B0-0285-50D4DAE5ECDE}"/>
              </a:ext>
            </a:extLst>
          </p:cNvPr>
          <p:cNvSpPr txBox="1"/>
          <p:nvPr/>
        </p:nvSpPr>
        <p:spPr>
          <a:xfrm>
            <a:off x="2830513" y="768618"/>
            <a:ext cx="2545569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100000"/>
              </a:lnSpc>
              <a:defRPr sz="1600" cap="all">
                <a:latin typeface="+mn-lt"/>
                <a:ea typeface="+mn-ea"/>
                <a:cs typeface="+mn-cs"/>
                <a:sym typeface="DR Publik Regular"/>
              </a:defRPr>
            </a:lvl1pPr>
          </a:lstStyle>
          <a:p>
            <a:r>
              <a:rPr lang="da-DK" cap="none" dirty="0"/>
              <a:t>ALLE ORD TÆLLER - </a:t>
            </a:r>
            <a:r>
              <a:rPr lang="da-DK" dirty="0"/>
              <a:t>Side </a:t>
            </a:r>
            <a:fld id="{BA83A055-6CE9-6A49-85E6-0B1D45F384BE}" type="slidenum">
              <a:rPr lang="da-DK" smtClean="0"/>
              <a:pPr/>
              <a:t>38</a:t>
            </a:fld>
            <a:endParaRPr dirty="0"/>
          </a:p>
        </p:txBody>
      </p:sp>
      <p:pic>
        <p:nvPicPr>
          <p:cNvPr id="2" name="Image" descr="Image">
            <a:extLst>
              <a:ext uri="{FF2B5EF4-FFF2-40B4-BE49-F238E27FC236}">
                <a16:creationId xmlns:a16="http://schemas.microsoft.com/office/drawing/2014/main" id="{902EAABA-0D49-066A-4423-46C4FF6E43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56248" y="967525"/>
            <a:ext cx="8163971" cy="6597666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age" descr="Image">
            <a:extLst>
              <a:ext uri="{FF2B5EF4-FFF2-40B4-BE49-F238E27FC236}">
                <a16:creationId xmlns:a16="http://schemas.microsoft.com/office/drawing/2014/main" id="{9FA8B671-818A-2896-05ED-91DC307B5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305662">
            <a:off x="-1832957" y="2390504"/>
            <a:ext cx="4602811" cy="458499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12632942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1B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Indhold…"/>
          <p:cNvSpPr txBox="1">
            <a:spLocks noGrp="1"/>
          </p:cNvSpPr>
          <p:nvPr>
            <p:ph type="body" idx="4294967295"/>
          </p:nvPr>
        </p:nvSpPr>
        <p:spPr>
          <a:xfrm>
            <a:off x="2830513" y="4195070"/>
            <a:ext cx="15935826" cy="7595079"/>
          </a:xfrm>
          <a:prstGeom prst="rect">
            <a:avLst/>
          </a:prstGeom>
        </p:spPr>
        <p:txBody>
          <a:bodyPr/>
          <a:lstStyle/>
          <a:p>
            <a:pPr marL="685800" indent="-685800" defTabSz="1767795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defRPr sz="5220" spc="-104"/>
            </a:pPr>
            <a:r>
              <a:rPr lang="da-DK" sz="4500" dirty="0" err="1">
                <a:solidFill>
                  <a:schemeClr val="bg1"/>
                </a:solidFill>
              </a:rPr>
              <a:t>Lorem</a:t>
            </a:r>
            <a:r>
              <a:rPr lang="da-DK" sz="4500" dirty="0">
                <a:solidFill>
                  <a:schemeClr val="bg1"/>
                </a:solidFill>
              </a:rPr>
              <a:t> </a:t>
            </a:r>
            <a:r>
              <a:rPr lang="da-DK" sz="4500" dirty="0" err="1">
                <a:solidFill>
                  <a:schemeClr val="bg1"/>
                </a:solidFill>
              </a:rPr>
              <a:t>ipsum</a:t>
            </a:r>
            <a:endParaRPr sz="4500" dirty="0">
              <a:solidFill>
                <a:schemeClr val="bg1"/>
              </a:solidFill>
            </a:endParaRPr>
          </a:p>
          <a:p>
            <a:pPr marL="685800" indent="-685800" defTabSz="1767795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defRPr sz="5220" spc="-104"/>
            </a:pPr>
            <a:r>
              <a:rPr lang="da-DK" sz="4500" dirty="0" err="1">
                <a:solidFill>
                  <a:schemeClr val="bg1"/>
                </a:solidFill>
              </a:rPr>
              <a:t>Lorem</a:t>
            </a:r>
            <a:r>
              <a:rPr lang="da-DK" sz="4500" dirty="0">
                <a:solidFill>
                  <a:schemeClr val="bg1"/>
                </a:solidFill>
              </a:rPr>
              <a:t> </a:t>
            </a:r>
            <a:r>
              <a:rPr lang="da-DK" sz="4500" dirty="0" err="1">
                <a:solidFill>
                  <a:schemeClr val="bg1"/>
                </a:solidFill>
              </a:rPr>
              <a:t>ipsum</a:t>
            </a:r>
            <a:endParaRPr lang="da-DK" sz="4500" dirty="0">
              <a:solidFill>
                <a:schemeClr val="bg1"/>
              </a:solidFill>
            </a:endParaRPr>
          </a:p>
          <a:p>
            <a:pPr marL="685800" indent="-685800" defTabSz="1767795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defRPr sz="5220" spc="-104"/>
            </a:pPr>
            <a:r>
              <a:rPr lang="da-DK" sz="4500" dirty="0" err="1">
                <a:solidFill>
                  <a:schemeClr val="bg1"/>
                </a:solidFill>
              </a:rPr>
              <a:t>Lorem</a:t>
            </a:r>
            <a:r>
              <a:rPr lang="da-DK" sz="4500" dirty="0">
                <a:solidFill>
                  <a:schemeClr val="bg1"/>
                </a:solidFill>
              </a:rPr>
              <a:t> </a:t>
            </a:r>
            <a:r>
              <a:rPr lang="da-DK" sz="4500" dirty="0" err="1">
                <a:solidFill>
                  <a:schemeClr val="bg1"/>
                </a:solidFill>
              </a:rPr>
              <a:t>ipsum</a:t>
            </a:r>
            <a:endParaRPr lang="da-DK" sz="4500" dirty="0">
              <a:solidFill>
                <a:schemeClr val="bg1"/>
              </a:solidFill>
            </a:endParaRPr>
          </a:p>
          <a:p>
            <a:pPr marL="685800" indent="-685800" defTabSz="1767795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defRPr sz="5220" spc="-104"/>
            </a:pPr>
            <a:endParaRPr lang="da-DK" sz="4500" dirty="0">
              <a:solidFill>
                <a:schemeClr val="bg1"/>
              </a:solidFill>
            </a:endParaRPr>
          </a:p>
          <a:p>
            <a:pPr marL="685800" indent="-685800" defTabSz="1767795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defRPr sz="5220" spc="-104"/>
            </a:pPr>
            <a:r>
              <a:rPr lang="da-DK" sz="4500" dirty="0" err="1">
                <a:solidFill>
                  <a:schemeClr val="bg1"/>
                </a:solidFill>
              </a:rPr>
              <a:t>Lorem</a:t>
            </a:r>
            <a:r>
              <a:rPr lang="da-DK" sz="4500" dirty="0">
                <a:solidFill>
                  <a:schemeClr val="bg1"/>
                </a:solidFill>
              </a:rPr>
              <a:t> </a:t>
            </a:r>
            <a:r>
              <a:rPr lang="da-DK" sz="4500" dirty="0" err="1">
                <a:solidFill>
                  <a:schemeClr val="bg1"/>
                </a:solidFill>
              </a:rPr>
              <a:t>ipsum</a:t>
            </a:r>
            <a:endParaRPr lang="da-DK" sz="4500" dirty="0">
              <a:solidFill>
                <a:schemeClr val="bg1"/>
              </a:solidFill>
            </a:endParaRPr>
          </a:p>
          <a:p>
            <a:pPr marL="685800" indent="-685800" defTabSz="1767795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defRPr sz="5220" spc="-104"/>
            </a:pPr>
            <a:endParaRPr lang="en-DK" sz="4500" dirty="0">
              <a:solidFill>
                <a:schemeClr val="bg1"/>
              </a:solidFill>
            </a:endParaRPr>
          </a:p>
          <a:p>
            <a:pPr marL="685800" indent="-685800" defTabSz="1767795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defRPr sz="5220" spc="-104"/>
            </a:pPr>
            <a:r>
              <a:rPr lang="da-DK" sz="4500" dirty="0" err="1">
                <a:solidFill>
                  <a:schemeClr val="bg1"/>
                </a:solidFill>
              </a:rPr>
              <a:t>Lorem</a:t>
            </a:r>
            <a:r>
              <a:rPr lang="da-DK" sz="4500" dirty="0">
                <a:solidFill>
                  <a:schemeClr val="bg1"/>
                </a:solidFill>
              </a:rPr>
              <a:t> </a:t>
            </a:r>
            <a:r>
              <a:rPr lang="da-DK" sz="4500" dirty="0" err="1">
                <a:solidFill>
                  <a:schemeClr val="bg1"/>
                </a:solidFill>
              </a:rPr>
              <a:t>ipsum</a:t>
            </a:r>
            <a:endParaRPr lang="da-DK" sz="4500" dirty="0">
              <a:solidFill>
                <a:schemeClr val="bg1"/>
              </a:solidFill>
            </a:endParaRPr>
          </a:p>
          <a:p>
            <a:pPr marL="685800" indent="-685800" defTabSz="1767795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defRPr sz="5220" spc="-104"/>
            </a:pPr>
            <a:r>
              <a:rPr lang="da-DK" sz="4500" dirty="0" err="1">
                <a:solidFill>
                  <a:schemeClr val="bg1"/>
                </a:solidFill>
              </a:rPr>
              <a:t>Lorem</a:t>
            </a:r>
            <a:r>
              <a:rPr lang="da-DK" sz="4500" dirty="0">
                <a:solidFill>
                  <a:schemeClr val="bg1"/>
                </a:solidFill>
              </a:rPr>
              <a:t> </a:t>
            </a:r>
            <a:r>
              <a:rPr lang="da-DK" sz="4500" dirty="0" err="1">
                <a:solidFill>
                  <a:schemeClr val="bg1"/>
                </a:solidFill>
              </a:rPr>
              <a:t>ipsum</a:t>
            </a:r>
            <a:endParaRPr lang="da-DK" sz="4500" dirty="0">
              <a:solidFill>
                <a:schemeClr val="bg1"/>
              </a:solidFill>
            </a:endParaRPr>
          </a:p>
          <a:p>
            <a:pPr marL="685800" indent="-685800" defTabSz="1767795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defRPr sz="5220" spc="-104"/>
            </a:pPr>
            <a:r>
              <a:rPr lang="da-DK" sz="4500" dirty="0" err="1">
                <a:solidFill>
                  <a:schemeClr val="bg1"/>
                </a:solidFill>
              </a:rPr>
              <a:t>Lorem</a:t>
            </a:r>
            <a:r>
              <a:rPr lang="da-DK" sz="4500" dirty="0">
                <a:solidFill>
                  <a:schemeClr val="bg1"/>
                </a:solidFill>
              </a:rPr>
              <a:t> </a:t>
            </a:r>
            <a:r>
              <a:rPr lang="da-DK" sz="4500" dirty="0" err="1">
                <a:solidFill>
                  <a:schemeClr val="bg1"/>
                </a:solidFill>
              </a:rPr>
              <a:t>ipsum</a:t>
            </a:r>
            <a:endParaRPr lang="da-DK" sz="4500" dirty="0">
              <a:solidFill>
                <a:schemeClr val="bg1"/>
              </a:solidFill>
            </a:endParaRPr>
          </a:p>
          <a:p>
            <a:pPr marL="685800" indent="-685800" defTabSz="1767795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defRPr sz="5220" spc="-104"/>
            </a:pPr>
            <a:endParaRPr sz="45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B803E1-B422-11FC-BF57-7BDE5AC678D0}"/>
              </a:ext>
            </a:extLst>
          </p:cNvPr>
          <p:cNvSpPr txBox="1"/>
          <p:nvPr/>
        </p:nvSpPr>
        <p:spPr>
          <a:xfrm>
            <a:off x="2761501" y="2138123"/>
            <a:ext cx="12892754" cy="14311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1767795">
              <a:lnSpc>
                <a:spcPct val="100000"/>
              </a:lnSpc>
              <a:buSzTx/>
              <a:buFontTx/>
              <a:buNone/>
              <a:defRPr sz="8700" spc="0">
                <a:latin typeface="DR Publik VAR Regular Condensed Bold"/>
                <a:ea typeface="DR Publik VAR Regular Condensed Bold"/>
                <a:cs typeface="DR Publik VAR Regular Condensed Bold"/>
                <a:sym typeface="DR Publik VAR Regular Condensed Bold"/>
              </a:defRPr>
            </a:pPr>
            <a:r>
              <a:rPr lang="da-DK" sz="8500" b="1" dirty="0">
                <a:solidFill>
                  <a:schemeClr val="bg1"/>
                </a:solidFill>
                <a:latin typeface="DR Publik Condensed SemiBold" pitchFamily="2" charset="77"/>
              </a:rPr>
              <a:t>Agenda</a:t>
            </a:r>
          </a:p>
        </p:txBody>
      </p:sp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5CFCD6B1-71D0-17F7-4CB0-B56E9A2C6F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67776" y="805194"/>
            <a:ext cx="2520000" cy="1862986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Alle ord tæller">
            <a:extLst>
              <a:ext uri="{FF2B5EF4-FFF2-40B4-BE49-F238E27FC236}">
                <a16:creationId xmlns:a16="http://schemas.microsoft.com/office/drawing/2014/main" id="{DF03D4C0-9976-D971-886C-ACFAB7C3B337}"/>
              </a:ext>
            </a:extLst>
          </p:cNvPr>
          <p:cNvSpPr txBox="1"/>
          <p:nvPr/>
        </p:nvSpPr>
        <p:spPr>
          <a:xfrm>
            <a:off x="2830513" y="500539"/>
            <a:ext cx="4027487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all">
                <a:latin typeface="+mn-lt"/>
                <a:ea typeface="+mn-ea"/>
                <a:cs typeface="+mn-cs"/>
                <a:sym typeface="DR Publik Regular"/>
              </a:defRPr>
            </a:lvl1pPr>
          </a:lstStyle>
          <a:p>
            <a:r>
              <a:rPr lang="da-DK" dirty="0">
                <a:solidFill>
                  <a:schemeClr val="bg1"/>
                </a:solidFill>
              </a:rPr>
              <a:t>08. april 2024</a:t>
            </a:r>
          </a:p>
        </p:txBody>
      </p:sp>
      <p:sp>
        <p:nvSpPr>
          <p:cNvPr id="13" name="2024">
            <a:extLst>
              <a:ext uri="{FF2B5EF4-FFF2-40B4-BE49-F238E27FC236}">
                <a16:creationId xmlns:a16="http://schemas.microsoft.com/office/drawing/2014/main" id="{AA0CF54A-2E7D-A7CD-E92C-75724E46A32E}"/>
              </a:ext>
            </a:extLst>
          </p:cNvPr>
          <p:cNvSpPr txBox="1"/>
          <p:nvPr/>
        </p:nvSpPr>
        <p:spPr>
          <a:xfrm>
            <a:off x="2830513" y="768618"/>
            <a:ext cx="2675412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100000"/>
              </a:lnSpc>
              <a:defRPr sz="1600" cap="all">
                <a:latin typeface="+mn-lt"/>
                <a:ea typeface="+mn-ea"/>
                <a:cs typeface="+mn-cs"/>
                <a:sym typeface="DR Publik Regular"/>
              </a:defRPr>
            </a:lvl1pPr>
          </a:lstStyle>
          <a:p>
            <a:r>
              <a:rPr lang="da-DK" cap="none" dirty="0">
                <a:solidFill>
                  <a:schemeClr val="bg1"/>
                </a:solidFill>
              </a:rPr>
              <a:t>ALLE ORD TÆLLER - </a:t>
            </a:r>
            <a:r>
              <a:rPr lang="da-DK" dirty="0">
                <a:solidFill>
                  <a:schemeClr val="bg1"/>
                </a:solidFill>
              </a:rPr>
              <a:t>Side </a:t>
            </a:r>
            <a:fld id="{BA83A055-6CE9-6A49-85E6-0B1D45F384BE}" type="slidenum">
              <a:rPr lang="da-DK" smtClean="0">
                <a:solidFill>
                  <a:schemeClr val="bg1"/>
                </a:solidFill>
              </a:rPr>
              <a:pPr/>
              <a:t>39</a:t>
            </a:fld>
            <a:endParaRPr dirty="0">
              <a:solidFill>
                <a:schemeClr val="bg1"/>
              </a:solidFill>
            </a:endParaRPr>
          </a:p>
        </p:txBody>
      </p:sp>
      <p:pic>
        <p:nvPicPr>
          <p:cNvPr id="3" name="Picture 2" descr="A pink rectangle with a black background&#10;&#10;Description automatically generated">
            <a:extLst>
              <a:ext uri="{FF2B5EF4-FFF2-40B4-BE49-F238E27FC236}">
                <a16:creationId xmlns:a16="http://schemas.microsoft.com/office/drawing/2014/main" id="{AFA15023-962D-6D91-E28D-FF54766279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188">
            <a:off x="18787094" y="2745680"/>
            <a:ext cx="8224640" cy="8224640"/>
          </a:xfrm>
          <a:prstGeom prst="rect">
            <a:avLst/>
          </a:prstGeom>
        </p:spPr>
      </p:pic>
      <p:pic>
        <p:nvPicPr>
          <p:cNvPr id="5" name="Picture 4" descr="A yellow square with a lightning bolt&#10;&#10;Description automatically generated">
            <a:extLst>
              <a:ext uri="{FF2B5EF4-FFF2-40B4-BE49-F238E27FC236}">
                <a16:creationId xmlns:a16="http://schemas.microsoft.com/office/drawing/2014/main" id="{DB1F8E07-2D0F-A4F4-3CD4-3579D43605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22553">
            <a:off x="15343695" y="-1891740"/>
            <a:ext cx="5813158" cy="5813158"/>
          </a:xfrm>
          <a:prstGeom prst="rect">
            <a:avLst/>
          </a:prstGeom>
        </p:spPr>
      </p:pic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BADEF3B3-F32C-CEBE-B21E-D20CA4B83B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24914" y="3569284"/>
            <a:ext cx="429730" cy="943356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A2D81877-513E-58E9-B764-1BE56D4A1F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5904" y="5647232"/>
            <a:ext cx="721872" cy="645481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age" descr="Image">
            <a:extLst>
              <a:ext uri="{FF2B5EF4-FFF2-40B4-BE49-F238E27FC236}">
                <a16:creationId xmlns:a16="http://schemas.microsoft.com/office/drawing/2014/main" id="{88F56E90-A219-88E2-0A12-D9259A0BD8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703368" y="768618"/>
            <a:ext cx="695084" cy="1015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Image" descr="Image">
            <a:extLst>
              <a:ext uri="{FF2B5EF4-FFF2-40B4-BE49-F238E27FC236}">
                <a16:creationId xmlns:a16="http://schemas.microsoft.com/office/drawing/2014/main" id="{8D83E075-A220-5091-4D20-F2934D14B7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008901">
            <a:off x="14775245" y="1472522"/>
            <a:ext cx="1501763" cy="106009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82303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0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Indhold…"/>
          <p:cNvSpPr txBox="1">
            <a:spLocks noGrp="1"/>
          </p:cNvSpPr>
          <p:nvPr>
            <p:ph type="body" idx="4294967295"/>
          </p:nvPr>
        </p:nvSpPr>
        <p:spPr>
          <a:xfrm>
            <a:off x="2830513" y="4195070"/>
            <a:ext cx="15935826" cy="7595079"/>
          </a:xfrm>
          <a:prstGeom prst="rect">
            <a:avLst/>
          </a:prstGeom>
        </p:spPr>
        <p:txBody>
          <a:bodyPr/>
          <a:lstStyle/>
          <a:p>
            <a:pPr marL="883919" indent="-883919" defTabSz="1767795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5220" spc="-104"/>
            </a:pPr>
            <a:r>
              <a:rPr lang="da-DK" sz="4500" dirty="0" err="1"/>
              <a:t>Lorem</a:t>
            </a:r>
            <a:r>
              <a:rPr lang="da-DK" sz="4500" dirty="0"/>
              <a:t> </a:t>
            </a:r>
            <a:r>
              <a:rPr lang="da-DK" sz="4500" dirty="0" err="1"/>
              <a:t>ipsum</a:t>
            </a:r>
            <a:endParaRPr sz="4500" dirty="0"/>
          </a:p>
          <a:p>
            <a:pPr marL="883919" indent="-883919" defTabSz="1767795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5220" spc="-104"/>
            </a:pPr>
            <a:r>
              <a:rPr lang="da-DK" sz="4500" dirty="0" err="1"/>
              <a:t>Lorem</a:t>
            </a:r>
            <a:r>
              <a:rPr lang="da-DK" sz="4500" dirty="0"/>
              <a:t> </a:t>
            </a:r>
            <a:r>
              <a:rPr lang="da-DK" sz="4500" dirty="0" err="1"/>
              <a:t>ipsum</a:t>
            </a:r>
            <a:endParaRPr lang="da-DK" sz="4500" dirty="0"/>
          </a:p>
          <a:p>
            <a:pPr marL="883919" indent="-883919" defTabSz="1767795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5220" spc="-104"/>
            </a:pPr>
            <a:r>
              <a:rPr lang="da-DK" sz="4500" dirty="0" err="1"/>
              <a:t>Lorem</a:t>
            </a:r>
            <a:r>
              <a:rPr lang="da-DK" sz="4500" dirty="0"/>
              <a:t> </a:t>
            </a:r>
            <a:r>
              <a:rPr lang="da-DK" sz="4500" dirty="0" err="1"/>
              <a:t>ipsum</a:t>
            </a:r>
            <a:endParaRPr lang="da-DK" sz="4500" dirty="0"/>
          </a:p>
          <a:p>
            <a:pPr marL="883919" indent="-883919" defTabSz="1767795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5220" spc="-104"/>
            </a:pPr>
            <a:endParaRPr lang="da-DK" sz="4500" dirty="0"/>
          </a:p>
          <a:p>
            <a:pPr marL="883919" indent="-883919" defTabSz="1767795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5220" spc="-104"/>
            </a:pPr>
            <a:r>
              <a:rPr lang="da-DK" sz="4500" dirty="0" err="1"/>
              <a:t>Lorem</a:t>
            </a:r>
            <a:r>
              <a:rPr lang="da-DK" sz="4500" dirty="0"/>
              <a:t> </a:t>
            </a:r>
            <a:r>
              <a:rPr lang="da-DK" sz="4500" dirty="0" err="1"/>
              <a:t>ipsum</a:t>
            </a:r>
            <a:endParaRPr lang="da-DK" sz="4500" dirty="0"/>
          </a:p>
          <a:p>
            <a:pPr marL="883919" indent="-883919" defTabSz="1767795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5220" spc="-104"/>
            </a:pPr>
            <a:endParaRPr lang="en-DK" sz="4500" dirty="0"/>
          </a:p>
          <a:p>
            <a:pPr marL="883919" indent="-883919" defTabSz="1767795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5220" spc="-104"/>
            </a:pPr>
            <a:r>
              <a:rPr lang="da-DK" sz="4500" dirty="0" err="1"/>
              <a:t>Lorem</a:t>
            </a:r>
            <a:r>
              <a:rPr lang="da-DK" sz="4500" dirty="0"/>
              <a:t> </a:t>
            </a:r>
            <a:r>
              <a:rPr lang="da-DK" sz="4500" dirty="0" err="1"/>
              <a:t>ipsum</a:t>
            </a:r>
            <a:endParaRPr lang="da-DK" sz="4500" dirty="0"/>
          </a:p>
          <a:p>
            <a:pPr marL="883919" indent="-883919" defTabSz="1767795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5220" spc="-104"/>
            </a:pPr>
            <a:r>
              <a:rPr lang="da-DK" sz="4500" dirty="0" err="1"/>
              <a:t>Lorem</a:t>
            </a:r>
            <a:r>
              <a:rPr lang="da-DK" sz="4500" dirty="0"/>
              <a:t> </a:t>
            </a:r>
            <a:r>
              <a:rPr lang="da-DK" sz="4500" dirty="0" err="1"/>
              <a:t>ipsum</a:t>
            </a:r>
            <a:endParaRPr lang="da-DK" sz="4500" dirty="0"/>
          </a:p>
          <a:p>
            <a:pPr marL="883919" indent="-883919" defTabSz="1767795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5220" spc="-104"/>
            </a:pPr>
            <a:r>
              <a:rPr lang="da-DK" sz="4500" dirty="0" err="1"/>
              <a:t>Lorem</a:t>
            </a:r>
            <a:r>
              <a:rPr lang="da-DK" sz="4500" dirty="0"/>
              <a:t> </a:t>
            </a:r>
            <a:r>
              <a:rPr lang="da-DK" sz="4500" dirty="0" err="1"/>
              <a:t>ipsum</a:t>
            </a:r>
            <a:endParaRPr lang="da-DK" sz="4500" dirty="0"/>
          </a:p>
          <a:p>
            <a:pPr marL="883919" indent="-883919" defTabSz="1767795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5220" spc="-104"/>
            </a:pPr>
            <a:endParaRPr sz="45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B803E1-B422-11FC-BF57-7BDE5AC678D0}"/>
              </a:ext>
            </a:extLst>
          </p:cNvPr>
          <p:cNvSpPr txBox="1"/>
          <p:nvPr/>
        </p:nvSpPr>
        <p:spPr>
          <a:xfrm>
            <a:off x="2761501" y="2138123"/>
            <a:ext cx="12892754" cy="14311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1767795">
              <a:lnSpc>
                <a:spcPct val="100000"/>
              </a:lnSpc>
              <a:buSzTx/>
              <a:buFontTx/>
              <a:buNone/>
              <a:defRPr sz="8700" spc="0">
                <a:latin typeface="DR Publik VAR Regular Condensed Bold"/>
                <a:ea typeface="DR Publik VAR Regular Condensed Bold"/>
                <a:cs typeface="DR Publik VAR Regular Condensed Bold"/>
                <a:sym typeface="DR Publik VAR Regular Condensed Bold"/>
              </a:defRPr>
            </a:pPr>
            <a:r>
              <a:rPr lang="da-DK" sz="8500" b="1" dirty="0">
                <a:latin typeface="DR Publik Condensed SemiBold" pitchFamily="2" charset="77"/>
              </a:rPr>
              <a:t>Agenda</a:t>
            </a:r>
          </a:p>
        </p:txBody>
      </p:sp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6F95838C-E6B9-CE5D-2000-0A81B72866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59076" y="1925852"/>
            <a:ext cx="9757926" cy="93814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5CFCD6B1-71D0-17F7-4CB0-B56E9A2C6F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67776" y="805194"/>
            <a:ext cx="2520000" cy="1862986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2024">
            <a:extLst>
              <a:ext uri="{FF2B5EF4-FFF2-40B4-BE49-F238E27FC236}">
                <a16:creationId xmlns:a16="http://schemas.microsoft.com/office/drawing/2014/main" id="{DF37CCC7-3EBC-6C7A-EB4D-8EF9F2EA4915}"/>
              </a:ext>
            </a:extLst>
          </p:cNvPr>
          <p:cNvSpPr txBox="1"/>
          <p:nvPr/>
        </p:nvSpPr>
        <p:spPr>
          <a:xfrm>
            <a:off x="2830513" y="12824271"/>
            <a:ext cx="129844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100000"/>
              </a:lnSpc>
              <a:defRPr sz="1600" cap="all">
                <a:latin typeface="+mn-lt"/>
                <a:ea typeface="+mn-ea"/>
                <a:cs typeface="+mn-cs"/>
                <a:sym typeface="DR Publik Regular"/>
              </a:defRPr>
            </a:lvl1pPr>
          </a:lstStyle>
          <a:p>
            <a:fld id="{BA83A055-6CE9-6A49-85E6-0B1D45F384BE}" type="slidenum">
              <a:rPr lang="da-DK" smtClean="0"/>
              <a:t>4</a:t>
            </a:fld>
            <a:endParaRPr dirty="0"/>
          </a:p>
        </p:txBody>
      </p:sp>
      <p:sp>
        <p:nvSpPr>
          <p:cNvPr id="12" name="Alle ord tæller">
            <a:extLst>
              <a:ext uri="{FF2B5EF4-FFF2-40B4-BE49-F238E27FC236}">
                <a16:creationId xmlns:a16="http://schemas.microsoft.com/office/drawing/2014/main" id="{DF03D4C0-9976-D971-886C-ACFAB7C3B337}"/>
              </a:ext>
            </a:extLst>
          </p:cNvPr>
          <p:cNvSpPr txBox="1"/>
          <p:nvPr/>
        </p:nvSpPr>
        <p:spPr>
          <a:xfrm>
            <a:off x="2830513" y="500539"/>
            <a:ext cx="4027487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all">
                <a:latin typeface="+mn-lt"/>
                <a:ea typeface="+mn-ea"/>
                <a:cs typeface="+mn-cs"/>
                <a:sym typeface="DR Publik Regular"/>
              </a:defRPr>
            </a:lvl1pPr>
          </a:lstStyle>
          <a:p>
            <a:r>
              <a:rPr lang="da-DK" dirty="0"/>
              <a:t>08. april 2024</a:t>
            </a:r>
          </a:p>
        </p:txBody>
      </p:sp>
      <p:sp>
        <p:nvSpPr>
          <p:cNvPr id="13" name="2024">
            <a:extLst>
              <a:ext uri="{FF2B5EF4-FFF2-40B4-BE49-F238E27FC236}">
                <a16:creationId xmlns:a16="http://schemas.microsoft.com/office/drawing/2014/main" id="{AA0CF54A-2E7D-A7CD-E92C-75724E46A32E}"/>
              </a:ext>
            </a:extLst>
          </p:cNvPr>
          <p:cNvSpPr txBox="1"/>
          <p:nvPr/>
        </p:nvSpPr>
        <p:spPr>
          <a:xfrm>
            <a:off x="2830513" y="768618"/>
            <a:ext cx="2545569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100000"/>
              </a:lnSpc>
              <a:defRPr sz="1600" cap="all">
                <a:latin typeface="+mn-lt"/>
                <a:ea typeface="+mn-ea"/>
                <a:cs typeface="+mn-cs"/>
                <a:sym typeface="DR Publik Regular"/>
              </a:defRPr>
            </a:lvl1pPr>
          </a:lstStyle>
          <a:p>
            <a:r>
              <a:rPr lang="da-DK" cap="none" dirty="0"/>
              <a:t>ALLE ORD TÆLLER - </a:t>
            </a:r>
            <a:r>
              <a:rPr lang="da-DK" dirty="0"/>
              <a:t>Side </a:t>
            </a:r>
            <a:fld id="{BA83A055-6CE9-6A49-85E6-0B1D45F384BE}" type="slidenum">
              <a:rPr lang="da-DK" smtClean="0"/>
              <a:pPr/>
              <a:t>4</a:t>
            </a:fld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A6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4D8C08B-622F-A027-C007-1B6E31D3A5F6}"/>
              </a:ext>
            </a:extLst>
          </p:cNvPr>
          <p:cNvGrpSpPr/>
          <p:nvPr/>
        </p:nvGrpSpPr>
        <p:grpSpPr>
          <a:xfrm>
            <a:off x="2904565" y="11634299"/>
            <a:ext cx="18582554" cy="1282232"/>
            <a:chOff x="2904565" y="11634299"/>
            <a:chExt cx="18582554" cy="128223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4250939-DD77-4D63-3AE7-897765459A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524276" y="12550869"/>
              <a:ext cx="962843" cy="28447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0206B55-B0E2-45F8-B831-35A87112A7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237719" y="12597142"/>
              <a:ext cx="897195" cy="240711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8C87769-5C92-0B86-7B05-C5B968B6AF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246000" y="12640908"/>
              <a:ext cx="1542737" cy="19694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4B3E9A6-6A75-BC33-2F9A-E8917791A5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929671" y="12521804"/>
              <a:ext cx="1805330" cy="32824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8988B62-05D8-80E3-41FB-532A619749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844073" y="11634299"/>
              <a:ext cx="1860037" cy="120355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D186B3D-9DDA-93C2-8358-42AD9C040B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52537" y="12619025"/>
              <a:ext cx="1772506" cy="21882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0241F79-902C-49A0-77E2-052D8307CAF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904565" y="12588289"/>
              <a:ext cx="2013217" cy="328242"/>
            </a:xfrm>
            <a:prstGeom prst="rect">
              <a:avLst/>
            </a:prstGeom>
          </p:spPr>
        </p:pic>
      </p:grpSp>
      <p:sp>
        <p:nvSpPr>
          <p:cNvPr id="15" name="Indhold…">
            <a:extLst>
              <a:ext uri="{FF2B5EF4-FFF2-40B4-BE49-F238E27FC236}">
                <a16:creationId xmlns:a16="http://schemas.microsoft.com/office/drawing/2014/main" id="{9F7E752C-CB18-9C6A-D53E-2270F6B1DDEA}"/>
              </a:ext>
            </a:extLst>
          </p:cNvPr>
          <p:cNvSpPr txBox="1">
            <a:spLocks/>
          </p:cNvSpPr>
          <p:nvPr/>
        </p:nvSpPr>
        <p:spPr>
          <a:xfrm>
            <a:off x="2830513" y="4195070"/>
            <a:ext cx="15935826" cy="759507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1pPr>
            <a:lvl2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2pPr>
            <a:lvl3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3pPr>
            <a:lvl4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4pPr>
            <a:lvl5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5pPr>
            <a:lvl6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6pPr>
            <a:lvl7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7pPr>
            <a:lvl8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8pPr>
            <a:lvl9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9pPr>
          </a:lstStyle>
          <a:p>
            <a:pPr defTabSz="1767795" hangingPunct="1">
              <a:lnSpc>
                <a:spcPct val="100000"/>
              </a:lnSpc>
              <a:buClr>
                <a:schemeClr val="tx1"/>
              </a:buClr>
              <a:buNone/>
              <a:defRPr sz="5220" spc="-104"/>
            </a:pPr>
            <a:r>
              <a:rPr lang="da-DK" sz="4500" spc="-104" dirty="0"/>
              <a:t>Partnerlogoer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9E6F599-BDD9-EC8D-96BC-E900D55ABCFE}"/>
              </a:ext>
            </a:extLst>
          </p:cNvPr>
          <p:cNvSpPr txBox="1"/>
          <p:nvPr/>
        </p:nvSpPr>
        <p:spPr>
          <a:xfrm>
            <a:off x="2761501" y="2138123"/>
            <a:ext cx="12892754" cy="14311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1767795">
              <a:lnSpc>
                <a:spcPct val="100000"/>
              </a:lnSpc>
              <a:buSzTx/>
              <a:buFontTx/>
              <a:buNone/>
              <a:defRPr sz="8700" spc="0">
                <a:latin typeface="DR Publik VAR Regular Condensed Bold"/>
                <a:ea typeface="DR Publik VAR Regular Condensed Bold"/>
                <a:cs typeface="DR Publik VAR Regular Condensed Bold"/>
                <a:sym typeface="DR Publik VAR Regular Condensed Bold"/>
              </a:defRPr>
            </a:pPr>
            <a:r>
              <a:rPr lang="da-DK" sz="8500" b="1" dirty="0">
                <a:latin typeface="DR Publik Condensed SemiBold" pitchFamily="2" charset="77"/>
              </a:rPr>
              <a:t>Partner-logo </a:t>
            </a:r>
            <a:r>
              <a:rPr lang="da-DK" sz="8500" b="1" dirty="0" err="1">
                <a:latin typeface="DR Publik Condensed SemiBold" pitchFamily="2" charset="77"/>
              </a:rPr>
              <a:t>hieraki</a:t>
            </a:r>
            <a:endParaRPr lang="da-DK" sz="8500" b="1" dirty="0">
              <a:latin typeface="DR Publik Condensed SemiBold" pitchFamily="2" charset="77"/>
            </a:endParaRPr>
          </a:p>
        </p:txBody>
      </p:sp>
      <p:pic>
        <p:nvPicPr>
          <p:cNvPr id="20" name="Image" descr="Image">
            <a:extLst>
              <a:ext uri="{FF2B5EF4-FFF2-40B4-BE49-F238E27FC236}">
                <a16:creationId xmlns:a16="http://schemas.microsoft.com/office/drawing/2014/main" id="{11E19D05-769C-120D-9C56-E62BFF7D1B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067776" y="805194"/>
            <a:ext cx="2520000" cy="1862986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Alle ord tæller">
            <a:extLst>
              <a:ext uri="{FF2B5EF4-FFF2-40B4-BE49-F238E27FC236}">
                <a16:creationId xmlns:a16="http://schemas.microsoft.com/office/drawing/2014/main" id="{07D426CF-A764-CDD6-624A-BD458E1DF50E}"/>
              </a:ext>
            </a:extLst>
          </p:cNvPr>
          <p:cNvSpPr txBox="1"/>
          <p:nvPr/>
        </p:nvSpPr>
        <p:spPr>
          <a:xfrm>
            <a:off x="2830513" y="500539"/>
            <a:ext cx="4027487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all">
                <a:latin typeface="+mn-lt"/>
                <a:ea typeface="+mn-ea"/>
                <a:cs typeface="+mn-cs"/>
                <a:sym typeface="DR Publik Regular"/>
              </a:defRPr>
            </a:lvl1pPr>
          </a:lstStyle>
          <a:p>
            <a:r>
              <a:rPr lang="da-DK" dirty="0"/>
              <a:t>08. april 2024</a:t>
            </a:r>
          </a:p>
        </p:txBody>
      </p:sp>
      <p:sp>
        <p:nvSpPr>
          <p:cNvPr id="24" name="2024">
            <a:extLst>
              <a:ext uri="{FF2B5EF4-FFF2-40B4-BE49-F238E27FC236}">
                <a16:creationId xmlns:a16="http://schemas.microsoft.com/office/drawing/2014/main" id="{A6F89A06-51B8-2551-2224-0CB57C2E0CFC}"/>
              </a:ext>
            </a:extLst>
          </p:cNvPr>
          <p:cNvSpPr txBox="1"/>
          <p:nvPr/>
        </p:nvSpPr>
        <p:spPr>
          <a:xfrm>
            <a:off x="2830513" y="768618"/>
            <a:ext cx="2545569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100000"/>
              </a:lnSpc>
              <a:defRPr sz="1600" cap="all">
                <a:latin typeface="+mn-lt"/>
                <a:ea typeface="+mn-ea"/>
                <a:cs typeface="+mn-cs"/>
                <a:sym typeface="DR Publik Regular"/>
              </a:defRPr>
            </a:lvl1pPr>
          </a:lstStyle>
          <a:p>
            <a:r>
              <a:rPr lang="da-DK" cap="none" dirty="0"/>
              <a:t>ALLE ORD TÆLLER - </a:t>
            </a:r>
            <a:r>
              <a:rPr lang="da-DK" dirty="0"/>
              <a:t>Side </a:t>
            </a:r>
            <a:fld id="{BA83A055-6CE9-6A49-85E6-0B1D45F384BE}" type="slidenum">
              <a:rPr lang="da-DK" smtClean="0"/>
              <a:pPr/>
              <a:t>40</a:t>
            </a:fld>
            <a:endParaRPr dirty="0"/>
          </a:p>
        </p:txBody>
      </p:sp>
      <p:pic>
        <p:nvPicPr>
          <p:cNvPr id="13" name="Picture 12" descr="A yellow square with a lightning bolt&#10;&#10;Description automatically generated">
            <a:extLst>
              <a:ext uri="{FF2B5EF4-FFF2-40B4-BE49-F238E27FC236}">
                <a16:creationId xmlns:a16="http://schemas.microsoft.com/office/drawing/2014/main" id="{A9C4BFC7-1E84-F35A-4977-D555EE6B9C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81301">
            <a:off x="-2184579" y="3117756"/>
            <a:ext cx="6178381" cy="6178381"/>
          </a:xfrm>
          <a:prstGeom prst="rect">
            <a:avLst/>
          </a:prstGeom>
        </p:spPr>
      </p:pic>
      <p:pic>
        <p:nvPicPr>
          <p:cNvPr id="18" name="Picture 17" descr="A red object with a black background&#10;&#10;Description automatically generated">
            <a:extLst>
              <a:ext uri="{FF2B5EF4-FFF2-40B4-BE49-F238E27FC236}">
                <a16:creationId xmlns:a16="http://schemas.microsoft.com/office/drawing/2014/main" id="{84D8F8AB-9B6A-0135-8D05-18BC3C6A4B9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5530" y="1925851"/>
            <a:ext cx="7913937" cy="7913937"/>
          </a:xfrm>
          <a:prstGeom prst="rect">
            <a:avLst/>
          </a:prstGeom>
        </p:spPr>
      </p:pic>
      <p:pic>
        <p:nvPicPr>
          <p:cNvPr id="19" name="Image" descr="Image">
            <a:extLst>
              <a:ext uri="{FF2B5EF4-FFF2-40B4-BE49-F238E27FC236}">
                <a16:creationId xmlns:a16="http://schemas.microsoft.com/office/drawing/2014/main" id="{089D64D6-A8E5-D846-3884-35830911705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39164" y="8771704"/>
            <a:ext cx="822337" cy="78246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Image" descr="Image">
            <a:extLst>
              <a:ext uri="{FF2B5EF4-FFF2-40B4-BE49-F238E27FC236}">
                <a16:creationId xmlns:a16="http://schemas.microsoft.com/office/drawing/2014/main" id="{57E0F10B-861D-4BC8-D48D-398EC18DE1C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12178" y="3011516"/>
            <a:ext cx="543685" cy="79498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" name="Image" descr="Image">
            <a:extLst>
              <a:ext uri="{FF2B5EF4-FFF2-40B4-BE49-F238E27FC236}">
                <a16:creationId xmlns:a16="http://schemas.microsoft.com/office/drawing/2014/main" id="{EE72E9BC-8DC5-118D-4870-D0EFA43732C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750633" y="872762"/>
            <a:ext cx="1047793" cy="7037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6" name="Image" descr="Image">
            <a:extLst>
              <a:ext uri="{FF2B5EF4-FFF2-40B4-BE49-F238E27FC236}">
                <a16:creationId xmlns:a16="http://schemas.microsoft.com/office/drawing/2014/main" id="{A632D38C-8538-0DC7-1F72-B4A6AF1128C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9926232">
            <a:off x="21934577" y="8296639"/>
            <a:ext cx="476653" cy="95013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03228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1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dhold…">
            <a:extLst>
              <a:ext uri="{FF2B5EF4-FFF2-40B4-BE49-F238E27FC236}">
                <a16:creationId xmlns:a16="http://schemas.microsoft.com/office/drawing/2014/main" id="{677A2452-4FEE-13EB-BDCC-B6F6BBAE3F80}"/>
              </a:ext>
            </a:extLst>
          </p:cNvPr>
          <p:cNvSpPr txBox="1">
            <a:spLocks/>
          </p:cNvSpPr>
          <p:nvPr/>
        </p:nvSpPr>
        <p:spPr>
          <a:xfrm>
            <a:off x="2830513" y="4195070"/>
            <a:ext cx="15935826" cy="759507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1pPr>
            <a:lvl2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2pPr>
            <a:lvl3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3pPr>
            <a:lvl4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4pPr>
            <a:lvl5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5pPr>
            <a:lvl6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6pPr>
            <a:lvl7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7pPr>
            <a:lvl8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8pPr>
            <a:lvl9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9pPr>
          </a:lstStyle>
          <a:p>
            <a:pPr defTabSz="1767795" hangingPunct="1">
              <a:lnSpc>
                <a:spcPct val="100000"/>
              </a:lnSpc>
              <a:buClr>
                <a:schemeClr val="tx1"/>
              </a:buClr>
              <a:buNone/>
              <a:defRPr sz="5220" spc="-104"/>
            </a:pPr>
            <a:r>
              <a:rPr lang="da-DK" sz="4500" spc="-104" dirty="0"/>
              <a:t>Indsæt tekst her..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493CC2-EFA3-4DFB-5DB4-B305C5E182FD}"/>
              </a:ext>
            </a:extLst>
          </p:cNvPr>
          <p:cNvSpPr txBox="1"/>
          <p:nvPr/>
        </p:nvSpPr>
        <p:spPr>
          <a:xfrm>
            <a:off x="2761501" y="2138123"/>
            <a:ext cx="12892754" cy="14311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1767795">
              <a:lnSpc>
                <a:spcPct val="100000"/>
              </a:lnSpc>
              <a:buSzTx/>
              <a:buFontTx/>
              <a:buNone/>
              <a:defRPr sz="8700" spc="0">
                <a:latin typeface="DR Publik VAR Regular Condensed Bold"/>
                <a:ea typeface="DR Publik VAR Regular Condensed Bold"/>
                <a:cs typeface="DR Publik VAR Regular Condensed Bold"/>
                <a:sym typeface="DR Publik VAR Regular Condensed Bold"/>
              </a:defRPr>
            </a:pPr>
            <a:r>
              <a:rPr lang="da-DK" sz="8500" b="1" dirty="0">
                <a:solidFill>
                  <a:srgbClr val="603813"/>
                </a:solidFill>
                <a:latin typeface="DR Publik Condensed SemiBold" pitchFamily="2" charset="77"/>
              </a:rPr>
              <a:t>Indsæt overskrift her</a:t>
            </a:r>
          </a:p>
        </p:txBody>
      </p:sp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E0EECE2D-8400-4D27-6F13-F114439A15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67776" y="805194"/>
            <a:ext cx="2520000" cy="18629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Alle ord tæller">
            <a:extLst>
              <a:ext uri="{FF2B5EF4-FFF2-40B4-BE49-F238E27FC236}">
                <a16:creationId xmlns:a16="http://schemas.microsoft.com/office/drawing/2014/main" id="{CC97C3D6-D218-4173-C898-4963ABE7B99D}"/>
              </a:ext>
            </a:extLst>
          </p:cNvPr>
          <p:cNvSpPr txBox="1"/>
          <p:nvPr/>
        </p:nvSpPr>
        <p:spPr>
          <a:xfrm>
            <a:off x="2830513" y="500539"/>
            <a:ext cx="4027487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all">
                <a:latin typeface="+mn-lt"/>
                <a:ea typeface="+mn-ea"/>
                <a:cs typeface="+mn-cs"/>
                <a:sym typeface="DR Publik Regular"/>
              </a:defRPr>
            </a:lvl1pPr>
          </a:lstStyle>
          <a:p>
            <a:r>
              <a:rPr lang="da-DK" dirty="0"/>
              <a:t>08. april 2024</a:t>
            </a:r>
          </a:p>
        </p:txBody>
      </p:sp>
      <p:sp>
        <p:nvSpPr>
          <p:cNvPr id="3" name="2024">
            <a:extLst>
              <a:ext uri="{FF2B5EF4-FFF2-40B4-BE49-F238E27FC236}">
                <a16:creationId xmlns:a16="http://schemas.microsoft.com/office/drawing/2014/main" id="{DA66C17E-3728-D257-DB1D-55A4958012C0}"/>
              </a:ext>
            </a:extLst>
          </p:cNvPr>
          <p:cNvSpPr txBox="1"/>
          <p:nvPr/>
        </p:nvSpPr>
        <p:spPr>
          <a:xfrm>
            <a:off x="2830513" y="768618"/>
            <a:ext cx="2545569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100000"/>
              </a:lnSpc>
              <a:defRPr sz="1600" cap="all">
                <a:latin typeface="+mn-lt"/>
                <a:ea typeface="+mn-ea"/>
                <a:cs typeface="+mn-cs"/>
                <a:sym typeface="DR Publik Regular"/>
              </a:defRPr>
            </a:lvl1pPr>
          </a:lstStyle>
          <a:p>
            <a:r>
              <a:rPr lang="da-DK" cap="none" dirty="0"/>
              <a:t>ALLE ORD TÆLLER - </a:t>
            </a:r>
            <a:r>
              <a:rPr lang="da-DK" dirty="0"/>
              <a:t>Side </a:t>
            </a:r>
            <a:fld id="{BA83A055-6CE9-6A49-85E6-0B1D45F384BE}" type="slidenum">
              <a:rPr lang="da-DK" smtClean="0"/>
              <a:pPr/>
              <a:t>41</a:t>
            </a:fld>
            <a:endParaRPr dirty="0"/>
          </a:p>
        </p:txBody>
      </p:sp>
      <p:pic>
        <p:nvPicPr>
          <p:cNvPr id="6" name="Picture 5" descr="A white star shaped object on a black background&#10;&#10;Description automatically generated">
            <a:extLst>
              <a:ext uri="{FF2B5EF4-FFF2-40B4-BE49-F238E27FC236}">
                <a16:creationId xmlns:a16="http://schemas.microsoft.com/office/drawing/2014/main" id="{86A66302-236C-E0B7-AF27-EF30548FA5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7254" y="500539"/>
            <a:ext cx="9321044" cy="9321044"/>
          </a:xfrm>
          <a:prstGeom prst="rect">
            <a:avLst/>
          </a:prstGeom>
        </p:spPr>
      </p:pic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216BDB78-0B83-96C3-E328-21E1B123FF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292763">
            <a:off x="14674642" y="-1015766"/>
            <a:ext cx="4697520" cy="3525052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 descr="A pink oval on a black background&#10;&#10;Description automatically generated">
            <a:extLst>
              <a:ext uri="{FF2B5EF4-FFF2-40B4-BE49-F238E27FC236}">
                <a16:creationId xmlns:a16="http://schemas.microsoft.com/office/drawing/2014/main" id="{73765771-A95D-011C-7F8F-A276A11618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6275" y="7416785"/>
            <a:ext cx="9321044" cy="9321044"/>
          </a:xfrm>
          <a:prstGeom prst="rect">
            <a:avLst/>
          </a:prstGeom>
        </p:spPr>
      </p:pic>
      <p:pic>
        <p:nvPicPr>
          <p:cNvPr id="11" name="Image" descr="Image">
            <a:extLst>
              <a:ext uri="{FF2B5EF4-FFF2-40B4-BE49-F238E27FC236}">
                <a16:creationId xmlns:a16="http://schemas.microsoft.com/office/drawing/2014/main" id="{DE273FEA-55EC-9157-1242-70D80AD8D2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3588705">
            <a:off x="19239999" y="7165288"/>
            <a:ext cx="3005088" cy="259685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02208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38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dhold…">
            <a:extLst>
              <a:ext uri="{FF2B5EF4-FFF2-40B4-BE49-F238E27FC236}">
                <a16:creationId xmlns:a16="http://schemas.microsoft.com/office/drawing/2014/main" id="{677A2452-4FEE-13EB-BDCC-B6F6BBAE3F80}"/>
              </a:ext>
            </a:extLst>
          </p:cNvPr>
          <p:cNvSpPr txBox="1">
            <a:spLocks/>
          </p:cNvSpPr>
          <p:nvPr/>
        </p:nvSpPr>
        <p:spPr>
          <a:xfrm>
            <a:off x="2830513" y="4195070"/>
            <a:ext cx="15935826" cy="759507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1pPr>
            <a:lvl2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2pPr>
            <a:lvl3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3pPr>
            <a:lvl4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4pPr>
            <a:lvl5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5pPr>
            <a:lvl6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6pPr>
            <a:lvl7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7pPr>
            <a:lvl8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8pPr>
            <a:lvl9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9pPr>
          </a:lstStyle>
          <a:p>
            <a:pPr defTabSz="1767795" hangingPunct="1">
              <a:lnSpc>
                <a:spcPct val="100000"/>
              </a:lnSpc>
              <a:buClr>
                <a:schemeClr val="tx1"/>
              </a:buClr>
              <a:buNone/>
              <a:defRPr sz="5220" spc="-104"/>
            </a:pPr>
            <a:r>
              <a:rPr lang="da-DK" sz="4500" spc="-104" dirty="0">
                <a:solidFill>
                  <a:schemeClr val="bg1"/>
                </a:solidFill>
              </a:rPr>
              <a:t>Indsæt tekst her..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493CC2-EFA3-4DFB-5DB4-B305C5E182FD}"/>
              </a:ext>
            </a:extLst>
          </p:cNvPr>
          <p:cNvSpPr txBox="1"/>
          <p:nvPr/>
        </p:nvSpPr>
        <p:spPr>
          <a:xfrm>
            <a:off x="2761501" y="2138123"/>
            <a:ext cx="12892754" cy="14311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1767795">
              <a:lnSpc>
                <a:spcPct val="100000"/>
              </a:lnSpc>
              <a:buSzTx/>
              <a:buFontTx/>
              <a:buNone/>
              <a:defRPr sz="8700" spc="0">
                <a:latin typeface="DR Publik VAR Regular Condensed Bold"/>
                <a:ea typeface="DR Publik VAR Regular Condensed Bold"/>
                <a:cs typeface="DR Publik VAR Regular Condensed Bold"/>
                <a:sym typeface="DR Publik VAR Regular Condensed Bold"/>
              </a:defRPr>
            </a:pPr>
            <a:r>
              <a:rPr lang="da-DK" sz="8500" b="1" dirty="0">
                <a:solidFill>
                  <a:srgbClr val="3FA6F3"/>
                </a:solidFill>
                <a:latin typeface="DR Publik Condensed SemiBold" pitchFamily="2" charset="77"/>
              </a:rPr>
              <a:t>Indsæt overskrift her</a:t>
            </a:r>
          </a:p>
        </p:txBody>
      </p:sp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E0EECE2D-8400-4D27-6F13-F114439A15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67776" y="805194"/>
            <a:ext cx="2520000" cy="18629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Alle ord tæller">
            <a:extLst>
              <a:ext uri="{FF2B5EF4-FFF2-40B4-BE49-F238E27FC236}">
                <a16:creationId xmlns:a16="http://schemas.microsoft.com/office/drawing/2014/main" id="{CC97C3D6-D218-4173-C898-4963ABE7B99D}"/>
              </a:ext>
            </a:extLst>
          </p:cNvPr>
          <p:cNvSpPr txBox="1"/>
          <p:nvPr/>
        </p:nvSpPr>
        <p:spPr>
          <a:xfrm>
            <a:off x="2830513" y="500539"/>
            <a:ext cx="4027487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all">
                <a:latin typeface="+mn-lt"/>
                <a:ea typeface="+mn-ea"/>
                <a:cs typeface="+mn-cs"/>
                <a:sym typeface="DR Publik Regular"/>
              </a:defRPr>
            </a:lvl1pPr>
          </a:lstStyle>
          <a:p>
            <a:r>
              <a:rPr lang="da-DK" dirty="0">
                <a:solidFill>
                  <a:schemeClr val="bg1"/>
                </a:solidFill>
              </a:rPr>
              <a:t>08. april 2024</a:t>
            </a:r>
          </a:p>
        </p:txBody>
      </p:sp>
      <p:sp>
        <p:nvSpPr>
          <p:cNvPr id="3" name="2024">
            <a:extLst>
              <a:ext uri="{FF2B5EF4-FFF2-40B4-BE49-F238E27FC236}">
                <a16:creationId xmlns:a16="http://schemas.microsoft.com/office/drawing/2014/main" id="{DA66C17E-3728-D257-DB1D-55A4958012C0}"/>
              </a:ext>
            </a:extLst>
          </p:cNvPr>
          <p:cNvSpPr txBox="1"/>
          <p:nvPr/>
        </p:nvSpPr>
        <p:spPr>
          <a:xfrm>
            <a:off x="2830513" y="768618"/>
            <a:ext cx="2675412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100000"/>
              </a:lnSpc>
              <a:defRPr sz="1600" cap="all">
                <a:latin typeface="+mn-lt"/>
                <a:ea typeface="+mn-ea"/>
                <a:cs typeface="+mn-cs"/>
                <a:sym typeface="DR Publik Regular"/>
              </a:defRPr>
            </a:lvl1pPr>
          </a:lstStyle>
          <a:p>
            <a:r>
              <a:rPr lang="da-DK" cap="none" dirty="0">
                <a:solidFill>
                  <a:schemeClr val="bg1"/>
                </a:solidFill>
              </a:rPr>
              <a:t>ALLE ORD TÆLLER - </a:t>
            </a:r>
            <a:r>
              <a:rPr lang="da-DK" dirty="0">
                <a:solidFill>
                  <a:schemeClr val="bg1"/>
                </a:solidFill>
              </a:rPr>
              <a:t>Side </a:t>
            </a:r>
            <a:fld id="{BA83A055-6CE9-6A49-85E6-0B1D45F384BE}" type="slidenum">
              <a:rPr lang="da-DK" smtClean="0">
                <a:solidFill>
                  <a:schemeClr val="bg1"/>
                </a:solidFill>
              </a:rPr>
              <a:pPr/>
              <a:t>42</a:t>
            </a:fld>
            <a:endParaRPr dirty="0">
              <a:solidFill>
                <a:schemeClr val="bg1"/>
              </a:solidFill>
            </a:endParaRPr>
          </a:p>
        </p:txBody>
      </p:sp>
      <p:pic>
        <p:nvPicPr>
          <p:cNvPr id="6" name="Picture 5" descr="A red explosion on a black background&#10;&#10;Description automatically generated">
            <a:extLst>
              <a:ext uri="{FF2B5EF4-FFF2-40B4-BE49-F238E27FC236}">
                <a16:creationId xmlns:a16="http://schemas.microsoft.com/office/drawing/2014/main" id="{7CD7AAD2-367C-8B38-6114-FB091952D3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9236" y="5162103"/>
            <a:ext cx="8880469" cy="8880469"/>
          </a:xfrm>
          <a:prstGeom prst="rect">
            <a:avLst/>
          </a:prstGeom>
        </p:spPr>
      </p:pic>
      <p:pic>
        <p:nvPicPr>
          <p:cNvPr id="7" name="Picture 6" descr="A yellow square with a lightning bolt&#10;&#10;Description automatically generated">
            <a:extLst>
              <a:ext uri="{FF2B5EF4-FFF2-40B4-BE49-F238E27FC236}">
                <a16:creationId xmlns:a16="http://schemas.microsoft.com/office/drawing/2014/main" id="{A15F3AAE-0FCB-1A35-1421-2356897B68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33185">
            <a:off x="13850133" y="-1377557"/>
            <a:ext cx="7031361" cy="7031361"/>
          </a:xfrm>
          <a:prstGeom prst="rect">
            <a:avLst/>
          </a:prstGeom>
        </p:spPr>
      </p:pic>
      <p:pic>
        <p:nvPicPr>
          <p:cNvPr id="8" name="Picture 7" descr="A white object with a point&#10;&#10;Description automatically generated">
            <a:extLst>
              <a:ext uri="{FF2B5EF4-FFF2-40B4-BE49-F238E27FC236}">
                <a16:creationId xmlns:a16="http://schemas.microsoft.com/office/drawing/2014/main" id="{4432E974-860B-7E8D-4A8C-7E569C481E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0623" y="8229601"/>
            <a:ext cx="7983874" cy="7983874"/>
          </a:xfrm>
          <a:prstGeom prst="rect">
            <a:avLst/>
          </a:prstGeom>
        </p:spPr>
      </p:pic>
      <p:pic>
        <p:nvPicPr>
          <p:cNvPr id="9" name="Image" descr="Image">
            <a:extLst>
              <a:ext uri="{FF2B5EF4-FFF2-40B4-BE49-F238E27FC236}">
                <a16:creationId xmlns:a16="http://schemas.microsoft.com/office/drawing/2014/main" id="{BC1E9490-9DAB-6BF4-87C0-7F431F09CE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11722" y="12517601"/>
            <a:ext cx="530838" cy="3855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Image" descr="Image">
            <a:extLst>
              <a:ext uri="{FF2B5EF4-FFF2-40B4-BE49-F238E27FC236}">
                <a16:creationId xmlns:a16="http://schemas.microsoft.com/office/drawing/2014/main" id="{E5028A4A-A8A4-BBB0-A940-2C686FC371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15777" y="1202793"/>
            <a:ext cx="1353225" cy="7215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Image" descr="Image">
            <a:extLst>
              <a:ext uri="{FF2B5EF4-FFF2-40B4-BE49-F238E27FC236}">
                <a16:creationId xmlns:a16="http://schemas.microsoft.com/office/drawing/2014/main" id="{C5F5A27B-38A2-B77E-622B-50307D3B69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68219" y="7609377"/>
            <a:ext cx="622165" cy="7664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Image" descr="Image">
            <a:extLst>
              <a:ext uri="{FF2B5EF4-FFF2-40B4-BE49-F238E27FC236}">
                <a16:creationId xmlns:a16="http://schemas.microsoft.com/office/drawing/2014/main" id="{EF7D4232-E126-354E-79BC-D0A47E39A6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01153" y="9532995"/>
            <a:ext cx="993089" cy="7632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Image" descr="Image">
            <a:extLst>
              <a:ext uri="{FF2B5EF4-FFF2-40B4-BE49-F238E27FC236}">
                <a16:creationId xmlns:a16="http://schemas.microsoft.com/office/drawing/2014/main" id="{CF4FE587-44B6-A6A7-EF31-ABFBEB0460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8119361">
            <a:off x="1341891" y="6750395"/>
            <a:ext cx="622165" cy="76646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72439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4D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dhold…">
            <a:extLst>
              <a:ext uri="{FF2B5EF4-FFF2-40B4-BE49-F238E27FC236}">
                <a16:creationId xmlns:a16="http://schemas.microsoft.com/office/drawing/2014/main" id="{677A2452-4FEE-13EB-BDCC-B6F6BBAE3F80}"/>
              </a:ext>
            </a:extLst>
          </p:cNvPr>
          <p:cNvSpPr txBox="1">
            <a:spLocks/>
          </p:cNvSpPr>
          <p:nvPr/>
        </p:nvSpPr>
        <p:spPr>
          <a:xfrm>
            <a:off x="2830513" y="4195070"/>
            <a:ext cx="15935826" cy="759507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1pPr>
            <a:lvl2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2pPr>
            <a:lvl3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3pPr>
            <a:lvl4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4pPr>
            <a:lvl5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5pPr>
            <a:lvl6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6pPr>
            <a:lvl7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7pPr>
            <a:lvl8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8pPr>
            <a:lvl9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9pPr>
          </a:lstStyle>
          <a:p>
            <a:pPr defTabSz="1767795" hangingPunct="1">
              <a:lnSpc>
                <a:spcPct val="100000"/>
              </a:lnSpc>
              <a:buClr>
                <a:schemeClr val="tx1"/>
              </a:buClr>
              <a:buNone/>
              <a:defRPr sz="5220" spc="-104"/>
            </a:pPr>
            <a:r>
              <a:rPr lang="da-DK" sz="4500" spc="-104" dirty="0">
                <a:solidFill>
                  <a:schemeClr val="bg1"/>
                </a:solidFill>
              </a:rPr>
              <a:t>Indsæt tekst her..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493CC2-EFA3-4DFB-5DB4-B305C5E182FD}"/>
              </a:ext>
            </a:extLst>
          </p:cNvPr>
          <p:cNvSpPr txBox="1"/>
          <p:nvPr/>
        </p:nvSpPr>
        <p:spPr>
          <a:xfrm>
            <a:off x="2761501" y="2138123"/>
            <a:ext cx="12892754" cy="14311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1767795">
              <a:lnSpc>
                <a:spcPct val="100000"/>
              </a:lnSpc>
              <a:buSzTx/>
              <a:buFontTx/>
              <a:buNone/>
              <a:defRPr sz="8700" spc="0">
                <a:latin typeface="DR Publik VAR Regular Condensed Bold"/>
                <a:ea typeface="DR Publik VAR Regular Condensed Bold"/>
                <a:cs typeface="DR Publik VAR Regular Condensed Bold"/>
                <a:sym typeface="DR Publik VAR Regular Condensed Bold"/>
              </a:defRPr>
            </a:pPr>
            <a:r>
              <a:rPr lang="da-DK" sz="8500" b="1" dirty="0">
                <a:solidFill>
                  <a:schemeClr val="bg1"/>
                </a:solidFill>
                <a:latin typeface="DR Publik Condensed SemiBold" pitchFamily="2" charset="77"/>
              </a:rPr>
              <a:t>Indsæt overskrift her</a:t>
            </a:r>
          </a:p>
        </p:txBody>
      </p:sp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E0EECE2D-8400-4D27-6F13-F114439A15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67776" y="805194"/>
            <a:ext cx="2520000" cy="18629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Alle ord tæller">
            <a:extLst>
              <a:ext uri="{FF2B5EF4-FFF2-40B4-BE49-F238E27FC236}">
                <a16:creationId xmlns:a16="http://schemas.microsoft.com/office/drawing/2014/main" id="{CC97C3D6-D218-4173-C898-4963ABE7B99D}"/>
              </a:ext>
            </a:extLst>
          </p:cNvPr>
          <p:cNvSpPr txBox="1"/>
          <p:nvPr/>
        </p:nvSpPr>
        <p:spPr>
          <a:xfrm>
            <a:off x="2830513" y="500539"/>
            <a:ext cx="4027487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all">
                <a:latin typeface="+mn-lt"/>
                <a:ea typeface="+mn-ea"/>
                <a:cs typeface="+mn-cs"/>
                <a:sym typeface="DR Publik Regular"/>
              </a:defRPr>
            </a:lvl1pPr>
          </a:lstStyle>
          <a:p>
            <a:r>
              <a:rPr lang="da-DK" dirty="0">
                <a:solidFill>
                  <a:schemeClr val="bg1"/>
                </a:solidFill>
              </a:rPr>
              <a:t>08. april 2024</a:t>
            </a:r>
          </a:p>
        </p:txBody>
      </p:sp>
      <p:sp>
        <p:nvSpPr>
          <p:cNvPr id="3" name="2024">
            <a:extLst>
              <a:ext uri="{FF2B5EF4-FFF2-40B4-BE49-F238E27FC236}">
                <a16:creationId xmlns:a16="http://schemas.microsoft.com/office/drawing/2014/main" id="{DA66C17E-3728-D257-DB1D-55A4958012C0}"/>
              </a:ext>
            </a:extLst>
          </p:cNvPr>
          <p:cNvSpPr txBox="1"/>
          <p:nvPr/>
        </p:nvSpPr>
        <p:spPr>
          <a:xfrm>
            <a:off x="2830513" y="768618"/>
            <a:ext cx="2675412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100000"/>
              </a:lnSpc>
              <a:defRPr sz="1600" cap="all">
                <a:latin typeface="+mn-lt"/>
                <a:ea typeface="+mn-ea"/>
                <a:cs typeface="+mn-cs"/>
                <a:sym typeface="DR Publik Regular"/>
              </a:defRPr>
            </a:lvl1pPr>
          </a:lstStyle>
          <a:p>
            <a:r>
              <a:rPr lang="da-DK" cap="none" dirty="0">
                <a:solidFill>
                  <a:schemeClr val="bg1"/>
                </a:solidFill>
              </a:rPr>
              <a:t>ALLE ORD TÆLLER - </a:t>
            </a:r>
            <a:r>
              <a:rPr lang="da-DK" dirty="0">
                <a:solidFill>
                  <a:schemeClr val="bg1"/>
                </a:solidFill>
              </a:rPr>
              <a:t>Side </a:t>
            </a:r>
            <a:fld id="{BA83A055-6CE9-6A49-85E6-0B1D45F384BE}" type="slidenum">
              <a:rPr lang="da-DK" smtClean="0">
                <a:solidFill>
                  <a:schemeClr val="bg1"/>
                </a:solidFill>
              </a:rPr>
              <a:pPr/>
              <a:t>43</a:t>
            </a:fld>
            <a:endParaRPr dirty="0">
              <a:solidFill>
                <a:schemeClr val="bg1"/>
              </a:solidFill>
            </a:endParaRPr>
          </a:p>
        </p:txBody>
      </p:sp>
      <p:pic>
        <p:nvPicPr>
          <p:cNvPr id="6" name="Picture 5" descr="A white cloud on a black background&#10;&#10;Description automatically generated">
            <a:extLst>
              <a:ext uri="{FF2B5EF4-FFF2-40B4-BE49-F238E27FC236}">
                <a16:creationId xmlns:a16="http://schemas.microsoft.com/office/drawing/2014/main" id="{470325EA-92D6-950E-3DA9-3DEF8A7165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0503" y="-2361950"/>
            <a:ext cx="8197273" cy="8197273"/>
          </a:xfrm>
          <a:prstGeom prst="rect">
            <a:avLst/>
          </a:prstGeom>
        </p:spPr>
      </p:pic>
      <p:pic>
        <p:nvPicPr>
          <p:cNvPr id="8" name="Picture 7" descr="A grey square with a black background&#10;&#10;Description automatically generated">
            <a:extLst>
              <a:ext uri="{FF2B5EF4-FFF2-40B4-BE49-F238E27FC236}">
                <a16:creationId xmlns:a16="http://schemas.microsoft.com/office/drawing/2014/main" id="{864EF56E-02B2-B5BB-E525-6E2B052556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925870">
            <a:off x="16014554" y="7360304"/>
            <a:ext cx="8197273" cy="8197273"/>
          </a:xfrm>
          <a:prstGeom prst="rect">
            <a:avLst/>
          </a:prstGeom>
        </p:spPr>
      </p:pic>
      <p:pic>
        <p:nvPicPr>
          <p:cNvPr id="9" name="Picture 8" descr="A blue rectangle with a lightning bolt&#10;&#10;Description automatically generated">
            <a:extLst>
              <a:ext uri="{FF2B5EF4-FFF2-40B4-BE49-F238E27FC236}">
                <a16:creationId xmlns:a16="http://schemas.microsoft.com/office/drawing/2014/main" id="{A4ADB50B-F9E6-3041-7DD6-A7D1E7D69F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4311" y="1531858"/>
            <a:ext cx="8606930" cy="8606930"/>
          </a:xfrm>
          <a:prstGeom prst="rect">
            <a:avLst/>
          </a:prstGeom>
        </p:spPr>
      </p:pic>
      <p:pic>
        <p:nvPicPr>
          <p:cNvPr id="12" name="Image" descr="Image">
            <a:extLst>
              <a:ext uri="{FF2B5EF4-FFF2-40B4-BE49-F238E27FC236}">
                <a16:creationId xmlns:a16="http://schemas.microsoft.com/office/drawing/2014/main" id="{45EA2B98-7614-C35D-2E4F-72A840AA32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54347" y="8180248"/>
            <a:ext cx="3005088" cy="258432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36740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80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dhold…">
            <a:extLst>
              <a:ext uri="{FF2B5EF4-FFF2-40B4-BE49-F238E27FC236}">
                <a16:creationId xmlns:a16="http://schemas.microsoft.com/office/drawing/2014/main" id="{677A2452-4FEE-13EB-BDCC-B6F6BBAE3F80}"/>
              </a:ext>
            </a:extLst>
          </p:cNvPr>
          <p:cNvSpPr txBox="1">
            <a:spLocks/>
          </p:cNvSpPr>
          <p:nvPr/>
        </p:nvSpPr>
        <p:spPr>
          <a:xfrm>
            <a:off x="2830513" y="4195070"/>
            <a:ext cx="15935826" cy="759507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1pPr>
            <a:lvl2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2pPr>
            <a:lvl3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3pPr>
            <a:lvl4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4pPr>
            <a:lvl5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5pPr>
            <a:lvl6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6pPr>
            <a:lvl7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7pPr>
            <a:lvl8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8pPr>
            <a:lvl9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9pPr>
          </a:lstStyle>
          <a:p>
            <a:pPr defTabSz="1767795" hangingPunct="1">
              <a:lnSpc>
                <a:spcPct val="100000"/>
              </a:lnSpc>
              <a:buClr>
                <a:schemeClr val="tx1"/>
              </a:buClr>
              <a:buNone/>
              <a:defRPr sz="5220" spc="-104"/>
            </a:pPr>
            <a:r>
              <a:rPr lang="da-DK" sz="4500" spc="-104" dirty="0">
                <a:solidFill>
                  <a:schemeClr val="bg1"/>
                </a:solidFill>
              </a:rPr>
              <a:t>Indsæt tekst her..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493CC2-EFA3-4DFB-5DB4-B305C5E182FD}"/>
              </a:ext>
            </a:extLst>
          </p:cNvPr>
          <p:cNvSpPr txBox="1"/>
          <p:nvPr/>
        </p:nvSpPr>
        <p:spPr>
          <a:xfrm>
            <a:off x="2761501" y="2138123"/>
            <a:ext cx="12892754" cy="14311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1767795">
              <a:lnSpc>
                <a:spcPct val="100000"/>
              </a:lnSpc>
              <a:buSzTx/>
              <a:buFontTx/>
              <a:buNone/>
              <a:defRPr sz="8700" spc="0">
                <a:latin typeface="DR Publik VAR Regular Condensed Bold"/>
                <a:ea typeface="DR Publik VAR Regular Condensed Bold"/>
                <a:cs typeface="DR Publik VAR Regular Condensed Bold"/>
                <a:sym typeface="DR Publik VAR Regular Condensed Bold"/>
              </a:defRPr>
            </a:pPr>
            <a:r>
              <a:rPr lang="da-DK" sz="8500" b="1" dirty="0">
                <a:solidFill>
                  <a:srgbClr val="FF1B26"/>
                </a:solidFill>
                <a:latin typeface="DR Publik Condensed SemiBold" pitchFamily="2" charset="77"/>
              </a:rPr>
              <a:t>Indsæt overskrift her</a:t>
            </a:r>
          </a:p>
        </p:txBody>
      </p:sp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4D5CECB7-C377-38FA-63C6-9B20B7EB00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67776" y="805194"/>
            <a:ext cx="2520000" cy="1862986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Alle ord tæller">
            <a:extLst>
              <a:ext uri="{FF2B5EF4-FFF2-40B4-BE49-F238E27FC236}">
                <a16:creationId xmlns:a16="http://schemas.microsoft.com/office/drawing/2014/main" id="{1BBC50FB-8FD5-B337-5B9D-EF2AA6F9403C}"/>
              </a:ext>
            </a:extLst>
          </p:cNvPr>
          <p:cNvSpPr txBox="1"/>
          <p:nvPr/>
        </p:nvSpPr>
        <p:spPr>
          <a:xfrm>
            <a:off x="2830513" y="500539"/>
            <a:ext cx="4027487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all">
                <a:latin typeface="+mn-lt"/>
                <a:ea typeface="+mn-ea"/>
                <a:cs typeface="+mn-cs"/>
                <a:sym typeface="DR Publik Regular"/>
              </a:defRPr>
            </a:lvl1pPr>
          </a:lstStyle>
          <a:p>
            <a:r>
              <a:rPr lang="da-DK" dirty="0">
                <a:solidFill>
                  <a:schemeClr val="bg1"/>
                </a:solidFill>
              </a:rPr>
              <a:t>08. april 2024</a:t>
            </a:r>
          </a:p>
        </p:txBody>
      </p:sp>
      <p:sp>
        <p:nvSpPr>
          <p:cNvPr id="11" name="2024">
            <a:extLst>
              <a:ext uri="{FF2B5EF4-FFF2-40B4-BE49-F238E27FC236}">
                <a16:creationId xmlns:a16="http://schemas.microsoft.com/office/drawing/2014/main" id="{7FD9B028-CCB4-5B40-510E-5B425BFDB5AB}"/>
              </a:ext>
            </a:extLst>
          </p:cNvPr>
          <p:cNvSpPr txBox="1"/>
          <p:nvPr/>
        </p:nvSpPr>
        <p:spPr>
          <a:xfrm>
            <a:off x="2830513" y="768618"/>
            <a:ext cx="2675412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100000"/>
              </a:lnSpc>
              <a:defRPr sz="1600" cap="all">
                <a:latin typeface="+mn-lt"/>
                <a:ea typeface="+mn-ea"/>
                <a:cs typeface="+mn-cs"/>
                <a:sym typeface="DR Publik Regular"/>
              </a:defRPr>
            </a:lvl1pPr>
          </a:lstStyle>
          <a:p>
            <a:r>
              <a:rPr lang="da-DK" cap="none" dirty="0">
                <a:solidFill>
                  <a:schemeClr val="bg1"/>
                </a:solidFill>
              </a:rPr>
              <a:t>ALLE ORD TÆLLER - </a:t>
            </a:r>
            <a:r>
              <a:rPr lang="da-DK" dirty="0">
                <a:solidFill>
                  <a:schemeClr val="bg1"/>
                </a:solidFill>
              </a:rPr>
              <a:t>Side </a:t>
            </a:r>
            <a:fld id="{BA83A055-6CE9-6A49-85E6-0B1D45F384BE}" type="slidenum">
              <a:rPr lang="da-DK" smtClean="0">
                <a:solidFill>
                  <a:schemeClr val="bg1"/>
                </a:solidFill>
              </a:rPr>
              <a:pPr/>
              <a:t>44</a:t>
            </a:fld>
            <a:endParaRPr dirty="0">
              <a:solidFill>
                <a:schemeClr val="bg1"/>
              </a:solidFill>
            </a:endParaRPr>
          </a:p>
        </p:txBody>
      </p:sp>
      <p:pic>
        <p:nvPicPr>
          <p:cNvPr id="6" name="Picture 5" descr="A green blob on a black background&#10;&#10;Description automatically generated">
            <a:extLst>
              <a:ext uri="{FF2B5EF4-FFF2-40B4-BE49-F238E27FC236}">
                <a16:creationId xmlns:a16="http://schemas.microsoft.com/office/drawing/2014/main" id="{B7B19AAD-B9BD-C6DE-4AF5-85041267C9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79612" y="5326493"/>
            <a:ext cx="8197273" cy="8197273"/>
          </a:xfrm>
          <a:prstGeom prst="rect">
            <a:avLst/>
          </a:prstGeom>
        </p:spPr>
      </p:pic>
      <p:pic>
        <p:nvPicPr>
          <p:cNvPr id="7" name="Picture 6" descr="A orange and black bubble&#10;&#10;Description automatically generated with medium confidence">
            <a:extLst>
              <a:ext uri="{FF2B5EF4-FFF2-40B4-BE49-F238E27FC236}">
                <a16:creationId xmlns:a16="http://schemas.microsoft.com/office/drawing/2014/main" id="{5EB59B85-DC78-142F-D079-5A158DC4FF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1127" y="-2075809"/>
            <a:ext cx="10009321" cy="10009321"/>
          </a:xfrm>
          <a:prstGeom prst="rect">
            <a:avLst/>
          </a:prstGeom>
        </p:spPr>
      </p:pic>
      <p:pic>
        <p:nvPicPr>
          <p:cNvPr id="9" name="Image" descr="Image">
            <a:extLst>
              <a:ext uri="{FF2B5EF4-FFF2-40B4-BE49-F238E27FC236}">
                <a16:creationId xmlns:a16="http://schemas.microsoft.com/office/drawing/2014/main" id="{DCFCB13F-9774-87D8-0316-2871D58970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69713" y="1277572"/>
            <a:ext cx="822337" cy="7824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Image" descr="Image">
            <a:extLst>
              <a:ext uri="{FF2B5EF4-FFF2-40B4-BE49-F238E27FC236}">
                <a16:creationId xmlns:a16="http://schemas.microsoft.com/office/drawing/2014/main" id="{643E9E2E-062D-A108-2C21-5B1936EE23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193" y="8837475"/>
            <a:ext cx="564955" cy="64003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Image" descr="Image">
            <a:extLst>
              <a:ext uri="{FF2B5EF4-FFF2-40B4-BE49-F238E27FC236}">
                <a16:creationId xmlns:a16="http://schemas.microsoft.com/office/drawing/2014/main" id="{392C5B81-FADF-18ED-6253-9BF2B3B171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26485" y="2060032"/>
            <a:ext cx="1026817" cy="7936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Image" descr="Image">
            <a:extLst>
              <a:ext uri="{FF2B5EF4-FFF2-40B4-BE49-F238E27FC236}">
                <a16:creationId xmlns:a16="http://schemas.microsoft.com/office/drawing/2014/main" id="{3927CFBA-4456-3242-6B93-753CAAC5FE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603822" y="3665024"/>
            <a:ext cx="1501763" cy="106009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81918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B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Indhold…"/>
          <p:cNvSpPr txBox="1">
            <a:spLocks noGrp="1"/>
          </p:cNvSpPr>
          <p:nvPr>
            <p:ph type="body" idx="4294967295"/>
          </p:nvPr>
        </p:nvSpPr>
        <p:spPr>
          <a:xfrm>
            <a:off x="2830513" y="4195070"/>
            <a:ext cx="15935826" cy="7595079"/>
          </a:xfrm>
          <a:prstGeom prst="rect">
            <a:avLst/>
          </a:prstGeom>
        </p:spPr>
        <p:txBody>
          <a:bodyPr/>
          <a:lstStyle/>
          <a:p>
            <a:pPr marL="883919" indent="-883919" defTabSz="1767795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5220" spc="-104"/>
            </a:pPr>
            <a:r>
              <a:rPr lang="da-DK" sz="4500" dirty="0" err="1"/>
              <a:t>Lorem</a:t>
            </a:r>
            <a:r>
              <a:rPr lang="da-DK" sz="4500" dirty="0"/>
              <a:t> </a:t>
            </a:r>
            <a:r>
              <a:rPr lang="da-DK" sz="4500" dirty="0" err="1"/>
              <a:t>ipsum</a:t>
            </a:r>
            <a:endParaRPr sz="45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B803E1-B422-11FC-BF57-7BDE5AC678D0}"/>
              </a:ext>
            </a:extLst>
          </p:cNvPr>
          <p:cNvSpPr txBox="1"/>
          <p:nvPr/>
        </p:nvSpPr>
        <p:spPr>
          <a:xfrm>
            <a:off x="2761501" y="2138123"/>
            <a:ext cx="12892754" cy="14311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1767795">
              <a:lnSpc>
                <a:spcPct val="100000"/>
              </a:lnSpc>
              <a:buSzTx/>
              <a:buFontTx/>
              <a:buNone/>
              <a:defRPr sz="8700" spc="0">
                <a:latin typeface="DR Publik VAR Regular Condensed Bold"/>
                <a:ea typeface="DR Publik VAR Regular Condensed Bold"/>
                <a:cs typeface="DR Publik VAR Regular Condensed Bold"/>
                <a:sym typeface="DR Publik VAR Regular Condensed Bold"/>
              </a:defRPr>
            </a:pPr>
            <a:r>
              <a:rPr lang="da-DK" sz="8500" b="1" dirty="0">
                <a:latin typeface="DR Publik Condensed SemiBold" pitchFamily="2" charset="77"/>
              </a:rPr>
              <a:t>Opsamling</a:t>
            </a:r>
          </a:p>
        </p:txBody>
      </p:sp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5CFCD6B1-71D0-17F7-4CB0-B56E9A2C6F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67776" y="805194"/>
            <a:ext cx="2520000" cy="18629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Alle ord tæller">
            <a:extLst>
              <a:ext uri="{FF2B5EF4-FFF2-40B4-BE49-F238E27FC236}">
                <a16:creationId xmlns:a16="http://schemas.microsoft.com/office/drawing/2014/main" id="{36FC9B85-5085-E0DD-7CF9-FF2906CBC981}"/>
              </a:ext>
            </a:extLst>
          </p:cNvPr>
          <p:cNvSpPr txBox="1"/>
          <p:nvPr/>
        </p:nvSpPr>
        <p:spPr>
          <a:xfrm>
            <a:off x="2830513" y="500539"/>
            <a:ext cx="4027487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all">
                <a:latin typeface="+mn-lt"/>
                <a:ea typeface="+mn-ea"/>
                <a:cs typeface="+mn-cs"/>
                <a:sym typeface="DR Publik Regular"/>
              </a:defRPr>
            </a:lvl1pPr>
          </a:lstStyle>
          <a:p>
            <a:r>
              <a:rPr lang="da-DK" dirty="0"/>
              <a:t>08. april 2024</a:t>
            </a:r>
          </a:p>
        </p:txBody>
      </p:sp>
      <p:sp>
        <p:nvSpPr>
          <p:cNvPr id="3" name="2024">
            <a:extLst>
              <a:ext uri="{FF2B5EF4-FFF2-40B4-BE49-F238E27FC236}">
                <a16:creationId xmlns:a16="http://schemas.microsoft.com/office/drawing/2014/main" id="{726218F1-F378-E952-26C5-1D73A61A29E6}"/>
              </a:ext>
            </a:extLst>
          </p:cNvPr>
          <p:cNvSpPr txBox="1"/>
          <p:nvPr/>
        </p:nvSpPr>
        <p:spPr>
          <a:xfrm>
            <a:off x="2830513" y="768618"/>
            <a:ext cx="2545569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100000"/>
              </a:lnSpc>
              <a:defRPr sz="1600" cap="all">
                <a:latin typeface="+mn-lt"/>
                <a:ea typeface="+mn-ea"/>
                <a:cs typeface="+mn-cs"/>
                <a:sym typeface="DR Publik Regular"/>
              </a:defRPr>
            </a:lvl1pPr>
          </a:lstStyle>
          <a:p>
            <a:r>
              <a:rPr lang="da-DK" cap="none" dirty="0"/>
              <a:t>ALLE ORD TÆLLER - </a:t>
            </a:r>
            <a:r>
              <a:rPr lang="da-DK" dirty="0"/>
              <a:t>Side </a:t>
            </a:r>
            <a:fld id="{BA83A055-6CE9-6A49-85E6-0B1D45F384BE}" type="slidenum">
              <a:rPr lang="da-DK" smtClean="0"/>
              <a:pPr/>
              <a:t>45</a:t>
            </a:fld>
            <a:endParaRPr dirty="0"/>
          </a:p>
        </p:txBody>
      </p:sp>
      <p:pic>
        <p:nvPicPr>
          <p:cNvPr id="5" name="Picture 4" descr="A green square with black background&#10;&#10;Description automatically generated">
            <a:extLst>
              <a:ext uri="{FF2B5EF4-FFF2-40B4-BE49-F238E27FC236}">
                <a16:creationId xmlns:a16="http://schemas.microsoft.com/office/drawing/2014/main" id="{2F9CFDBB-F033-9E9F-9A0C-6F81E29562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7534957"/>
            <a:ext cx="6181043" cy="6181043"/>
          </a:xfrm>
          <a:prstGeom prst="rect">
            <a:avLst/>
          </a:prstGeom>
        </p:spPr>
      </p:pic>
      <p:pic>
        <p:nvPicPr>
          <p:cNvPr id="8" name="Picture 7" descr="A brown rectangle with a black background&#10;&#10;Description automatically generated">
            <a:extLst>
              <a:ext uri="{FF2B5EF4-FFF2-40B4-BE49-F238E27FC236}">
                <a16:creationId xmlns:a16="http://schemas.microsoft.com/office/drawing/2014/main" id="{340020A6-6DDB-3516-4EEC-5468B33873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900000">
            <a:off x="16319274" y="986143"/>
            <a:ext cx="8775670" cy="8775670"/>
          </a:xfrm>
          <a:prstGeom prst="rect">
            <a:avLst/>
          </a:prstGeom>
        </p:spPr>
      </p:pic>
      <p:pic>
        <p:nvPicPr>
          <p:cNvPr id="9" name="Image" descr="Image">
            <a:extLst>
              <a:ext uri="{FF2B5EF4-FFF2-40B4-BE49-F238E27FC236}">
                <a16:creationId xmlns:a16="http://schemas.microsoft.com/office/drawing/2014/main" id="{BEB8A048-753D-2B5D-6056-7967A221F5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5817" y="10465583"/>
            <a:ext cx="1449409" cy="13213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Image" descr="Image">
            <a:extLst>
              <a:ext uri="{FF2B5EF4-FFF2-40B4-BE49-F238E27FC236}">
                <a16:creationId xmlns:a16="http://schemas.microsoft.com/office/drawing/2014/main" id="{B2BDC38F-903C-CB67-838F-3DCF9ED660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7583" y="8261323"/>
            <a:ext cx="612151" cy="4631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Image" descr="Image">
            <a:extLst>
              <a:ext uri="{FF2B5EF4-FFF2-40B4-BE49-F238E27FC236}">
                <a16:creationId xmlns:a16="http://schemas.microsoft.com/office/drawing/2014/main" id="{B6D00126-7D33-101D-179D-2856ED8915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636190" y="2993836"/>
            <a:ext cx="621909" cy="9016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Image" descr="Image">
            <a:extLst>
              <a:ext uri="{FF2B5EF4-FFF2-40B4-BE49-F238E27FC236}">
                <a16:creationId xmlns:a16="http://schemas.microsoft.com/office/drawing/2014/main" id="{3C785F9B-2968-B589-B975-DBA584CA6A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39502" y="729284"/>
            <a:ext cx="908026" cy="12983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Image" descr="Image">
            <a:extLst>
              <a:ext uri="{FF2B5EF4-FFF2-40B4-BE49-F238E27FC236}">
                <a16:creationId xmlns:a16="http://schemas.microsoft.com/office/drawing/2014/main" id="{752A9B3A-1B0A-E8DC-4A8F-AA923D3B4B7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749959" y="11440400"/>
            <a:ext cx="1347509" cy="90394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39838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B3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3954" y="5649982"/>
            <a:ext cx="3268092" cy="241603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Farverne">
            <a:extLst>
              <a:ext uri="{FF2B5EF4-FFF2-40B4-BE49-F238E27FC236}">
                <a16:creationId xmlns:a16="http://schemas.microsoft.com/office/drawing/2014/main" id="{CD12FBEB-F7B8-57DF-C090-5B9CD61D07A6}"/>
              </a:ext>
            </a:extLst>
          </p:cNvPr>
          <p:cNvSpPr txBox="1"/>
          <p:nvPr/>
        </p:nvSpPr>
        <p:spPr>
          <a:xfrm>
            <a:off x="2848241" y="3302321"/>
            <a:ext cx="7455714" cy="27510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defTabSz="2031949">
              <a:lnSpc>
                <a:spcPct val="100000"/>
              </a:lnSpc>
              <a:defRPr sz="10000" spc="0">
                <a:latin typeface="DR Publik VAR Regular Condensed Bold"/>
                <a:ea typeface="DR Publik VAR Regular Condensed Bold"/>
                <a:cs typeface="DR Publik VAR Regular Condensed Bold"/>
                <a:sym typeface="DR Publik VAR Regular Condensed Bold"/>
              </a:defRPr>
            </a:lvl1pPr>
          </a:lstStyle>
          <a:p>
            <a:pPr>
              <a:lnSpc>
                <a:spcPts val="18000"/>
              </a:lnSpc>
            </a:pPr>
            <a:r>
              <a:rPr lang="da-DK" sz="18000" b="1" spc="-1400" dirty="0">
                <a:solidFill>
                  <a:srgbClr val="F9EB1F"/>
                </a:solidFill>
                <a:latin typeface="DR Publik Condensed SemiBold" pitchFamily="2" charset="77"/>
              </a:rPr>
              <a:t>T</a:t>
            </a:r>
            <a:r>
              <a:rPr lang="da-DK" sz="18000" b="1" dirty="0">
                <a:solidFill>
                  <a:srgbClr val="F9EB1F"/>
                </a:solidFill>
                <a:latin typeface="DR Publik Condensed SemiBold" pitchFamily="2" charset="77"/>
              </a:rPr>
              <a:t>ak..</a:t>
            </a:r>
            <a:endParaRPr sz="18000" b="1" dirty="0">
              <a:solidFill>
                <a:srgbClr val="F9EB1F"/>
              </a:solidFill>
              <a:latin typeface="DR Publik Condensed SemiBold" pitchFamily="2" charset="77"/>
            </a:endParaRPr>
          </a:p>
        </p:txBody>
      </p:sp>
      <p:sp>
        <p:nvSpPr>
          <p:cNvPr id="3" name="Alle ord tæller">
            <a:extLst>
              <a:ext uri="{FF2B5EF4-FFF2-40B4-BE49-F238E27FC236}">
                <a16:creationId xmlns:a16="http://schemas.microsoft.com/office/drawing/2014/main" id="{4C27DD45-5AD1-0FB8-D16D-EC332B0AC0C7}"/>
              </a:ext>
            </a:extLst>
          </p:cNvPr>
          <p:cNvSpPr txBox="1"/>
          <p:nvPr/>
        </p:nvSpPr>
        <p:spPr>
          <a:xfrm>
            <a:off x="2830513" y="500539"/>
            <a:ext cx="4027487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all">
                <a:latin typeface="+mn-lt"/>
                <a:ea typeface="+mn-ea"/>
                <a:cs typeface="+mn-cs"/>
                <a:sym typeface="DR Publik Regular"/>
              </a:defRPr>
            </a:lvl1pPr>
          </a:lstStyle>
          <a:p>
            <a:r>
              <a:rPr lang="da-DK" dirty="0"/>
              <a:t>08. april 2024</a:t>
            </a:r>
          </a:p>
        </p:txBody>
      </p:sp>
      <p:sp>
        <p:nvSpPr>
          <p:cNvPr id="4" name="2024">
            <a:extLst>
              <a:ext uri="{FF2B5EF4-FFF2-40B4-BE49-F238E27FC236}">
                <a16:creationId xmlns:a16="http://schemas.microsoft.com/office/drawing/2014/main" id="{6D47F41A-FE8A-70D1-DCBB-12B6AFE2B378}"/>
              </a:ext>
            </a:extLst>
          </p:cNvPr>
          <p:cNvSpPr txBox="1"/>
          <p:nvPr/>
        </p:nvSpPr>
        <p:spPr>
          <a:xfrm>
            <a:off x="2830513" y="768618"/>
            <a:ext cx="2545569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100000"/>
              </a:lnSpc>
              <a:defRPr sz="1600" cap="all">
                <a:latin typeface="+mn-lt"/>
                <a:ea typeface="+mn-ea"/>
                <a:cs typeface="+mn-cs"/>
                <a:sym typeface="DR Publik Regular"/>
              </a:defRPr>
            </a:lvl1pPr>
          </a:lstStyle>
          <a:p>
            <a:r>
              <a:rPr lang="da-DK" cap="none" dirty="0"/>
              <a:t>ALLE ORD TÆLLER - </a:t>
            </a:r>
            <a:r>
              <a:rPr lang="da-DK" dirty="0"/>
              <a:t>Side </a:t>
            </a:r>
            <a:fld id="{BA83A055-6CE9-6A49-85E6-0B1D45F384BE}" type="slidenum">
              <a:rPr lang="da-DK" smtClean="0"/>
              <a:pPr/>
              <a:t>46</a:t>
            </a:fld>
            <a:endParaRPr dirty="0"/>
          </a:p>
        </p:txBody>
      </p:sp>
      <p:pic>
        <p:nvPicPr>
          <p:cNvPr id="5" name="Picture 4" descr="A white cloud with a black background&#10;&#10;Description automatically generated">
            <a:extLst>
              <a:ext uri="{FF2B5EF4-FFF2-40B4-BE49-F238E27FC236}">
                <a16:creationId xmlns:a16="http://schemas.microsoft.com/office/drawing/2014/main" id="{28BD0F4E-1DC3-583E-BAE7-2F5EECEB7C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429802" y="4677824"/>
            <a:ext cx="9038176" cy="9038176"/>
          </a:xfrm>
          <a:prstGeom prst="rect">
            <a:avLst/>
          </a:prstGeom>
        </p:spPr>
      </p:pic>
      <p:pic>
        <p:nvPicPr>
          <p:cNvPr id="6" name="Picture 5" descr="A green star shaped object&#10;&#10;Description automatically generated">
            <a:extLst>
              <a:ext uri="{FF2B5EF4-FFF2-40B4-BE49-F238E27FC236}">
                <a16:creationId xmlns:a16="http://schemas.microsoft.com/office/drawing/2014/main" id="{3B4B535F-9692-944A-2BCF-509F0E307E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2479" y="4677824"/>
            <a:ext cx="9813776" cy="9813776"/>
          </a:xfrm>
          <a:prstGeom prst="rect">
            <a:avLst/>
          </a:prstGeom>
        </p:spPr>
      </p:pic>
      <p:pic>
        <p:nvPicPr>
          <p:cNvPr id="7" name="Picture 6" descr="A red rectangle with a lightning bolt&#10;&#10;Description automatically generated">
            <a:extLst>
              <a:ext uri="{FF2B5EF4-FFF2-40B4-BE49-F238E27FC236}">
                <a16:creationId xmlns:a16="http://schemas.microsoft.com/office/drawing/2014/main" id="{6D66996B-43C4-3831-BAD5-2BC0627702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55885">
            <a:off x="15963714" y="-2212672"/>
            <a:ext cx="8947784" cy="8947784"/>
          </a:xfrm>
          <a:prstGeom prst="rect">
            <a:avLst/>
          </a:prstGeom>
        </p:spPr>
      </p:pic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38353F85-E0FC-C652-AF2C-07FB2211EF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9484" y="6647285"/>
            <a:ext cx="2065592" cy="5099254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age" descr="Image">
            <a:extLst>
              <a:ext uri="{FF2B5EF4-FFF2-40B4-BE49-F238E27FC236}">
                <a16:creationId xmlns:a16="http://schemas.microsoft.com/office/drawing/2014/main" id="{8C46186F-7599-7617-2ACB-BF0A692115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037089" y="5375359"/>
            <a:ext cx="1214725" cy="9394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1D772957-2CAD-E15C-F96C-53D22BAEFD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29802" y="3088417"/>
            <a:ext cx="762179" cy="6253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Image" descr="Image">
            <a:extLst>
              <a:ext uri="{FF2B5EF4-FFF2-40B4-BE49-F238E27FC236}">
                <a16:creationId xmlns:a16="http://schemas.microsoft.com/office/drawing/2014/main" id="{A9B338D9-123A-9DDD-3501-3B3CD857C7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948890" y="8540275"/>
            <a:ext cx="822381" cy="104232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Image" descr="Image">
            <a:extLst>
              <a:ext uri="{FF2B5EF4-FFF2-40B4-BE49-F238E27FC236}">
                <a16:creationId xmlns:a16="http://schemas.microsoft.com/office/drawing/2014/main" id="{997CFB45-B572-2887-5CEB-78FFC4C4E8D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622478" y="4666339"/>
            <a:ext cx="607852" cy="53106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85654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1B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22384" y="2697266"/>
            <a:ext cx="3546456" cy="2621824"/>
          </a:xfrm>
          <a:prstGeom prst="rect">
            <a:avLst/>
          </a:prstGeom>
          <a:ln w="12700">
            <a:miter lim="400000"/>
          </a:ln>
        </p:spPr>
      </p:pic>
      <p:sp>
        <p:nvSpPr>
          <p:cNvPr id="1094" name="Brødtekst er sort eller hvid for at sikre læsbarhed."/>
          <p:cNvSpPr txBox="1"/>
          <p:nvPr/>
        </p:nvSpPr>
        <p:spPr>
          <a:xfrm>
            <a:off x="8129465" y="9107145"/>
            <a:ext cx="7801823" cy="28780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algn="ctr" defTabSz="2031949">
              <a:lnSpc>
                <a:spcPct val="100000"/>
              </a:lnSpc>
              <a:defRPr sz="2000" spc="-39">
                <a:solidFill>
                  <a:srgbClr val="FFFFFF"/>
                </a:solidFill>
                <a:latin typeface="+mn-lt"/>
                <a:ea typeface="+mn-ea"/>
                <a:cs typeface="+mn-cs"/>
                <a:sym typeface="DR Publik Regular"/>
              </a:defRPr>
            </a:lvl1pPr>
          </a:lstStyle>
          <a:p>
            <a:r>
              <a:rPr dirty="0" err="1"/>
              <a:t>Brødtekst</a:t>
            </a:r>
            <a:r>
              <a:rPr dirty="0"/>
              <a:t> er sort </a:t>
            </a:r>
            <a:r>
              <a:rPr dirty="0" err="1"/>
              <a:t>eller</a:t>
            </a:r>
            <a:r>
              <a:rPr dirty="0"/>
              <a:t> </a:t>
            </a:r>
            <a:r>
              <a:rPr dirty="0" err="1"/>
              <a:t>hvid</a:t>
            </a:r>
            <a:r>
              <a:rPr dirty="0"/>
              <a:t> for at </a:t>
            </a:r>
            <a:r>
              <a:rPr dirty="0" err="1"/>
              <a:t>sikre</a:t>
            </a:r>
            <a:r>
              <a:rPr dirty="0"/>
              <a:t> </a:t>
            </a:r>
            <a:r>
              <a:rPr dirty="0" err="1"/>
              <a:t>læsbarhed</a:t>
            </a:r>
            <a:r>
              <a:rPr dirty="0"/>
              <a:t>.</a:t>
            </a:r>
          </a:p>
        </p:txBody>
      </p:sp>
      <p:sp>
        <p:nvSpPr>
          <p:cNvPr id="1095" name="Gælder også underrubrik"/>
          <p:cNvSpPr txBox="1"/>
          <p:nvPr/>
        </p:nvSpPr>
        <p:spPr>
          <a:xfrm>
            <a:off x="5408582" y="7991239"/>
            <a:ext cx="13243588" cy="24010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algn="ctr" defTabSz="2031949">
              <a:lnSpc>
                <a:spcPct val="120000"/>
              </a:lnSpc>
              <a:buSzPct val="100000"/>
              <a:buFont typeface="Arial"/>
              <a:buChar char="​"/>
              <a:defRPr sz="6000" spc="0">
                <a:solidFill>
                  <a:srgbClr val="FAEE56"/>
                </a:solidFill>
                <a:latin typeface="DR Publik VAR Regular Condensed Bold"/>
                <a:ea typeface="DR Publik VAR Regular Condensed Bold"/>
                <a:cs typeface="DR Publik VAR Regular Condensed Bold"/>
                <a:sym typeface="DR Publik VAR Regular Condensed Bold"/>
              </a:defRPr>
            </a:lvl1pPr>
          </a:lstStyle>
          <a:p>
            <a:r>
              <a:rPr b="1" dirty="0" err="1">
                <a:solidFill>
                  <a:srgbClr val="FAEB25"/>
                </a:solidFill>
                <a:latin typeface="DR Publik Condensed SemiBold" pitchFamily="2" charset="77"/>
              </a:rPr>
              <a:t>Gælder</a:t>
            </a:r>
            <a:r>
              <a:rPr b="1" dirty="0">
                <a:solidFill>
                  <a:srgbClr val="FAEB25"/>
                </a:solidFill>
                <a:latin typeface="DR Publik Condensed SemiBold" pitchFamily="2" charset="77"/>
              </a:rPr>
              <a:t> </a:t>
            </a:r>
            <a:r>
              <a:rPr b="1" dirty="0" err="1">
                <a:solidFill>
                  <a:srgbClr val="FAEB25"/>
                </a:solidFill>
                <a:latin typeface="DR Publik Condensed SemiBold" pitchFamily="2" charset="77"/>
              </a:rPr>
              <a:t>også</a:t>
            </a:r>
            <a:r>
              <a:rPr b="1" dirty="0">
                <a:solidFill>
                  <a:srgbClr val="FAEB25"/>
                </a:solidFill>
                <a:latin typeface="DR Publik Condensed SemiBold" pitchFamily="2" charset="77"/>
              </a:rPr>
              <a:t> </a:t>
            </a:r>
            <a:r>
              <a:rPr b="1" dirty="0" err="1">
                <a:solidFill>
                  <a:srgbClr val="FAEB25"/>
                </a:solidFill>
                <a:latin typeface="DR Publik Condensed SemiBold" pitchFamily="2" charset="77"/>
              </a:rPr>
              <a:t>underrubrik</a:t>
            </a:r>
            <a:endParaRPr b="1" dirty="0">
              <a:solidFill>
                <a:srgbClr val="FAEB25"/>
              </a:solidFill>
              <a:latin typeface="DR Publik Condensed SemiBold" pitchFamily="2" charset="77"/>
            </a:endParaRPr>
          </a:p>
        </p:txBody>
      </p:sp>
      <p:sp>
        <p:nvSpPr>
          <p:cNvPr id="1096" name="Overskrifter må gerne farves"/>
          <p:cNvSpPr txBox="1"/>
          <p:nvPr/>
        </p:nvSpPr>
        <p:spPr>
          <a:xfrm>
            <a:off x="5484782" y="4503692"/>
            <a:ext cx="13243588" cy="42165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algn="ctr" defTabSz="2031949">
              <a:lnSpc>
                <a:spcPts val="13000"/>
              </a:lnSpc>
              <a:buSzPct val="100000"/>
              <a:buFont typeface="Arial"/>
              <a:buChar char="​"/>
              <a:defRPr sz="16000" spc="0">
                <a:solidFill>
                  <a:srgbClr val="FAEE56"/>
                </a:solidFill>
                <a:latin typeface="DR Publik VAR Regular Condensed Bold"/>
                <a:ea typeface="DR Publik VAR Regular Condensed Bold"/>
                <a:cs typeface="DR Publik VAR Regular Condensed Bold"/>
                <a:sym typeface="DR Publik VAR Regular Condensed Bold"/>
              </a:defRPr>
            </a:lvl1pPr>
          </a:lstStyle>
          <a:p>
            <a:r>
              <a:rPr b="1" dirty="0" err="1">
                <a:solidFill>
                  <a:srgbClr val="FAEB25"/>
                </a:solidFill>
                <a:latin typeface="DR Publik Condensed SemiBold" pitchFamily="2" charset="77"/>
              </a:rPr>
              <a:t>Overskrifter</a:t>
            </a:r>
            <a:r>
              <a:rPr b="1" dirty="0">
                <a:solidFill>
                  <a:srgbClr val="FAEB25"/>
                </a:solidFill>
                <a:latin typeface="DR Publik Condensed SemiBold" pitchFamily="2" charset="77"/>
              </a:rPr>
              <a:t> </a:t>
            </a:r>
            <a:r>
              <a:rPr b="1" dirty="0" err="1">
                <a:solidFill>
                  <a:srgbClr val="FAEB25"/>
                </a:solidFill>
                <a:latin typeface="DR Publik Condensed SemiBold" pitchFamily="2" charset="77"/>
              </a:rPr>
              <a:t>må</a:t>
            </a:r>
            <a:r>
              <a:rPr b="1" dirty="0">
                <a:solidFill>
                  <a:srgbClr val="FAEB25"/>
                </a:solidFill>
                <a:latin typeface="DR Publik Condensed SemiBold" pitchFamily="2" charset="77"/>
              </a:rPr>
              <a:t> gerne </a:t>
            </a:r>
            <a:r>
              <a:rPr b="1" dirty="0" err="1">
                <a:solidFill>
                  <a:srgbClr val="FAEB25"/>
                </a:solidFill>
                <a:latin typeface="DR Publik Condensed SemiBold" pitchFamily="2" charset="77"/>
              </a:rPr>
              <a:t>farves</a:t>
            </a:r>
            <a:endParaRPr b="1" dirty="0">
              <a:solidFill>
                <a:srgbClr val="FAEB25"/>
              </a:solidFill>
              <a:latin typeface="DR Publik Condensed SemiBold" pitchFamily="2" charset="77"/>
            </a:endParaRPr>
          </a:p>
        </p:txBody>
      </p:sp>
      <p:pic>
        <p:nvPicPr>
          <p:cNvPr id="1097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93942">
            <a:off x="15176273" y="9321265"/>
            <a:ext cx="4004857" cy="39893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98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479" y="7426692"/>
            <a:ext cx="3307462" cy="31195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99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84962" y="3681811"/>
            <a:ext cx="3628416" cy="43094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00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03637" y="5927020"/>
            <a:ext cx="1043516" cy="9309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01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80000">
            <a:off x="13808842" y="2124835"/>
            <a:ext cx="1489635" cy="114486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04" name="Group"/>
          <p:cNvGrpSpPr/>
          <p:nvPr/>
        </p:nvGrpSpPr>
        <p:grpSpPr>
          <a:xfrm>
            <a:off x="20066000" y="6860302"/>
            <a:ext cx="4686478" cy="3267369"/>
            <a:chOff x="0" y="0"/>
            <a:chExt cx="4686477" cy="3267367"/>
          </a:xfrm>
        </p:grpSpPr>
        <p:pic>
          <p:nvPicPr>
            <p:cNvPr id="1102" name="Image" descr="Image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0"/>
              <a:ext cx="4686478" cy="32673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03" name="Image" descr="Image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62919" y="927414"/>
              <a:ext cx="1960640" cy="1531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107" name="Group"/>
          <p:cNvGrpSpPr/>
          <p:nvPr/>
        </p:nvGrpSpPr>
        <p:grpSpPr>
          <a:xfrm>
            <a:off x="14974546" y="-1132529"/>
            <a:ext cx="4408311" cy="4068458"/>
            <a:chOff x="0" y="0"/>
            <a:chExt cx="4408309" cy="4068457"/>
          </a:xfrm>
        </p:grpSpPr>
        <p:pic>
          <p:nvPicPr>
            <p:cNvPr id="1105" name="Image" descr="Image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4408310" cy="40684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06" name="Image" descr="Image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682843" y="1698115"/>
              <a:ext cx="1042624" cy="1522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110" name="Group"/>
          <p:cNvGrpSpPr/>
          <p:nvPr/>
        </p:nvGrpSpPr>
        <p:grpSpPr>
          <a:xfrm>
            <a:off x="5484782" y="9107145"/>
            <a:ext cx="3674480" cy="5448796"/>
            <a:chOff x="0" y="0"/>
            <a:chExt cx="3674478" cy="5448795"/>
          </a:xfrm>
        </p:grpSpPr>
        <p:pic>
          <p:nvPicPr>
            <p:cNvPr id="1108" name="Image" descr="Image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0" y="0"/>
              <a:ext cx="3674479" cy="54487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09" name="Image" descr="Image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51394" y="1557210"/>
              <a:ext cx="1571690" cy="105557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113" name="Group"/>
          <p:cNvGrpSpPr/>
          <p:nvPr/>
        </p:nvGrpSpPr>
        <p:grpSpPr>
          <a:xfrm>
            <a:off x="6625025" y="264241"/>
            <a:ext cx="3767951" cy="3525013"/>
            <a:chOff x="0" y="0"/>
            <a:chExt cx="3767950" cy="3525011"/>
          </a:xfrm>
        </p:grpSpPr>
        <p:pic>
          <p:nvPicPr>
            <p:cNvPr id="1111" name="Image" descr="Image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0" y="0"/>
              <a:ext cx="3767951" cy="35250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12" name="Image" descr="Image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473065" y="1190525"/>
              <a:ext cx="1082808" cy="9682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A6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0" y="-3989399"/>
            <a:ext cx="24130000" cy="24617554"/>
          </a:xfrm>
          <a:prstGeom prst="rect">
            <a:avLst/>
          </a:prstGeom>
          <a:ln w="12700">
            <a:miter lim="400000"/>
          </a:ln>
        </p:spPr>
      </p:pic>
      <p:sp>
        <p:nvSpPr>
          <p:cNvPr id="1170" name="2024"/>
          <p:cNvSpPr txBox="1"/>
          <p:nvPr/>
        </p:nvSpPr>
        <p:spPr>
          <a:xfrm>
            <a:off x="23045216" y="508000"/>
            <a:ext cx="576784" cy="238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100000"/>
              </a:lnSpc>
              <a:defRPr sz="1600" cap="all">
                <a:latin typeface="+mn-lt"/>
                <a:ea typeface="+mn-ea"/>
                <a:cs typeface="+mn-cs"/>
                <a:sym typeface="DR Publik Regular"/>
              </a:defRPr>
            </a:lvl1pPr>
          </a:lstStyle>
          <a:p>
            <a:r>
              <a:t> 2024</a:t>
            </a:r>
          </a:p>
        </p:txBody>
      </p:sp>
      <p:pic>
        <p:nvPicPr>
          <p:cNvPr id="1176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73404" y="6858000"/>
            <a:ext cx="1244469" cy="111273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7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312153" y="9060684"/>
            <a:ext cx="531460" cy="9511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8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520000">
            <a:off x="21881174" y="12656215"/>
            <a:ext cx="531460" cy="951171"/>
          </a:xfrm>
          <a:prstGeom prst="rect">
            <a:avLst/>
          </a:prstGeom>
          <a:ln w="12700">
            <a:miter lim="400000"/>
          </a:ln>
        </p:spPr>
      </p:pic>
      <p:sp>
        <p:nvSpPr>
          <p:cNvPr id="1179" name="Her kan der stå en super fængende overskrift"/>
          <p:cNvSpPr txBox="1"/>
          <p:nvPr/>
        </p:nvSpPr>
        <p:spPr>
          <a:xfrm>
            <a:off x="6112783" y="3488244"/>
            <a:ext cx="12158434" cy="67395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normAutofit/>
          </a:bodyPr>
          <a:lstStyle>
            <a:lvl1pPr algn="ctr" defTabSz="2031949">
              <a:lnSpc>
                <a:spcPts val="10000"/>
              </a:lnSpc>
              <a:defRPr sz="10000" spc="0">
                <a:latin typeface="DR Publik VAR Regular Condensed Bold"/>
                <a:ea typeface="DR Publik VAR Regular Condensed Bold"/>
                <a:cs typeface="DR Publik VAR Regular Condensed Bold"/>
                <a:sym typeface="DR Publik VAR Regular Condensed Bold"/>
              </a:defRPr>
            </a:lvl1pPr>
          </a:lstStyle>
          <a:p>
            <a:r>
              <a:rPr b="1" dirty="0">
                <a:latin typeface="DR Publik Condensed SemiBold" pitchFamily="2" charset="77"/>
              </a:rPr>
              <a:t>Her </a:t>
            </a:r>
            <a:r>
              <a:rPr b="1" dirty="0" err="1">
                <a:latin typeface="DR Publik Condensed SemiBold" pitchFamily="2" charset="77"/>
              </a:rPr>
              <a:t>kan</a:t>
            </a:r>
            <a:r>
              <a:rPr b="1" dirty="0">
                <a:latin typeface="DR Publik Condensed SemiBold" pitchFamily="2" charset="77"/>
              </a:rPr>
              <a:t> der </a:t>
            </a:r>
            <a:r>
              <a:rPr b="1" dirty="0" err="1">
                <a:latin typeface="DR Publik Condensed SemiBold" pitchFamily="2" charset="77"/>
              </a:rPr>
              <a:t>stå</a:t>
            </a:r>
            <a:r>
              <a:rPr b="1" dirty="0">
                <a:latin typeface="DR Publik Condensed SemiBold" pitchFamily="2" charset="77"/>
              </a:rPr>
              <a:t> </a:t>
            </a:r>
            <a:r>
              <a:rPr b="1" dirty="0" err="1">
                <a:latin typeface="DR Publik Condensed SemiBold" pitchFamily="2" charset="77"/>
              </a:rPr>
              <a:t>en</a:t>
            </a:r>
            <a:r>
              <a:rPr b="1" dirty="0">
                <a:latin typeface="DR Publik Condensed SemiBold" pitchFamily="2" charset="77"/>
              </a:rPr>
              <a:t> super </a:t>
            </a:r>
            <a:r>
              <a:rPr b="1" dirty="0" err="1">
                <a:latin typeface="DR Publik Condensed SemiBold" pitchFamily="2" charset="77"/>
              </a:rPr>
              <a:t>fængende</a:t>
            </a:r>
            <a:r>
              <a:rPr b="1" dirty="0">
                <a:latin typeface="DR Publik Condensed SemiBold" pitchFamily="2" charset="77"/>
              </a:rPr>
              <a:t> </a:t>
            </a:r>
            <a:r>
              <a:rPr b="1" dirty="0" err="1">
                <a:latin typeface="DR Publik Condensed SemiBold" pitchFamily="2" charset="77"/>
              </a:rPr>
              <a:t>overskrift</a:t>
            </a:r>
            <a:endParaRPr b="1" dirty="0">
              <a:latin typeface="DR Publik Condensed SemiBold" pitchFamily="2" charset="77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B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121" y="189958"/>
            <a:ext cx="16930050" cy="15623961"/>
          </a:xfrm>
          <a:prstGeom prst="rect">
            <a:avLst/>
          </a:prstGeom>
          <a:ln w="12700">
            <a:miter lim="400000"/>
          </a:ln>
        </p:spPr>
      </p:pic>
      <p:sp>
        <p:nvSpPr>
          <p:cNvPr id="1195" name="Her kan der stå en super fængende overskrift"/>
          <p:cNvSpPr txBox="1"/>
          <p:nvPr/>
        </p:nvSpPr>
        <p:spPr>
          <a:xfrm>
            <a:off x="6112783" y="3488244"/>
            <a:ext cx="12158434" cy="67395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normAutofit/>
          </a:bodyPr>
          <a:lstStyle>
            <a:lvl1pPr algn="ctr" defTabSz="2031949">
              <a:lnSpc>
                <a:spcPts val="10000"/>
              </a:lnSpc>
              <a:defRPr sz="10000" spc="0">
                <a:latin typeface="DR Publik VAR Regular Condensed Bold"/>
                <a:ea typeface="DR Publik VAR Regular Condensed Bold"/>
                <a:cs typeface="DR Publik VAR Regular Condensed Bold"/>
                <a:sym typeface="DR Publik VAR Regular Condensed Bold"/>
              </a:defRPr>
            </a:lvl1pPr>
          </a:lstStyle>
          <a:p>
            <a:r>
              <a:rPr b="1" dirty="0">
                <a:latin typeface="DR Publik Condensed SemiBold" pitchFamily="2" charset="77"/>
              </a:rPr>
              <a:t>Her </a:t>
            </a:r>
            <a:r>
              <a:rPr b="1" dirty="0" err="1">
                <a:latin typeface="DR Publik Condensed SemiBold" pitchFamily="2" charset="77"/>
              </a:rPr>
              <a:t>kan</a:t>
            </a:r>
            <a:r>
              <a:rPr b="1" dirty="0">
                <a:latin typeface="DR Publik Condensed SemiBold" pitchFamily="2" charset="77"/>
              </a:rPr>
              <a:t> der </a:t>
            </a:r>
            <a:r>
              <a:rPr b="1" dirty="0" err="1">
                <a:latin typeface="DR Publik Condensed SemiBold" pitchFamily="2" charset="77"/>
              </a:rPr>
              <a:t>stå</a:t>
            </a:r>
            <a:r>
              <a:rPr b="1" dirty="0">
                <a:latin typeface="DR Publik Condensed SemiBold" pitchFamily="2" charset="77"/>
              </a:rPr>
              <a:t> </a:t>
            </a:r>
            <a:r>
              <a:rPr b="1" dirty="0" err="1">
                <a:latin typeface="DR Publik Condensed SemiBold" pitchFamily="2" charset="77"/>
              </a:rPr>
              <a:t>en</a:t>
            </a:r>
            <a:r>
              <a:rPr b="1" dirty="0">
                <a:latin typeface="DR Publik Condensed SemiBold" pitchFamily="2" charset="77"/>
              </a:rPr>
              <a:t> super </a:t>
            </a:r>
            <a:r>
              <a:rPr b="1" dirty="0" err="1">
                <a:latin typeface="DR Publik Condensed SemiBold" pitchFamily="2" charset="77"/>
              </a:rPr>
              <a:t>fængende</a:t>
            </a:r>
            <a:r>
              <a:rPr b="1" dirty="0">
                <a:latin typeface="DR Publik Condensed SemiBold" pitchFamily="2" charset="77"/>
              </a:rPr>
              <a:t> </a:t>
            </a:r>
            <a:r>
              <a:rPr b="1" dirty="0" err="1">
                <a:latin typeface="DR Publik Condensed SemiBold" pitchFamily="2" charset="77"/>
              </a:rPr>
              <a:t>overskrift</a:t>
            </a:r>
            <a:endParaRPr b="1" dirty="0">
              <a:latin typeface="DR Publik Condensed SemiBold" pitchFamily="2" charset="77"/>
            </a:endParaRPr>
          </a:p>
        </p:txBody>
      </p:sp>
      <p:pic>
        <p:nvPicPr>
          <p:cNvPr id="1196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400000">
            <a:off x="19904442" y="1790512"/>
            <a:ext cx="2065542" cy="51013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7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279403">
            <a:off x="781973" y="7630667"/>
            <a:ext cx="2992325" cy="43773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0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C74C18EB-9C69-9E64-7F48-9E4C0FBAC8E1}"/>
              </a:ext>
            </a:extLst>
          </p:cNvPr>
          <p:cNvGrpSpPr/>
          <p:nvPr/>
        </p:nvGrpSpPr>
        <p:grpSpPr>
          <a:xfrm>
            <a:off x="2904565" y="11634299"/>
            <a:ext cx="18582554" cy="1282232"/>
            <a:chOff x="2904565" y="11634299"/>
            <a:chExt cx="18582554" cy="128223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4250939-DD77-4D63-3AE7-897765459A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524276" y="12550869"/>
              <a:ext cx="962843" cy="28447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0206B55-B0E2-45F8-B831-35A87112A7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237719" y="12597142"/>
              <a:ext cx="897195" cy="240711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8C87769-5C92-0B86-7B05-C5B968B6AF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246000" y="12640908"/>
              <a:ext cx="1542737" cy="19694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4B3E9A6-6A75-BC33-2F9A-E8917791A5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929671" y="12521804"/>
              <a:ext cx="1805330" cy="32824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8988B62-05D8-80E3-41FB-532A619749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844073" y="11634299"/>
              <a:ext cx="1860037" cy="120355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D186B3D-9DDA-93C2-8358-42AD9C040B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52537" y="12619025"/>
              <a:ext cx="1772506" cy="21882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0241F79-902C-49A0-77E2-052D8307CAF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904565" y="12588289"/>
              <a:ext cx="2013217" cy="328242"/>
            </a:xfrm>
            <a:prstGeom prst="rect">
              <a:avLst/>
            </a:prstGeom>
          </p:spPr>
        </p:pic>
      </p:grpSp>
      <p:sp>
        <p:nvSpPr>
          <p:cNvPr id="15" name="Indhold…">
            <a:extLst>
              <a:ext uri="{FF2B5EF4-FFF2-40B4-BE49-F238E27FC236}">
                <a16:creationId xmlns:a16="http://schemas.microsoft.com/office/drawing/2014/main" id="{9F7E752C-CB18-9C6A-D53E-2270F6B1DDEA}"/>
              </a:ext>
            </a:extLst>
          </p:cNvPr>
          <p:cNvSpPr txBox="1">
            <a:spLocks/>
          </p:cNvSpPr>
          <p:nvPr/>
        </p:nvSpPr>
        <p:spPr>
          <a:xfrm>
            <a:off x="2830513" y="4195070"/>
            <a:ext cx="15935826" cy="759507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1pPr>
            <a:lvl2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2pPr>
            <a:lvl3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3pPr>
            <a:lvl4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4pPr>
            <a:lvl5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5pPr>
            <a:lvl6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6pPr>
            <a:lvl7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7pPr>
            <a:lvl8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8pPr>
            <a:lvl9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9pPr>
          </a:lstStyle>
          <a:p>
            <a:pPr defTabSz="1767795" hangingPunct="1">
              <a:lnSpc>
                <a:spcPct val="100000"/>
              </a:lnSpc>
              <a:buClr>
                <a:schemeClr val="tx1"/>
              </a:buClr>
              <a:buNone/>
              <a:defRPr sz="5220" spc="-104"/>
            </a:pPr>
            <a:r>
              <a:rPr lang="da-DK" sz="4500" spc="-104" dirty="0"/>
              <a:t>Partnerlogoer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9E6F599-BDD9-EC8D-96BC-E900D55ABCFE}"/>
              </a:ext>
            </a:extLst>
          </p:cNvPr>
          <p:cNvSpPr txBox="1"/>
          <p:nvPr/>
        </p:nvSpPr>
        <p:spPr>
          <a:xfrm>
            <a:off x="2761501" y="2138123"/>
            <a:ext cx="12892754" cy="14311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1767795">
              <a:lnSpc>
                <a:spcPct val="100000"/>
              </a:lnSpc>
              <a:buSzTx/>
              <a:buFontTx/>
              <a:buNone/>
              <a:defRPr sz="8700" spc="0">
                <a:latin typeface="DR Publik VAR Regular Condensed Bold"/>
                <a:ea typeface="DR Publik VAR Regular Condensed Bold"/>
                <a:cs typeface="DR Publik VAR Regular Condensed Bold"/>
                <a:sym typeface="DR Publik VAR Regular Condensed Bold"/>
              </a:defRPr>
            </a:pPr>
            <a:r>
              <a:rPr lang="da-DK" sz="8500" b="1" dirty="0">
                <a:latin typeface="DR Publik Condensed SemiBold" pitchFamily="2" charset="77"/>
              </a:rPr>
              <a:t>Partner-logo </a:t>
            </a:r>
            <a:r>
              <a:rPr lang="da-DK" sz="8500" b="1" dirty="0" err="1">
                <a:latin typeface="DR Publik Condensed SemiBold" pitchFamily="2" charset="77"/>
              </a:rPr>
              <a:t>hieraki</a:t>
            </a:r>
            <a:endParaRPr lang="da-DK" sz="8500" b="1" dirty="0">
              <a:latin typeface="DR Publik Condensed SemiBold" pitchFamily="2" charset="77"/>
            </a:endParaRPr>
          </a:p>
        </p:txBody>
      </p:sp>
      <p:pic>
        <p:nvPicPr>
          <p:cNvPr id="17" name="Image" descr="Image">
            <a:extLst>
              <a:ext uri="{FF2B5EF4-FFF2-40B4-BE49-F238E27FC236}">
                <a16:creationId xmlns:a16="http://schemas.microsoft.com/office/drawing/2014/main" id="{09404C20-850C-0B1D-6FC1-1F40DF1AE60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038548" y="1925851"/>
            <a:ext cx="10754548" cy="880087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Image" descr="Image">
            <a:extLst>
              <a:ext uri="{FF2B5EF4-FFF2-40B4-BE49-F238E27FC236}">
                <a16:creationId xmlns:a16="http://schemas.microsoft.com/office/drawing/2014/main" id="{11E19D05-769C-120D-9C56-E62BFF7D1BE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067776" y="805194"/>
            <a:ext cx="2520000" cy="1862986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2024">
            <a:extLst>
              <a:ext uri="{FF2B5EF4-FFF2-40B4-BE49-F238E27FC236}">
                <a16:creationId xmlns:a16="http://schemas.microsoft.com/office/drawing/2014/main" id="{8D1FAE76-EB70-40E6-43CC-6EA0F703438A}"/>
              </a:ext>
            </a:extLst>
          </p:cNvPr>
          <p:cNvSpPr txBox="1"/>
          <p:nvPr/>
        </p:nvSpPr>
        <p:spPr>
          <a:xfrm>
            <a:off x="975955" y="12647347"/>
            <a:ext cx="65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100000"/>
              </a:lnSpc>
              <a:defRPr sz="1600" cap="all">
                <a:latin typeface="+mn-lt"/>
                <a:ea typeface="+mn-ea"/>
                <a:cs typeface="+mn-cs"/>
                <a:sym typeface="DR Publik Regular"/>
              </a:defRPr>
            </a:lvl1pPr>
          </a:lstStyle>
          <a:p>
            <a:endParaRPr dirty="0"/>
          </a:p>
        </p:txBody>
      </p:sp>
      <p:sp>
        <p:nvSpPr>
          <p:cNvPr id="23" name="Alle ord tæller">
            <a:extLst>
              <a:ext uri="{FF2B5EF4-FFF2-40B4-BE49-F238E27FC236}">
                <a16:creationId xmlns:a16="http://schemas.microsoft.com/office/drawing/2014/main" id="{07D426CF-A764-CDD6-624A-BD458E1DF50E}"/>
              </a:ext>
            </a:extLst>
          </p:cNvPr>
          <p:cNvSpPr txBox="1"/>
          <p:nvPr/>
        </p:nvSpPr>
        <p:spPr>
          <a:xfrm>
            <a:off x="2830513" y="500539"/>
            <a:ext cx="4027487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all">
                <a:latin typeface="+mn-lt"/>
                <a:ea typeface="+mn-ea"/>
                <a:cs typeface="+mn-cs"/>
                <a:sym typeface="DR Publik Regular"/>
              </a:defRPr>
            </a:lvl1pPr>
          </a:lstStyle>
          <a:p>
            <a:r>
              <a:rPr lang="da-DK" dirty="0"/>
              <a:t>08. april 2024</a:t>
            </a:r>
          </a:p>
        </p:txBody>
      </p:sp>
      <p:sp>
        <p:nvSpPr>
          <p:cNvPr id="24" name="2024">
            <a:extLst>
              <a:ext uri="{FF2B5EF4-FFF2-40B4-BE49-F238E27FC236}">
                <a16:creationId xmlns:a16="http://schemas.microsoft.com/office/drawing/2014/main" id="{A6F89A06-51B8-2551-2224-0CB57C2E0CFC}"/>
              </a:ext>
            </a:extLst>
          </p:cNvPr>
          <p:cNvSpPr txBox="1"/>
          <p:nvPr/>
        </p:nvSpPr>
        <p:spPr>
          <a:xfrm>
            <a:off x="2830513" y="768618"/>
            <a:ext cx="2545569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100000"/>
              </a:lnSpc>
              <a:defRPr sz="1600" cap="all">
                <a:latin typeface="+mn-lt"/>
                <a:ea typeface="+mn-ea"/>
                <a:cs typeface="+mn-cs"/>
                <a:sym typeface="DR Publik Regular"/>
              </a:defRPr>
            </a:lvl1pPr>
          </a:lstStyle>
          <a:p>
            <a:r>
              <a:rPr lang="da-DK" cap="none" dirty="0"/>
              <a:t>ALLE ORD TÆLLER - </a:t>
            </a:r>
            <a:r>
              <a:rPr lang="da-DK" dirty="0"/>
              <a:t>Side </a:t>
            </a:r>
            <a:fld id="{BA83A055-6CE9-6A49-85E6-0B1D45F384BE}" type="slidenum">
              <a:rPr lang="da-DK" smtClean="0"/>
              <a:pPr/>
              <a:t>5</a:t>
            </a:fld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1B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object with a point&#10;&#10;Description automatically generated">
            <a:extLst>
              <a:ext uri="{FF2B5EF4-FFF2-40B4-BE49-F238E27FC236}">
                <a16:creationId xmlns:a16="http://schemas.microsoft.com/office/drawing/2014/main" id="{8C15F0C2-CE97-6CB0-CD1B-9BA71B33CF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08000" y="-11811994"/>
            <a:ext cx="36000000" cy="36000000"/>
          </a:xfrm>
          <a:prstGeom prst="rect">
            <a:avLst/>
          </a:prstGeom>
        </p:spPr>
      </p:pic>
      <p:sp>
        <p:nvSpPr>
          <p:cNvPr id="1195" name="Her kan der stå en super fængende overskrift"/>
          <p:cNvSpPr txBox="1"/>
          <p:nvPr/>
        </p:nvSpPr>
        <p:spPr>
          <a:xfrm>
            <a:off x="6112783" y="4458062"/>
            <a:ext cx="12158434" cy="67395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normAutofit/>
          </a:bodyPr>
          <a:lstStyle>
            <a:lvl1pPr algn="ctr" defTabSz="2031949">
              <a:lnSpc>
                <a:spcPts val="10000"/>
              </a:lnSpc>
              <a:defRPr sz="10000" spc="0">
                <a:latin typeface="DR Publik VAR Regular Condensed Bold"/>
                <a:ea typeface="DR Publik VAR Regular Condensed Bold"/>
                <a:cs typeface="DR Publik VAR Regular Condensed Bold"/>
                <a:sym typeface="DR Publik VAR Regular Condensed Bold"/>
              </a:defRPr>
            </a:lvl1pPr>
          </a:lstStyle>
          <a:p>
            <a:r>
              <a:rPr b="1" dirty="0">
                <a:latin typeface="DR Publik Condensed SemiBold" pitchFamily="2" charset="77"/>
              </a:rPr>
              <a:t>Her </a:t>
            </a:r>
            <a:r>
              <a:rPr b="1" dirty="0" err="1">
                <a:latin typeface="DR Publik Condensed SemiBold" pitchFamily="2" charset="77"/>
              </a:rPr>
              <a:t>kan</a:t>
            </a:r>
            <a:r>
              <a:rPr b="1" dirty="0">
                <a:latin typeface="DR Publik Condensed SemiBold" pitchFamily="2" charset="77"/>
              </a:rPr>
              <a:t> der </a:t>
            </a:r>
            <a:r>
              <a:rPr b="1" dirty="0" err="1">
                <a:latin typeface="DR Publik Condensed SemiBold" pitchFamily="2" charset="77"/>
              </a:rPr>
              <a:t>stå</a:t>
            </a:r>
            <a:r>
              <a:rPr b="1" dirty="0">
                <a:latin typeface="DR Publik Condensed SemiBold" pitchFamily="2" charset="77"/>
              </a:rPr>
              <a:t> </a:t>
            </a:r>
            <a:r>
              <a:rPr b="1" dirty="0" err="1">
                <a:latin typeface="DR Publik Condensed SemiBold" pitchFamily="2" charset="77"/>
              </a:rPr>
              <a:t>en</a:t>
            </a:r>
            <a:r>
              <a:rPr b="1" dirty="0">
                <a:latin typeface="DR Publik Condensed SemiBold" pitchFamily="2" charset="77"/>
              </a:rPr>
              <a:t> super </a:t>
            </a:r>
            <a:r>
              <a:rPr b="1" dirty="0" err="1">
                <a:latin typeface="DR Publik Condensed SemiBold" pitchFamily="2" charset="77"/>
              </a:rPr>
              <a:t>fængende</a:t>
            </a:r>
            <a:r>
              <a:rPr b="1" dirty="0">
                <a:latin typeface="DR Publik Condensed SemiBold" pitchFamily="2" charset="77"/>
              </a:rPr>
              <a:t> </a:t>
            </a:r>
            <a:r>
              <a:rPr b="1" dirty="0" err="1">
                <a:latin typeface="DR Publik Condensed SemiBold" pitchFamily="2" charset="77"/>
              </a:rPr>
              <a:t>overskrift</a:t>
            </a:r>
            <a:endParaRPr b="1" dirty="0">
              <a:latin typeface="DR Publik Condensed SemiBold" pitchFamily="2" charset="77"/>
            </a:endParaRPr>
          </a:p>
        </p:txBody>
      </p:sp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CD90D900-B1F2-40C2-CBE6-2149F28821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93341" y="4371833"/>
            <a:ext cx="1783635" cy="1357903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E06D3DF6-5882-AA52-A802-482B32AB95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1430" y="11093883"/>
            <a:ext cx="1327316" cy="144387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04726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B2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cloud with a black background&#10;&#10;Description automatically generated">
            <a:extLst>
              <a:ext uri="{FF2B5EF4-FFF2-40B4-BE49-F238E27FC236}">
                <a16:creationId xmlns:a16="http://schemas.microsoft.com/office/drawing/2014/main" id="{71B92A6E-E04A-973A-629D-21CFBE9EA3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17075">
            <a:off x="-3425720" y="-7565193"/>
            <a:ext cx="28423679" cy="28423679"/>
          </a:xfrm>
          <a:prstGeom prst="rect">
            <a:avLst/>
          </a:prstGeom>
        </p:spPr>
      </p:pic>
      <p:sp>
        <p:nvSpPr>
          <p:cNvPr id="1195" name="Her kan der stå en super fængende overskrift"/>
          <p:cNvSpPr txBox="1"/>
          <p:nvPr/>
        </p:nvSpPr>
        <p:spPr>
          <a:xfrm>
            <a:off x="6112783" y="3488244"/>
            <a:ext cx="12158434" cy="67395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normAutofit/>
          </a:bodyPr>
          <a:lstStyle>
            <a:lvl1pPr algn="ctr" defTabSz="2031949">
              <a:lnSpc>
                <a:spcPts val="10000"/>
              </a:lnSpc>
              <a:defRPr sz="10000" spc="0">
                <a:latin typeface="DR Publik VAR Regular Condensed Bold"/>
                <a:ea typeface="DR Publik VAR Regular Condensed Bold"/>
                <a:cs typeface="DR Publik VAR Regular Condensed Bold"/>
                <a:sym typeface="DR Publik VAR Regular Condensed Bold"/>
              </a:defRPr>
            </a:lvl1pPr>
          </a:lstStyle>
          <a:p>
            <a:r>
              <a:rPr b="1" dirty="0">
                <a:latin typeface="DR Publik Condensed SemiBold" pitchFamily="2" charset="77"/>
              </a:rPr>
              <a:t>Her </a:t>
            </a:r>
            <a:r>
              <a:rPr b="1" dirty="0" err="1">
                <a:latin typeface="DR Publik Condensed SemiBold" pitchFamily="2" charset="77"/>
              </a:rPr>
              <a:t>kan</a:t>
            </a:r>
            <a:r>
              <a:rPr b="1" dirty="0">
                <a:latin typeface="DR Publik Condensed SemiBold" pitchFamily="2" charset="77"/>
              </a:rPr>
              <a:t> der </a:t>
            </a:r>
            <a:r>
              <a:rPr b="1" dirty="0" err="1">
                <a:latin typeface="DR Publik Condensed SemiBold" pitchFamily="2" charset="77"/>
              </a:rPr>
              <a:t>stå</a:t>
            </a:r>
            <a:r>
              <a:rPr b="1" dirty="0">
                <a:latin typeface="DR Publik Condensed SemiBold" pitchFamily="2" charset="77"/>
              </a:rPr>
              <a:t> </a:t>
            </a:r>
            <a:r>
              <a:rPr b="1" dirty="0" err="1">
                <a:latin typeface="DR Publik Condensed SemiBold" pitchFamily="2" charset="77"/>
              </a:rPr>
              <a:t>en</a:t>
            </a:r>
            <a:r>
              <a:rPr b="1" dirty="0">
                <a:latin typeface="DR Publik Condensed SemiBold" pitchFamily="2" charset="77"/>
              </a:rPr>
              <a:t> super </a:t>
            </a:r>
            <a:r>
              <a:rPr b="1" dirty="0" err="1">
                <a:latin typeface="DR Publik Condensed SemiBold" pitchFamily="2" charset="77"/>
              </a:rPr>
              <a:t>fængende</a:t>
            </a:r>
            <a:r>
              <a:rPr b="1" dirty="0">
                <a:latin typeface="DR Publik Condensed SemiBold" pitchFamily="2" charset="77"/>
              </a:rPr>
              <a:t> </a:t>
            </a:r>
            <a:r>
              <a:rPr b="1" dirty="0" err="1">
                <a:latin typeface="DR Publik Condensed SemiBold" pitchFamily="2" charset="77"/>
              </a:rPr>
              <a:t>overskrift</a:t>
            </a:r>
            <a:endParaRPr b="1" dirty="0">
              <a:latin typeface="DR Publik Condensed SemiBold" pitchFamily="2" charset="77"/>
            </a:endParaRPr>
          </a:p>
        </p:txBody>
      </p:sp>
      <p:pic>
        <p:nvPicPr>
          <p:cNvPr id="3" name="Image" descr="Image">
            <a:extLst>
              <a:ext uri="{FF2B5EF4-FFF2-40B4-BE49-F238E27FC236}">
                <a16:creationId xmlns:a16="http://schemas.microsoft.com/office/drawing/2014/main" id="{84DA72CE-A15E-D038-4564-6C3A5217DD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5172" y="2145466"/>
            <a:ext cx="5941315" cy="268555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6789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6596" y="3272589"/>
            <a:ext cx="18897996" cy="7339264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ammenstillinger uden logo">
            <a:extLst>
              <a:ext uri="{FF2B5EF4-FFF2-40B4-BE49-F238E27FC236}">
                <a16:creationId xmlns:a16="http://schemas.microsoft.com/office/drawing/2014/main" id="{50D08954-2D13-580B-0941-62131CAEA0E1}"/>
              </a:ext>
            </a:extLst>
          </p:cNvPr>
          <p:cNvSpPr txBox="1"/>
          <p:nvPr/>
        </p:nvSpPr>
        <p:spPr>
          <a:xfrm>
            <a:off x="2806450" y="965150"/>
            <a:ext cx="7609717" cy="1074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defTabSz="2031949">
              <a:lnSpc>
                <a:spcPct val="100000"/>
              </a:lnSpc>
              <a:defRPr sz="10000" spc="0">
                <a:latin typeface="DR Publik VAR Regular Condensed Bold"/>
                <a:ea typeface="DR Publik VAR Regular Condensed Bold"/>
                <a:cs typeface="DR Publik VAR Regular Condensed Bold"/>
                <a:sym typeface="DR Publik VAR Regular Condensed Bold"/>
              </a:defRPr>
            </a:lvl1pPr>
          </a:lstStyle>
          <a:p>
            <a:r>
              <a:rPr lang="da-DK" sz="2000" dirty="0">
                <a:latin typeface="DR Publik" pitchFamily="2" charset="77"/>
              </a:rPr>
              <a:t>6-9 ÅR - FARVER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7603" y="2181834"/>
            <a:ext cx="5067073" cy="4676166"/>
          </a:xfrm>
          <a:prstGeom prst="rect">
            <a:avLst/>
          </a:prstGeom>
          <a:ln w="12700">
            <a:miter lim="400000"/>
          </a:ln>
        </p:spPr>
      </p:pic>
      <p:pic>
        <p:nvPicPr>
          <p:cNvPr id="829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305662">
            <a:off x="4569284" y="7179281"/>
            <a:ext cx="4602811" cy="4584994"/>
          </a:xfrm>
          <a:prstGeom prst="rect">
            <a:avLst/>
          </a:prstGeom>
          <a:ln w="12700">
            <a:miter lim="400000"/>
          </a:ln>
        </p:spPr>
      </p:pic>
      <p:pic>
        <p:nvPicPr>
          <p:cNvPr id="830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1839" y="1453942"/>
            <a:ext cx="4170161" cy="4952975"/>
          </a:xfrm>
          <a:prstGeom prst="rect">
            <a:avLst/>
          </a:prstGeom>
          <a:ln w="12700">
            <a:miter lim="400000"/>
          </a:ln>
        </p:spPr>
      </p:pic>
      <p:pic>
        <p:nvPicPr>
          <p:cNvPr id="831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37835" y="5874833"/>
            <a:ext cx="4577716" cy="4670210"/>
          </a:xfrm>
          <a:prstGeom prst="rect">
            <a:avLst/>
          </a:prstGeom>
          <a:ln w="12700">
            <a:miter lim="400000"/>
          </a:ln>
        </p:spPr>
      </p:pic>
      <p:pic>
        <p:nvPicPr>
          <p:cNvPr id="832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73845" y="5443338"/>
            <a:ext cx="3800793" cy="3585922"/>
          </a:xfrm>
          <a:prstGeom prst="rect">
            <a:avLst/>
          </a:prstGeom>
          <a:ln w="12700">
            <a:miter lim="400000"/>
          </a:ln>
        </p:spPr>
      </p:pic>
      <p:pic>
        <p:nvPicPr>
          <p:cNvPr id="833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">
            <a:off x="9140612" y="6613544"/>
            <a:ext cx="4246805" cy="6298515"/>
          </a:xfrm>
          <a:prstGeom prst="rect">
            <a:avLst/>
          </a:prstGeom>
          <a:ln w="12700">
            <a:miter lim="400000"/>
          </a:ln>
        </p:spPr>
      </p:pic>
      <p:pic>
        <p:nvPicPr>
          <p:cNvPr id="834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758059" y="904190"/>
            <a:ext cx="4871301" cy="4615371"/>
          </a:xfrm>
          <a:prstGeom prst="rect">
            <a:avLst/>
          </a:prstGeom>
          <a:ln w="12700">
            <a:miter lim="400000"/>
          </a:ln>
        </p:spPr>
      </p:pic>
      <p:pic>
        <p:nvPicPr>
          <p:cNvPr id="835" name="Image" descr="Imag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8449" y="6493692"/>
            <a:ext cx="4330523" cy="4051351"/>
          </a:xfrm>
          <a:prstGeom prst="rect">
            <a:avLst/>
          </a:prstGeom>
          <a:ln w="12700">
            <a:miter lim="400000"/>
          </a:ln>
        </p:spPr>
      </p:pic>
      <p:pic>
        <p:nvPicPr>
          <p:cNvPr id="836" name="Image" descr="Imag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926171" y="2054636"/>
            <a:ext cx="3800793" cy="2852142"/>
          </a:xfrm>
          <a:prstGeom prst="rect">
            <a:avLst/>
          </a:prstGeom>
          <a:ln w="12700">
            <a:miter lim="400000"/>
          </a:ln>
        </p:spPr>
      </p:pic>
      <p:pic>
        <p:nvPicPr>
          <p:cNvPr id="837" name="Image" descr="Image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197179" y="9669653"/>
            <a:ext cx="5386211" cy="3538347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ammenstillinger uden logo">
            <a:extLst>
              <a:ext uri="{FF2B5EF4-FFF2-40B4-BE49-F238E27FC236}">
                <a16:creationId xmlns:a16="http://schemas.microsoft.com/office/drawing/2014/main" id="{E71A42C3-4465-CDF6-BEEA-53937118FB13}"/>
              </a:ext>
            </a:extLst>
          </p:cNvPr>
          <p:cNvSpPr txBox="1"/>
          <p:nvPr/>
        </p:nvSpPr>
        <p:spPr>
          <a:xfrm>
            <a:off x="2806450" y="965150"/>
            <a:ext cx="7609717" cy="1074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defTabSz="2031949">
              <a:lnSpc>
                <a:spcPct val="100000"/>
              </a:lnSpc>
              <a:defRPr sz="10000" spc="0">
                <a:latin typeface="DR Publik VAR Regular Condensed Bold"/>
                <a:ea typeface="DR Publik VAR Regular Condensed Bold"/>
                <a:cs typeface="DR Publik VAR Regular Condensed Bold"/>
                <a:sym typeface="DR Publik VAR Regular Condensed Bold"/>
              </a:defRPr>
            </a:lvl1pPr>
          </a:lstStyle>
          <a:p>
            <a:r>
              <a:rPr lang="da-DK" sz="2000" dirty="0">
                <a:latin typeface="DR Publik" pitchFamily="2" charset="77"/>
              </a:rPr>
              <a:t>6-9 ÅR - TALEBOBLER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ammenstillinger uden logo">
            <a:extLst>
              <a:ext uri="{FF2B5EF4-FFF2-40B4-BE49-F238E27FC236}">
                <a16:creationId xmlns:a16="http://schemas.microsoft.com/office/drawing/2014/main" id="{E71A42C3-4465-CDF6-BEEA-53937118FB13}"/>
              </a:ext>
            </a:extLst>
          </p:cNvPr>
          <p:cNvSpPr txBox="1"/>
          <p:nvPr/>
        </p:nvSpPr>
        <p:spPr>
          <a:xfrm>
            <a:off x="2806450" y="965150"/>
            <a:ext cx="7609717" cy="1074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defTabSz="2031949">
              <a:lnSpc>
                <a:spcPct val="100000"/>
              </a:lnSpc>
              <a:defRPr sz="10000" spc="0">
                <a:latin typeface="DR Publik VAR Regular Condensed Bold"/>
                <a:ea typeface="DR Publik VAR Regular Condensed Bold"/>
                <a:cs typeface="DR Publik VAR Regular Condensed Bold"/>
                <a:sym typeface="DR Publik VAR Regular Condensed Bold"/>
              </a:defRPr>
            </a:lvl1pPr>
          </a:lstStyle>
          <a:p>
            <a:r>
              <a:rPr lang="da-DK" sz="2000" dirty="0">
                <a:latin typeface="DR Publik" pitchFamily="2" charset="77"/>
              </a:rPr>
              <a:t>6-9 ÅR - TALEBOBLER</a:t>
            </a:r>
          </a:p>
        </p:txBody>
      </p:sp>
      <p:pic>
        <p:nvPicPr>
          <p:cNvPr id="20" name="Picture 19" descr="A blue rectangle with a lightning bolt&#10;&#10;Description automatically generated">
            <a:extLst>
              <a:ext uri="{FF2B5EF4-FFF2-40B4-BE49-F238E27FC236}">
                <a16:creationId xmlns:a16="http://schemas.microsoft.com/office/drawing/2014/main" id="{74A51CB6-DA73-5544-71CD-780EF25824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0846" y="750276"/>
            <a:ext cx="4320000" cy="4320000"/>
          </a:xfrm>
          <a:prstGeom prst="rect">
            <a:avLst/>
          </a:prstGeom>
        </p:spPr>
      </p:pic>
      <p:pic>
        <p:nvPicPr>
          <p:cNvPr id="22" name="Picture 21" descr="A red rectangle with a lightning bolt&#10;&#10;Description automatically generated">
            <a:extLst>
              <a:ext uri="{FF2B5EF4-FFF2-40B4-BE49-F238E27FC236}">
                <a16:creationId xmlns:a16="http://schemas.microsoft.com/office/drawing/2014/main" id="{A649F147-6DF0-20A6-E96C-E1CEFCB358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5616" y="1480292"/>
            <a:ext cx="4320000" cy="4320000"/>
          </a:xfrm>
          <a:prstGeom prst="rect">
            <a:avLst/>
          </a:prstGeom>
        </p:spPr>
      </p:pic>
      <p:pic>
        <p:nvPicPr>
          <p:cNvPr id="24" name="Picture 23" descr="A pink rectangle with a black background&#10;&#10;Description automatically generated">
            <a:extLst>
              <a:ext uri="{FF2B5EF4-FFF2-40B4-BE49-F238E27FC236}">
                <a16:creationId xmlns:a16="http://schemas.microsoft.com/office/drawing/2014/main" id="{6AE14190-A5F8-4A1A-D548-0EF20D688B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074" y="1480292"/>
            <a:ext cx="4320000" cy="4320000"/>
          </a:xfrm>
          <a:prstGeom prst="rect">
            <a:avLst/>
          </a:prstGeom>
        </p:spPr>
      </p:pic>
      <p:pic>
        <p:nvPicPr>
          <p:cNvPr id="26" name="Picture 25" descr="A brown rectangle with a black background&#10;&#10;Description automatically generated">
            <a:extLst>
              <a:ext uri="{FF2B5EF4-FFF2-40B4-BE49-F238E27FC236}">
                <a16:creationId xmlns:a16="http://schemas.microsoft.com/office/drawing/2014/main" id="{C4969A34-859B-05B5-8DD6-16A624E34F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028" y="1279530"/>
            <a:ext cx="4320000" cy="4320000"/>
          </a:xfrm>
          <a:prstGeom prst="rect">
            <a:avLst/>
          </a:prstGeom>
        </p:spPr>
      </p:pic>
      <p:pic>
        <p:nvPicPr>
          <p:cNvPr id="28" name="Picture 27" descr="A yellow square with a lightning bolt&#10;&#10;Description automatically generated">
            <a:extLst>
              <a:ext uri="{FF2B5EF4-FFF2-40B4-BE49-F238E27FC236}">
                <a16:creationId xmlns:a16="http://schemas.microsoft.com/office/drawing/2014/main" id="{C9B51150-9AE3-4A3C-C98D-B145FD6F55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5616" y="4839327"/>
            <a:ext cx="4320000" cy="4320000"/>
          </a:xfrm>
          <a:prstGeom prst="rect">
            <a:avLst/>
          </a:prstGeom>
        </p:spPr>
      </p:pic>
      <p:pic>
        <p:nvPicPr>
          <p:cNvPr id="30" name="Picture 29" descr="A brown square with a lightning bolt&#10;&#10;Description automatically generated">
            <a:extLst>
              <a:ext uri="{FF2B5EF4-FFF2-40B4-BE49-F238E27FC236}">
                <a16:creationId xmlns:a16="http://schemas.microsoft.com/office/drawing/2014/main" id="{3866FE88-2D9A-F4C1-B31F-AFF04355A6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0846" y="4783908"/>
            <a:ext cx="4320000" cy="4320000"/>
          </a:xfrm>
          <a:prstGeom prst="rect">
            <a:avLst/>
          </a:prstGeom>
        </p:spPr>
      </p:pic>
      <p:pic>
        <p:nvPicPr>
          <p:cNvPr id="32" name="Picture 31" descr="A green square with black background&#10;&#10;Description automatically generated">
            <a:extLst>
              <a:ext uri="{FF2B5EF4-FFF2-40B4-BE49-F238E27FC236}">
                <a16:creationId xmlns:a16="http://schemas.microsoft.com/office/drawing/2014/main" id="{EC0FE06A-7A9A-D56D-553B-28CF214F8E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074" y="4839327"/>
            <a:ext cx="4320000" cy="4320000"/>
          </a:xfrm>
          <a:prstGeom prst="rect">
            <a:avLst/>
          </a:prstGeom>
        </p:spPr>
      </p:pic>
      <p:pic>
        <p:nvPicPr>
          <p:cNvPr id="34" name="Picture 33" descr="A grey square with a black background&#10;&#10;Description automatically generated">
            <a:extLst>
              <a:ext uri="{FF2B5EF4-FFF2-40B4-BE49-F238E27FC236}">
                <a16:creationId xmlns:a16="http://schemas.microsoft.com/office/drawing/2014/main" id="{2A169E5B-791F-16E4-F65B-F229D90F0C3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028" y="4698000"/>
            <a:ext cx="4320000" cy="4320000"/>
          </a:xfrm>
          <a:prstGeom prst="rect">
            <a:avLst/>
          </a:prstGeom>
        </p:spPr>
      </p:pic>
      <p:pic>
        <p:nvPicPr>
          <p:cNvPr id="36" name="Picture 35" descr="A yellow object with a black background&#10;&#10;Description automatically generated">
            <a:extLst>
              <a:ext uri="{FF2B5EF4-FFF2-40B4-BE49-F238E27FC236}">
                <a16:creationId xmlns:a16="http://schemas.microsoft.com/office/drawing/2014/main" id="{5136DC18-1F60-47C2-15E9-AC6F6D88AE6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028" y="8599886"/>
            <a:ext cx="4320000" cy="4320000"/>
          </a:xfrm>
          <a:prstGeom prst="rect">
            <a:avLst/>
          </a:prstGeom>
        </p:spPr>
      </p:pic>
      <p:pic>
        <p:nvPicPr>
          <p:cNvPr id="38" name="Picture 37" descr="A yellow object with a black background&#10;&#10;Description automatically generated">
            <a:extLst>
              <a:ext uri="{FF2B5EF4-FFF2-40B4-BE49-F238E27FC236}">
                <a16:creationId xmlns:a16="http://schemas.microsoft.com/office/drawing/2014/main" id="{38DD90A3-D1DF-F51E-2BE8-837FFEAE8CC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074" y="8599886"/>
            <a:ext cx="4320000" cy="4320000"/>
          </a:xfrm>
          <a:prstGeom prst="rect">
            <a:avLst/>
          </a:prstGeom>
        </p:spPr>
      </p:pic>
      <p:pic>
        <p:nvPicPr>
          <p:cNvPr id="40" name="Picture 39" descr="A red object with a black background&#10;&#10;Description automatically generated">
            <a:extLst>
              <a:ext uri="{FF2B5EF4-FFF2-40B4-BE49-F238E27FC236}">
                <a16:creationId xmlns:a16="http://schemas.microsoft.com/office/drawing/2014/main" id="{4838D421-239B-5863-5971-4A1EC98FCE1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0846" y="8649327"/>
            <a:ext cx="4320000" cy="4320000"/>
          </a:xfrm>
          <a:prstGeom prst="rect">
            <a:avLst/>
          </a:prstGeom>
        </p:spPr>
      </p:pic>
      <p:pic>
        <p:nvPicPr>
          <p:cNvPr id="42" name="Picture 41" descr="A black and grey logo&#10;&#10;Description automatically generated">
            <a:extLst>
              <a:ext uri="{FF2B5EF4-FFF2-40B4-BE49-F238E27FC236}">
                <a16:creationId xmlns:a16="http://schemas.microsoft.com/office/drawing/2014/main" id="{300D1167-0C36-103C-7AE7-EA59F3B96E3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5616" y="8649327"/>
            <a:ext cx="432000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936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ammenstillinger uden logo">
            <a:extLst>
              <a:ext uri="{FF2B5EF4-FFF2-40B4-BE49-F238E27FC236}">
                <a16:creationId xmlns:a16="http://schemas.microsoft.com/office/drawing/2014/main" id="{E71A42C3-4465-CDF6-BEEA-53937118FB13}"/>
              </a:ext>
            </a:extLst>
          </p:cNvPr>
          <p:cNvSpPr txBox="1"/>
          <p:nvPr/>
        </p:nvSpPr>
        <p:spPr>
          <a:xfrm>
            <a:off x="2806450" y="965150"/>
            <a:ext cx="7609717" cy="1074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defTabSz="2031949">
              <a:lnSpc>
                <a:spcPct val="100000"/>
              </a:lnSpc>
              <a:defRPr sz="10000" spc="0">
                <a:latin typeface="DR Publik VAR Regular Condensed Bold"/>
                <a:ea typeface="DR Publik VAR Regular Condensed Bold"/>
                <a:cs typeface="DR Publik VAR Regular Condensed Bold"/>
                <a:sym typeface="DR Publik VAR Regular Condensed Bold"/>
              </a:defRPr>
            </a:lvl1pPr>
          </a:lstStyle>
          <a:p>
            <a:r>
              <a:rPr lang="da-DK" sz="2000" dirty="0">
                <a:latin typeface="DR Publik" pitchFamily="2" charset="77"/>
              </a:rPr>
              <a:t>6-9 ÅR - TALEBOBLER</a:t>
            </a:r>
          </a:p>
        </p:txBody>
      </p:sp>
      <p:pic>
        <p:nvPicPr>
          <p:cNvPr id="52" name="Picture 51" descr="A grey explosion on a black background&#10;&#10;Description automatically generated">
            <a:extLst>
              <a:ext uri="{FF2B5EF4-FFF2-40B4-BE49-F238E27FC236}">
                <a16:creationId xmlns:a16="http://schemas.microsoft.com/office/drawing/2014/main" id="{A6D06B52-3CD2-3FF2-6D99-9449D7DED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7547" y="9064963"/>
            <a:ext cx="4320000" cy="4320000"/>
          </a:xfrm>
          <a:prstGeom prst="rect">
            <a:avLst/>
          </a:prstGeom>
        </p:spPr>
      </p:pic>
      <p:pic>
        <p:nvPicPr>
          <p:cNvPr id="54" name="Picture 53" descr="A yellow star on a black background&#10;&#10;Description automatically generated">
            <a:extLst>
              <a:ext uri="{FF2B5EF4-FFF2-40B4-BE49-F238E27FC236}">
                <a16:creationId xmlns:a16="http://schemas.microsoft.com/office/drawing/2014/main" id="{C27EB3C0-579D-7837-BD4E-BE316123AB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167" y="9064963"/>
            <a:ext cx="4320000" cy="4320000"/>
          </a:xfrm>
          <a:prstGeom prst="rect">
            <a:avLst/>
          </a:prstGeom>
        </p:spPr>
      </p:pic>
      <p:pic>
        <p:nvPicPr>
          <p:cNvPr id="56" name="Picture 55" descr="A green star shaped object&#10;&#10;Description automatically generated">
            <a:extLst>
              <a:ext uri="{FF2B5EF4-FFF2-40B4-BE49-F238E27FC236}">
                <a16:creationId xmlns:a16="http://schemas.microsoft.com/office/drawing/2014/main" id="{6765D577-F055-3DFA-43C6-0E45159FD1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938" y="9064963"/>
            <a:ext cx="4320000" cy="4320000"/>
          </a:xfrm>
          <a:prstGeom prst="rect">
            <a:avLst/>
          </a:prstGeom>
        </p:spPr>
      </p:pic>
      <p:pic>
        <p:nvPicPr>
          <p:cNvPr id="58" name="Picture 57" descr="A brown explosion on a black background&#10;&#10;Description automatically generated">
            <a:extLst>
              <a:ext uri="{FF2B5EF4-FFF2-40B4-BE49-F238E27FC236}">
                <a16:creationId xmlns:a16="http://schemas.microsoft.com/office/drawing/2014/main" id="{403F3B03-77C1-286F-BD39-6ABE054B94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47" y="9064963"/>
            <a:ext cx="4320000" cy="4320000"/>
          </a:xfrm>
          <a:prstGeom prst="rect">
            <a:avLst/>
          </a:prstGeom>
        </p:spPr>
      </p:pic>
      <p:pic>
        <p:nvPicPr>
          <p:cNvPr id="772" name="Picture 771" descr="A yellow explosion with a lightning bolt&#10;&#10;Description automatically generated">
            <a:extLst>
              <a:ext uri="{FF2B5EF4-FFF2-40B4-BE49-F238E27FC236}">
                <a16:creationId xmlns:a16="http://schemas.microsoft.com/office/drawing/2014/main" id="{F13C21FD-4FD6-BEE5-AE7E-37F26926EF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7547" y="5426477"/>
            <a:ext cx="4320000" cy="4320000"/>
          </a:xfrm>
          <a:prstGeom prst="rect">
            <a:avLst/>
          </a:prstGeom>
        </p:spPr>
      </p:pic>
      <p:pic>
        <p:nvPicPr>
          <p:cNvPr id="774" name="Picture 773" descr="A red explosion on a black background&#10;&#10;Description automatically generated">
            <a:extLst>
              <a:ext uri="{FF2B5EF4-FFF2-40B4-BE49-F238E27FC236}">
                <a16:creationId xmlns:a16="http://schemas.microsoft.com/office/drawing/2014/main" id="{1097D749-C154-AFC1-9097-72397BF455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6724" y="5248174"/>
            <a:ext cx="4320000" cy="4320000"/>
          </a:xfrm>
          <a:prstGeom prst="rect">
            <a:avLst/>
          </a:prstGeom>
        </p:spPr>
      </p:pic>
      <p:pic>
        <p:nvPicPr>
          <p:cNvPr id="776" name="Picture 775" descr="A yellow star on a black background&#10;&#10;Description automatically generated">
            <a:extLst>
              <a:ext uri="{FF2B5EF4-FFF2-40B4-BE49-F238E27FC236}">
                <a16:creationId xmlns:a16="http://schemas.microsoft.com/office/drawing/2014/main" id="{D50EE842-467A-2F13-B746-21993CE810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167" y="5567804"/>
            <a:ext cx="4320000" cy="4320000"/>
          </a:xfrm>
          <a:prstGeom prst="rect">
            <a:avLst/>
          </a:prstGeom>
        </p:spPr>
      </p:pic>
      <p:pic>
        <p:nvPicPr>
          <p:cNvPr id="778" name="Picture 777" descr="A white star shaped object on a black background&#10;&#10;Description automatically generated">
            <a:extLst>
              <a:ext uri="{FF2B5EF4-FFF2-40B4-BE49-F238E27FC236}">
                <a16:creationId xmlns:a16="http://schemas.microsoft.com/office/drawing/2014/main" id="{2CE66252-FFEA-7306-ACD6-F9A4B16B2C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938" y="5567804"/>
            <a:ext cx="4320000" cy="4320000"/>
          </a:xfrm>
          <a:prstGeom prst="rect">
            <a:avLst/>
          </a:prstGeom>
        </p:spPr>
      </p:pic>
      <p:pic>
        <p:nvPicPr>
          <p:cNvPr id="780" name="Picture 779" descr="A pink star on a black background&#10;&#10;Description automatically generated">
            <a:extLst>
              <a:ext uri="{FF2B5EF4-FFF2-40B4-BE49-F238E27FC236}">
                <a16:creationId xmlns:a16="http://schemas.microsoft.com/office/drawing/2014/main" id="{BC6A8598-6085-699D-91C6-CA02BF82D40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47" y="5426477"/>
            <a:ext cx="4320000" cy="4320000"/>
          </a:xfrm>
          <a:prstGeom prst="rect">
            <a:avLst/>
          </a:prstGeom>
        </p:spPr>
      </p:pic>
      <p:pic>
        <p:nvPicPr>
          <p:cNvPr id="784" name="Picture 783" descr="A red star on a black background&#10;&#10;Description automatically generated">
            <a:extLst>
              <a:ext uri="{FF2B5EF4-FFF2-40B4-BE49-F238E27FC236}">
                <a16:creationId xmlns:a16="http://schemas.microsoft.com/office/drawing/2014/main" id="{2BCE2A99-C22D-CB03-2850-FECD4A48BEE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7547" y="1549634"/>
            <a:ext cx="4320000" cy="4320000"/>
          </a:xfrm>
          <a:prstGeom prst="rect">
            <a:avLst/>
          </a:prstGeom>
        </p:spPr>
      </p:pic>
      <p:pic>
        <p:nvPicPr>
          <p:cNvPr id="785" name="Picture 784" descr="A pink star on a black background&#10;&#10;Description automatically generated">
            <a:extLst>
              <a:ext uri="{FF2B5EF4-FFF2-40B4-BE49-F238E27FC236}">
                <a16:creationId xmlns:a16="http://schemas.microsoft.com/office/drawing/2014/main" id="{5F18BA16-BF90-E3B4-B63D-84B4F5A58F6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167" y="1698976"/>
            <a:ext cx="4320000" cy="4320000"/>
          </a:xfrm>
          <a:prstGeom prst="rect">
            <a:avLst/>
          </a:prstGeom>
        </p:spPr>
      </p:pic>
      <p:pic>
        <p:nvPicPr>
          <p:cNvPr id="786" name="Picture 785" descr="A grey star on a black background&#10;&#10;Description automatically generated">
            <a:extLst>
              <a:ext uri="{FF2B5EF4-FFF2-40B4-BE49-F238E27FC236}">
                <a16:creationId xmlns:a16="http://schemas.microsoft.com/office/drawing/2014/main" id="{D8337A9C-802A-B7AC-1230-653F9013FBA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938" y="1869355"/>
            <a:ext cx="4320000" cy="4320000"/>
          </a:xfrm>
          <a:prstGeom prst="rect">
            <a:avLst/>
          </a:prstGeom>
        </p:spPr>
      </p:pic>
      <p:pic>
        <p:nvPicPr>
          <p:cNvPr id="787" name="Picture 786" descr="A blue star on a black background&#10;&#10;Description automatically generated">
            <a:extLst>
              <a:ext uri="{FF2B5EF4-FFF2-40B4-BE49-F238E27FC236}">
                <a16:creationId xmlns:a16="http://schemas.microsoft.com/office/drawing/2014/main" id="{C83D4FB5-97E8-F525-1120-64B9C2DBC59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47" y="1573105"/>
            <a:ext cx="432000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6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ammenstillinger uden logo">
            <a:extLst>
              <a:ext uri="{FF2B5EF4-FFF2-40B4-BE49-F238E27FC236}">
                <a16:creationId xmlns:a16="http://schemas.microsoft.com/office/drawing/2014/main" id="{E71A42C3-4465-CDF6-BEEA-53937118FB13}"/>
              </a:ext>
            </a:extLst>
          </p:cNvPr>
          <p:cNvSpPr txBox="1"/>
          <p:nvPr/>
        </p:nvSpPr>
        <p:spPr>
          <a:xfrm>
            <a:off x="2806450" y="965150"/>
            <a:ext cx="7609717" cy="1074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defTabSz="2031949">
              <a:lnSpc>
                <a:spcPct val="100000"/>
              </a:lnSpc>
              <a:defRPr sz="10000" spc="0">
                <a:latin typeface="DR Publik VAR Regular Condensed Bold"/>
                <a:ea typeface="DR Publik VAR Regular Condensed Bold"/>
                <a:cs typeface="DR Publik VAR Regular Condensed Bold"/>
                <a:sym typeface="DR Publik VAR Regular Condensed Bold"/>
              </a:defRPr>
            </a:lvl1pPr>
          </a:lstStyle>
          <a:p>
            <a:r>
              <a:rPr lang="da-DK" sz="2000" dirty="0">
                <a:latin typeface="DR Publik" pitchFamily="2" charset="77"/>
              </a:rPr>
              <a:t>6-9 ÅR - TALEBOBLER</a:t>
            </a:r>
          </a:p>
        </p:txBody>
      </p:sp>
      <p:pic>
        <p:nvPicPr>
          <p:cNvPr id="3" name="Picture 2" descr="An orange cloud on a black background&#10;&#10;Description automatically generated">
            <a:extLst>
              <a:ext uri="{FF2B5EF4-FFF2-40B4-BE49-F238E27FC236}">
                <a16:creationId xmlns:a16="http://schemas.microsoft.com/office/drawing/2014/main" id="{4CACDECF-2369-A70F-D548-8838E3B213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9913" y="4493221"/>
            <a:ext cx="4320000" cy="4320000"/>
          </a:xfrm>
          <a:prstGeom prst="rect">
            <a:avLst/>
          </a:prstGeom>
        </p:spPr>
      </p:pic>
      <p:pic>
        <p:nvPicPr>
          <p:cNvPr id="4" name="Picture 3" descr="A green cloud on a black background&#10;&#10;Description automatically generated">
            <a:extLst>
              <a:ext uri="{FF2B5EF4-FFF2-40B4-BE49-F238E27FC236}">
                <a16:creationId xmlns:a16="http://schemas.microsoft.com/office/drawing/2014/main" id="{FE87DBC2-AA30-1D06-9A88-4397EE4029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6062" y="4523711"/>
            <a:ext cx="4320000" cy="4320000"/>
          </a:xfrm>
          <a:prstGeom prst="rect">
            <a:avLst/>
          </a:prstGeom>
        </p:spPr>
      </p:pic>
      <p:pic>
        <p:nvPicPr>
          <p:cNvPr id="5" name="Picture 4" descr="A blue cloud with a black background&#10;&#10;Description automatically generated">
            <a:extLst>
              <a:ext uri="{FF2B5EF4-FFF2-40B4-BE49-F238E27FC236}">
                <a16:creationId xmlns:a16="http://schemas.microsoft.com/office/drawing/2014/main" id="{40B78F5D-A60D-58CD-EC17-90BD5C21B2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681" y="4714911"/>
            <a:ext cx="4320000" cy="4320000"/>
          </a:xfrm>
          <a:prstGeom prst="rect">
            <a:avLst/>
          </a:prstGeom>
        </p:spPr>
      </p:pic>
      <p:pic>
        <p:nvPicPr>
          <p:cNvPr id="6" name="Picture 5" descr="A white cloud on a black background&#10;&#10;Description automatically generated">
            <a:extLst>
              <a:ext uri="{FF2B5EF4-FFF2-40B4-BE49-F238E27FC236}">
                <a16:creationId xmlns:a16="http://schemas.microsoft.com/office/drawing/2014/main" id="{B1AD42C6-7B05-7172-2DA1-17C801ED1F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172" y="4493221"/>
            <a:ext cx="4320000" cy="4320000"/>
          </a:xfrm>
          <a:prstGeom prst="rect">
            <a:avLst/>
          </a:prstGeom>
        </p:spPr>
      </p:pic>
      <p:pic>
        <p:nvPicPr>
          <p:cNvPr id="8" name="Picture 7" descr="A green blob on a black background&#10;&#10;Description automatically generated">
            <a:extLst>
              <a:ext uri="{FF2B5EF4-FFF2-40B4-BE49-F238E27FC236}">
                <a16:creationId xmlns:a16="http://schemas.microsoft.com/office/drawing/2014/main" id="{CAF73259-E2FB-7849-A89E-5EBA2E4062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436" y="8468633"/>
            <a:ext cx="4320000" cy="4320000"/>
          </a:xfrm>
          <a:prstGeom prst="rect">
            <a:avLst/>
          </a:prstGeom>
        </p:spPr>
      </p:pic>
      <p:pic>
        <p:nvPicPr>
          <p:cNvPr id="9" name="Picture 8" descr="A white cloud with a black background&#10;&#10;Description automatically generated">
            <a:extLst>
              <a:ext uri="{FF2B5EF4-FFF2-40B4-BE49-F238E27FC236}">
                <a16:creationId xmlns:a16="http://schemas.microsoft.com/office/drawing/2014/main" id="{15C9192A-F254-61E1-A926-3F115E1F8D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3745" y="8468633"/>
            <a:ext cx="4320000" cy="4320000"/>
          </a:xfrm>
          <a:prstGeom prst="rect">
            <a:avLst/>
          </a:prstGeom>
        </p:spPr>
      </p:pic>
      <p:pic>
        <p:nvPicPr>
          <p:cNvPr id="10" name="Picture 9" descr="A blue cloud with black background&#10;&#10;Description automatically generated">
            <a:extLst>
              <a:ext uri="{FF2B5EF4-FFF2-40B4-BE49-F238E27FC236}">
                <a16:creationId xmlns:a16="http://schemas.microsoft.com/office/drawing/2014/main" id="{01C3B0DC-BBE1-87FD-5967-CB2A25540B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021" y="8468633"/>
            <a:ext cx="4320000" cy="4320000"/>
          </a:xfrm>
          <a:prstGeom prst="rect">
            <a:avLst/>
          </a:prstGeom>
        </p:spPr>
      </p:pic>
      <p:pic>
        <p:nvPicPr>
          <p:cNvPr id="11" name="Picture 10" descr="A red blob on a black background&#10;&#10;Description automatically generated">
            <a:extLst>
              <a:ext uri="{FF2B5EF4-FFF2-40B4-BE49-F238E27FC236}">
                <a16:creationId xmlns:a16="http://schemas.microsoft.com/office/drawing/2014/main" id="{31AFEFC7-20AC-C4E8-AB0D-BADC83EA50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9913" y="8468633"/>
            <a:ext cx="4320000" cy="4320000"/>
          </a:xfrm>
          <a:prstGeom prst="rect">
            <a:avLst/>
          </a:prstGeom>
        </p:spPr>
      </p:pic>
      <p:pic>
        <p:nvPicPr>
          <p:cNvPr id="16" name="Picture 15" descr="A brown speech bubble on a black background&#10;&#10;Description automatically generated">
            <a:extLst>
              <a:ext uri="{FF2B5EF4-FFF2-40B4-BE49-F238E27FC236}">
                <a16:creationId xmlns:a16="http://schemas.microsoft.com/office/drawing/2014/main" id="{4816259B-AA12-F829-F219-C7911FA1AAA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210" y="1026611"/>
            <a:ext cx="4320000" cy="4320000"/>
          </a:xfrm>
          <a:prstGeom prst="rect">
            <a:avLst/>
          </a:prstGeom>
        </p:spPr>
      </p:pic>
      <p:pic>
        <p:nvPicPr>
          <p:cNvPr id="17" name="Picture 16" descr="A orange and black bubble&#10;&#10;Description automatically generated with medium confidence">
            <a:extLst>
              <a:ext uri="{FF2B5EF4-FFF2-40B4-BE49-F238E27FC236}">
                <a16:creationId xmlns:a16="http://schemas.microsoft.com/office/drawing/2014/main" id="{B94CD97C-85E2-47B3-FD1F-1956C4F2CEA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768" y="785182"/>
            <a:ext cx="4320000" cy="4320000"/>
          </a:xfrm>
          <a:prstGeom prst="rect">
            <a:avLst/>
          </a:prstGeom>
        </p:spPr>
      </p:pic>
      <p:pic>
        <p:nvPicPr>
          <p:cNvPr id="18" name="Picture 17" descr="A white object with a point&#10;&#10;Description automatically generated">
            <a:extLst>
              <a:ext uri="{FF2B5EF4-FFF2-40B4-BE49-F238E27FC236}">
                <a16:creationId xmlns:a16="http://schemas.microsoft.com/office/drawing/2014/main" id="{43769649-008D-7C59-2718-C5FC7C20028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7873" y="763963"/>
            <a:ext cx="4320000" cy="4320000"/>
          </a:xfrm>
          <a:prstGeom prst="rect">
            <a:avLst/>
          </a:prstGeom>
        </p:spPr>
      </p:pic>
      <p:pic>
        <p:nvPicPr>
          <p:cNvPr id="19" name="Picture 18" descr="A pink oval on a black background&#10;&#10;Description automatically generated">
            <a:extLst>
              <a:ext uri="{FF2B5EF4-FFF2-40B4-BE49-F238E27FC236}">
                <a16:creationId xmlns:a16="http://schemas.microsoft.com/office/drawing/2014/main" id="{CE932081-9D1B-F9B9-D2CD-1C6FCFBA4C2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8572" y="702055"/>
            <a:ext cx="4320000" cy="4320000"/>
          </a:xfrm>
          <a:prstGeom prst="rect">
            <a:avLst/>
          </a:prstGeom>
        </p:spPr>
      </p:pic>
      <p:pic>
        <p:nvPicPr>
          <p:cNvPr id="20" name="Picture 19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4811AD6-EE2C-CC82-9BA7-15F127B1CF5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3764" y="927367"/>
            <a:ext cx="432000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16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3371" y="4045322"/>
            <a:ext cx="1214725" cy="939451"/>
          </a:xfrm>
          <a:prstGeom prst="rect">
            <a:avLst/>
          </a:prstGeom>
          <a:ln w="12700">
            <a:miter lim="400000"/>
          </a:ln>
        </p:spPr>
      </p:pic>
      <p:pic>
        <p:nvPicPr>
          <p:cNvPr id="932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3741" y="4236031"/>
            <a:ext cx="518674" cy="558033"/>
          </a:xfrm>
          <a:prstGeom prst="rect">
            <a:avLst/>
          </a:prstGeom>
          <a:ln w="12700">
            <a:miter lim="400000"/>
          </a:ln>
        </p:spPr>
      </p:pic>
      <p:pic>
        <p:nvPicPr>
          <p:cNvPr id="933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6034" y="4322285"/>
            <a:ext cx="530838" cy="385525"/>
          </a:xfrm>
          <a:prstGeom prst="rect">
            <a:avLst/>
          </a:prstGeom>
          <a:ln w="12700">
            <a:miter lim="400000"/>
          </a:ln>
        </p:spPr>
      </p:pic>
      <p:pic>
        <p:nvPicPr>
          <p:cNvPr id="934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06146" y="4202394"/>
            <a:ext cx="762179" cy="625307"/>
          </a:xfrm>
          <a:prstGeom prst="rect">
            <a:avLst/>
          </a:prstGeom>
          <a:ln w="12700">
            <a:miter lim="400000"/>
          </a:ln>
        </p:spPr>
      </p:pic>
      <p:pic>
        <p:nvPicPr>
          <p:cNvPr id="935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32115" y="4193858"/>
            <a:ext cx="597700" cy="642379"/>
          </a:xfrm>
          <a:prstGeom prst="rect">
            <a:avLst/>
          </a:prstGeom>
          <a:ln w="12700">
            <a:miter lim="400000"/>
          </a:ln>
        </p:spPr>
      </p:pic>
      <p:pic>
        <p:nvPicPr>
          <p:cNvPr id="936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62814" y="3993887"/>
            <a:ext cx="822381" cy="1042321"/>
          </a:xfrm>
          <a:prstGeom prst="rect">
            <a:avLst/>
          </a:prstGeom>
          <a:ln w="12700">
            <a:miter lim="400000"/>
          </a:ln>
        </p:spPr>
      </p:pic>
      <p:pic>
        <p:nvPicPr>
          <p:cNvPr id="937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802040" y="4154286"/>
            <a:ext cx="1353225" cy="721523"/>
          </a:xfrm>
          <a:prstGeom prst="rect">
            <a:avLst/>
          </a:prstGeom>
          <a:ln w="12700">
            <a:miter lim="400000"/>
          </a:ln>
        </p:spPr>
      </p:pic>
      <p:pic>
        <p:nvPicPr>
          <p:cNvPr id="938" name="Image" descr="Imag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108840" y="2543060"/>
            <a:ext cx="739625" cy="936912"/>
          </a:xfrm>
          <a:prstGeom prst="rect">
            <a:avLst/>
          </a:prstGeom>
          <a:ln w="12700">
            <a:miter lim="400000"/>
          </a:ln>
        </p:spPr>
      </p:pic>
      <p:pic>
        <p:nvPicPr>
          <p:cNvPr id="939" name="Image" descr="Imag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719706" y="2620286"/>
            <a:ext cx="822337" cy="782460"/>
          </a:xfrm>
          <a:prstGeom prst="rect">
            <a:avLst/>
          </a:prstGeom>
          <a:ln w="12700">
            <a:miter lim="400000"/>
          </a:ln>
        </p:spPr>
      </p:pic>
      <p:pic>
        <p:nvPicPr>
          <p:cNvPr id="940" name="Image" descr="Image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574227" y="4091265"/>
            <a:ext cx="1113295" cy="847565"/>
          </a:xfrm>
          <a:prstGeom prst="rect">
            <a:avLst/>
          </a:prstGeom>
          <a:ln w="12700">
            <a:miter lim="400000"/>
          </a:ln>
        </p:spPr>
      </p:pic>
      <p:pic>
        <p:nvPicPr>
          <p:cNvPr id="941" name="Image" descr="Image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46809" y="5680436"/>
            <a:ext cx="607848" cy="531068"/>
          </a:xfrm>
          <a:prstGeom prst="rect">
            <a:avLst/>
          </a:prstGeom>
          <a:ln w="12700">
            <a:miter lim="400000"/>
          </a:ln>
        </p:spPr>
      </p:pic>
      <p:pic>
        <p:nvPicPr>
          <p:cNvPr id="942" name="Image" descr="Image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19152" y="5680440"/>
            <a:ext cx="607852" cy="531060"/>
          </a:xfrm>
          <a:prstGeom prst="rect">
            <a:avLst/>
          </a:prstGeom>
          <a:ln w="12700">
            <a:miter lim="400000"/>
          </a:ln>
        </p:spPr>
      </p:pic>
      <p:pic>
        <p:nvPicPr>
          <p:cNvPr id="943" name="Image" descr="Image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35377" y="5714388"/>
            <a:ext cx="612151" cy="463164"/>
          </a:xfrm>
          <a:prstGeom prst="rect">
            <a:avLst/>
          </a:prstGeom>
          <a:ln w="12700">
            <a:miter lim="400000"/>
          </a:ln>
        </p:spPr>
      </p:pic>
      <p:pic>
        <p:nvPicPr>
          <p:cNvPr id="944" name="Image" descr="Image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637628" y="5530272"/>
            <a:ext cx="699216" cy="831396"/>
          </a:xfrm>
          <a:prstGeom prst="rect">
            <a:avLst/>
          </a:prstGeom>
          <a:ln w="12700">
            <a:miter lim="400000"/>
          </a:ln>
        </p:spPr>
      </p:pic>
      <p:pic>
        <p:nvPicPr>
          <p:cNvPr id="945" name="Image" descr="Image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059123" y="5548480"/>
            <a:ext cx="543685" cy="794980"/>
          </a:xfrm>
          <a:prstGeom prst="rect">
            <a:avLst/>
          </a:prstGeom>
          <a:ln w="12700">
            <a:miter lim="400000"/>
          </a:ln>
        </p:spPr>
      </p:pic>
      <p:pic>
        <p:nvPicPr>
          <p:cNvPr id="946" name="Image" descr="Image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602165" y="5548480"/>
            <a:ext cx="543679" cy="794980"/>
          </a:xfrm>
          <a:prstGeom prst="rect">
            <a:avLst/>
          </a:prstGeom>
          <a:ln w="12700">
            <a:miter lim="400000"/>
          </a:ln>
        </p:spPr>
      </p:pic>
      <p:pic>
        <p:nvPicPr>
          <p:cNvPr id="947" name="Image" descr="Image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8181193" y="5477084"/>
            <a:ext cx="594919" cy="937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948" name="Image" descr="Image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0819792" y="5562738"/>
            <a:ext cx="622165" cy="766464"/>
          </a:xfrm>
          <a:prstGeom prst="rect">
            <a:avLst/>
          </a:prstGeom>
          <a:ln w="12700">
            <a:miter lim="400000"/>
          </a:ln>
        </p:spPr>
      </p:pic>
      <p:pic>
        <p:nvPicPr>
          <p:cNvPr id="949" name="Image" descr="Image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239779" y="7020214"/>
            <a:ext cx="621909" cy="901692"/>
          </a:xfrm>
          <a:prstGeom prst="rect">
            <a:avLst/>
          </a:prstGeom>
          <a:ln w="12700">
            <a:miter lim="400000"/>
          </a:ln>
        </p:spPr>
      </p:pic>
      <p:pic>
        <p:nvPicPr>
          <p:cNvPr id="950" name="Image" descr="Image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669065" y="6821880"/>
            <a:ext cx="908026" cy="1298360"/>
          </a:xfrm>
          <a:prstGeom prst="rect">
            <a:avLst/>
          </a:prstGeom>
          <a:ln w="12700">
            <a:miter lim="400000"/>
          </a:ln>
        </p:spPr>
      </p:pic>
      <p:pic>
        <p:nvPicPr>
          <p:cNvPr id="951" name="Image" descr="Image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258962" y="7153019"/>
            <a:ext cx="564982" cy="636082"/>
          </a:xfrm>
          <a:prstGeom prst="rect">
            <a:avLst/>
          </a:prstGeom>
          <a:ln w="12700">
            <a:miter lim="400000"/>
          </a:ln>
        </p:spPr>
      </p:pic>
      <p:pic>
        <p:nvPicPr>
          <p:cNvPr id="952" name="Image" descr="Image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704758" y="7151043"/>
            <a:ext cx="564955" cy="640034"/>
          </a:xfrm>
          <a:prstGeom prst="rect">
            <a:avLst/>
          </a:prstGeom>
          <a:ln w="12700">
            <a:miter lim="400000"/>
          </a:ln>
        </p:spPr>
      </p:pic>
      <p:pic>
        <p:nvPicPr>
          <p:cNvPr id="953" name="Image" descr="Image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3029728" y="7110617"/>
            <a:ext cx="602474" cy="720886"/>
          </a:xfrm>
          <a:prstGeom prst="rect">
            <a:avLst/>
          </a:prstGeom>
          <a:ln w="12700">
            <a:miter lim="400000"/>
          </a:ln>
        </p:spPr>
      </p:pic>
      <p:pic>
        <p:nvPicPr>
          <p:cNvPr id="954" name="Image" descr="Image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5572768" y="7110615"/>
            <a:ext cx="602474" cy="720890"/>
          </a:xfrm>
          <a:prstGeom prst="rect">
            <a:avLst/>
          </a:prstGeom>
          <a:ln w="12700">
            <a:miter lim="400000"/>
          </a:ln>
        </p:spPr>
      </p:pic>
      <p:pic>
        <p:nvPicPr>
          <p:cNvPr id="955" name="Image" descr="Image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8144811" y="6888692"/>
            <a:ext cx="667683" cy="1164736"/>
          </a:xfrm>
          <a:prstGeom prst="rect">
            <a:avLst/>
          </a:prstGeom>
          <a:ln w="12700">
            <a:miter lim="400000"/>
          </a:ln>
        </p:spPr>
      </p:pic>
      <p:pic>
        <p:nvPicPr>
          <p:cNvPr id="956" name="Image" descr="Image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0457120" y="7019086"/>
            <a:ext cx="1347509" cy="903948"/>
          </a:xfrm>
          <a:prstGeom prst="rect">
            <a:avLst/>
          </a:prstGeom>
          <a:ln w="12700">
            <a:miter lim="400000"/>
          </a:ln>
        </p:spPr>
      </p:pic>
      <p:pic>
        <p:nvPicPr>
          <p:cNvPr id="957" name="Image" descr="Image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3335868" y="8478155"/>
            <a:ext cx="429730" cy="943356"/>
          </a:xfrm>
          <a:prstGeom prst="rect">
            <a:avLst/>
          </a:prstGeom>
          <a:ln w="12700">
            <a:miter lim="400000"/>
          </a:ln>
        </p:spPr>
      </p:pic>
      <p:pic>
        <p:nvPicPr>
          <p:cNvPr id="958" name="Image" descr="Image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5762142" y="8627092"/>
            <a:ext cx="721872" cy="645481"/>
          </a:xfrm>
          <a:prstGeom prst="rect">
            <a:avLst/>
          </a:prstGeom>
          <a:ln w="12700">
            <a:miter lim="400000"/>
          </a:ln>
        </p:spPr>
      </p:pic>
      <p:pic>
        <p:nvPicPr>
          <p:cNvPr id="959" name="Image" descr="Image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7994430" y="8423862"/>
            <a:ext cx="1094045" cy="1051942"/>
          </a:xfrm>
          <a:prstGeom prst="rect">
            <a:avLst/>
          </a:prstGeom>
          <a:ln w="12700">
            <a:miter lim="400000"/>
          </a:ln>
        </p:spPr>
      </p:pic>
      <p:pic>
        <p:nvPicPr>
          <p:cNvPr id="960" name="Image" descr="Image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0572999" y="8499220"/>
            <a:ext cx="828473" cy="901225"/>
          </a:xfrm>
          <a:prstGeom prst="rect">
            <a:avLst/>
          </a:prstGeom>
          <a:ln w="12700">
            <a:miter lim="400000"/>
          </a:ln>
        </p:spPr>
      </p:pic>
      <p:pic>
        <p:nvPicPr>
          <p:cNvPr id="961" name="Image" descr="Image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3176827" y="8673971"/>
            <a:ext cx="308276" cy="551724"/>
          </a:xfrm>
          <a:prstGeom prst="rect">
            <a:avLst/>
          </a:prstGeom>
          <a:ln w="12700">
            <a:miter lim="400000"/>
          </a:ln>
        </p:spPr>
      </p:pic>
      <p:pic>
        <p:nvPicPr>
          <p:cNvPr id="962" name="Image" descr="Image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5526166" y="8639506"/>
            <a:ext cx="695678" cy="620654"/>
          </a:xfrm>
          <a:prstGeom prst="rect">
            <a:avLst/>
          </a:prstGeom>
          <a:ln w="12700">
            <a:miter lim="400000"/>
          </a:ln>
        </p:spPr>
      </p:pic>
      <p:pic>
        <p:nvPicPr>
          <p:cNvPr id="963" name="Image" descr="Image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17965244" y="8552997"/>
            <a:ext cx="1026817" cy="793671"/>
          </a:xfrm>
          <a:prstGeom prst="rect">
            <a:avLst/>
          </a:prstGeom>
          <a:ln w="12700">
            <a:miter lim="400000"/>
          </a:ln>
        </p:spPr>
      </p:pic>
      <p:pic>
        <p:nvPicPr>
          <p:cNvPr id="964" name="Image" descr="Image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20617466" y="8552997"/>
            <a:ext cx="1026817" cy="793671"/>
          </a:xfrm>
          <a:prstGeom prst="rect">
            <a:avLst/>
          </a:prstGeom>
          <a:ln w="12700">
            <a:miter lim="400000"/>
          </a:ln>
        </p:spPr>
      </p:pic>
      <p:pic>
        <p:nvPicPr>
          <p:cNvPr id="965" name="Image" descr="Image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3291428" y="10202154"/>
            <a:ext cx="518611" cy="608651"/>
          </a:xfrm>
          <a:prstGeom prst="rect">
            <a:avLst/>
          </a:prstGeom>
          <a:ln w="12700">
            <a:miter lim="400000"/>
          </a:ln>
        </p:spPr>
      </p:pic>
      <p:pic>
        <p:nvPicPr>
          <p:cNvPr id="966" name="Image" descr="Image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5535669" y="9950743"/>
            <a:ext cx="1174818" cy="1111473"/>
          </a:xfrm>
          <a:prstGeom prst="rect">
            <a:avLst/>
          </a:prstGeom>
          <a:ln w="12700">
            <a:miter lim="400000"/>
          </a:ln>
        </p:spPr>
      </p:pic>
      <p:pic>
        <p:nvPicPr>
          <p:cNvPr id="967" name="Image" descr="Image"/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7897143" y="9919076"/>
            <a:ext cx="1288619" cy="1174807"/>
          </a:xfrm>
          <a:prstGeom prst="rect">
            <a:avLst/>
          </a:prstGeom>
          <a:ln w="12700">
            <a:miter lim="400000"/>
          </a:ln>
        </p:spPr>
      </p:pic>
      <p:pic>
        <p:nvPicPr>
          <p:cNvPr id="968" name="Image" descr="Image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10399826" y="10064813"/>
            <a:ext cx="1174819" cy="883333"/>
          </a:xfrm>
          <a:prstGeom prst="rect">
            <a:avLst/>
          </a:prstGeom>
          <a:ln w="12700">
            <a:miter lim="400000"/>
          </a:ln>
        </p:spPr>
      </p:pic>
      <p:pic>
        <p:nvPicPr>
          <p:cNvPr id="969" name="Image" descr="Image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12807069" y="10154620"/>
            <a:ext cx="1047793" cy="703719"/>
          </a:xfrm>
          <a:prstGeom prst="rect">
            <a:avLst/>
          </a:prstGeom>
          <a:ln w="12700">
            <a:miter lim="400000"/>
          </a:ln>
        </p:spPr>
      </p:pic>
      <p:pic>
        <p:nvPicPr>
          <p:cNvPr id="970" name="Image" descr="Image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15604128" y="10276589"/>
            <a:ext cx="539753" cy="459781"/>
          </a:xfrm>
          <a:prstGeom prst="rect">
            <a:avLst/>
          </a:prstGeom>
          <a:ln w="12700">
            <a:miter lim="400000"/>
          </a:ln>
        </p:spPr>
      </p:pic>
      <p:pic>
        <p:nvPicPr>
          <p:cNvPr id="971" name="Image" descr="Image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18313443" y="10108584"/>
            <a:ext cx="330419" cy="795791"/>
          </a:xfrm>
          <a:prstGeom prst="rect">
            <a:avLst/>
          </a:prstGeom>
          <a:ln w="12700">
            <a:miter lim="400000"/>
          </a:ln>
        </p:spPr>
      </p:pic>
      <p:pic>
        <p:nvPicPr>
          <p:cNvPr id="972" name="Image" descr="Image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20965665" y="10108580"/>
            <a:ext cx="330419" cy="795799"/>
          </a:xfrm>
          <a:prstGeom prst="rect">
            <a:avLst/>
          </a:prstGeom>
          <a:ln w="12700">
            <a:miter lim="400000"/>
          </a:ln>
        </p:spPr>
      </p:pic>
      <p:pic>
        <p:nvPicPr>
          <p:cNvPr id="973" name="Image" descr="Image"/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3324912" y="11761284"/>
            <a:ext cx="451643" cy="422352"/>
          </a:xfrm>
          <a:prstGeom prst="rect">
            <a:avLst/>
          </a:prstGeom>
          <a:ln w="12700">
            <a:miter lim="400000"/>
          </a:ln>
        </p:spPr>
      </p:pic>
      <p:pic>
        <p:nvPicPr>
          <p:cNvPr id="974" name="Image" descr="Image"/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5775536" y="11921706"/>
            <a:ext cx="695084" cy="101508"/>
          </a:xfrm>
          <a:prstGeom prst="rect">
            <a:avLst/>
          </a:prstGeom>
          <a:ln w="12700">
            <a:miter lim="400000"/>
          </a:ln>
        </p:spPr>
      </p:pic>
      <p:pic>
        <p:nvPicPr>
          <p:cNvPr id="975" name="Image" descr="Image"/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7790571" y="11442414"/>
            <a:ext cx="1501763" cy="1060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976" name="Image" descr="Image"/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10490691" y="11590838"/>
            <a:ext cx="993089" cy="763244"/>
          </a:xfrm>
          <a:prstGeom prst="rect">
            <a:avLst/>
          </a:prstGeom>
          <a:ln w="12700">
            <a:miter lim="400000"/>
          </a:ln>
        </p:spPr>
      </p:pic>
      <p:pic>
        <p:nvPicPr>
          <p:cNvPr id="977" name="Image" descr="Image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12680090" y="11899429"/>
            <a:ext cx="1301751" cy="146062"/>
          </a:xfrm>
          <a:prstGeom prst="rect">
            <a:avLst/>
          </a:prstGeom>
          <a:ln w="12700">
            <a:miter lim="400000"/>
          </a:ln>
        </p:spPr>
      </p:pic>
      <p:pic>
        <p:nvPicPr>
          <p:cNvPr id="978" name="Image" descr="Image"/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15220462" y="11921404"/>
            <a:ext cx="1307085" cy="102111"/>
          </a:xfrm>
          <a:prstGeom prst="rect">
            <a:avLst/>
          </a:prstGeom>
          <a:ln w="12700">
            <a:miter lim="400000"/>
          </a:ln>
        </p:spPr>
      </p:pic>
      <p:pic>
        <p:nvPicPr>
          <p:cNvPr id="979" name="Image" descr="Image"/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18240326" y="11497394"/>
            <a:ext cx="476653" cy="950132"/>
          </a:xfrm>
          <a:prstGeom prst="rect">
            <a:avLst/>
          </a:prstGeom>
          <a:ln w="12700">
            <a:miter lim="400000"/>
          </a:ln>
        </p:spPr>
      </p:pic>
      <p:pic>
        <p:nvPicPr>
          <p:cNvPr id="980" name="Image" descr="Image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20892548" y="11497394"/>
            <a:ext cx="476653" cy="950132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ammenstillinger uden logo">
            <a:extLst>
              <a:ext uri="{FF2B5EF4-FFF2-40B4-BE49-F238E27FC236}">
                <a16:creationId xmlns:a16="http://schemas.microsoft.com/office/drawing/2014/main" id="{D5CEABBE-6719-4724-355D-30F41EAD8874}"/>
              </a:ext>
            </a:extLst>
          </p:cNvPr>
          <p:cNvSpPr txBox="1"/>
          <p:nvPr/>
        </p:nvSpPr>
        <p:spPr>
          <a:xfrm>
            <a:off x="2806450" y="965150"/>
            <a:ext cx="7609717" cy="1074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defTabSz="2031949">
              <a:lnSpc>
                <a:spcPct val="100000"/>
              </a:lnSpc>
              <a:defRPr sz="10000" spc="0">
                <a:latin typeface="DR Publik VAR Regular Condensed Bold"/>
                <a:ea typeface="DR Publik VAR Regular Condensed Bold"/>
                <a:cs typeface="DR Publik VAR Regular Condensed Bold"/>
                <a:sym typeface="DR Publik VAR Regular Condensed Bold"/>
              </a:defRPr>
            </a:lvl1pPr>
          </a:lstStyle>
          <a:p>
            <a:r>
              <a:rPr lang="da-DK" sz="2000" dirty="0">
                <a:latin typeface="DR Publik" pitchFamily="2" charset="77"/>
              </a:rPr>
              <a:t>6-9 ÅR - DINGBATS</a:t>
            </a:r>
          </a:p>
          <a:p>
            <a:endParaRPr lang="da-DK" sz="2000" dirty="0">
              <a:latin typeface="DR Publik" pitchFamily="2" charset="77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3906" y="9164906"/>
            <a:ext cx="3005088" cy="2596859"/>
          </a:xfrm>
          <a:prstGeom prst="rect">
            <a:avLst/>
          </a:prstGeom>
          <a:ln w="12700">
            <a:miter lim="400000"/>
          </a:ln>
        </p:spPr>
      </p:pic>
      <p:pic>
        <p:nvPicPr>
          <p:cNvPr id="997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6259" y="3995190"/>
            <a:ext cx="3005088" cy="2584324"/>
          </a:xfrm>
          <a:prstGeom prst="rect">
            <a:avLst/>
          </a:prstGeom>
          <a:ln w="12700">
            <a:miter lim="400000"/>
          </a:ln>
        </p:spPr>
      </p:pic>
      <p:pic>
        <p:nvPicPr>
          <p:cNvPr id="998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33934" y="3186559"/>
            <a:ext cx="5941315" cy="2685556"/>
          </a:xfrm>
          <a:prstGeom prst="rect">
            <a:avLst/>
          </a:prstGeom>
          <a:ln w="12700">
            <a:miter lim="400000"/>
          </a:ln>
        </p:spPr>
      </p:pic>
      <p:pic>
        <p:nvPicPr>
          <p:cNvPr id="999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64944" y="3456605"/>
            <a:ext cx="2459673" cy="2145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0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60000">
            <a:off x="6958413" y="7481878"/>
            <a:ext cx="2065593" cy="51013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1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959595" y="7398546"/>
            <a:ext cx="2065592" cy="50992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2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69228" y="3120725"/>
            <a:ext cx="2274444" cy="36478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3" name="Image" descr="Imag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508433" y="7843885"/>
            <a:ext cx="2992413" cy="43773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4" name="Image" descr="Imag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648936" y="7928162"/>
            <a:ext cx="3061221" cy="4208794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ammenstillinger uden logo">
            <a:extLst>
              <a:ext uri="{FF2B5EF4-FFF2-40B4-BE49-F238E27FC236}">
                <a16:creationId xmlns:a16="http://schemas.microsoft.com/office/drawing/2014/main" id="{48113DE1-1949-B095-2ED6-D39A97934D8E}"/>
              </a:ext>
            </a:extLst>
          </p:cNvPr>
          <p:cNvSpPr txBox="1"/>
          <p:nvPr/>
        </p:nvSpPr>
        <p:spPr>
          <a:xfrm>
            <a:off x="2806450" y="965150"/>
            <a:ext cx="7609717" cy="1074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defTabSz="2031949">
              <a:lnSpc>
                <a:spcPct val="100000"/>
              </a:lnSpc>
              <a:defRPr sz="10000" spc="0">
                <a:latin typeface="DR Publik VAR Regular Condensed Bold"/>
                <a:ea typeface="DR Publik VAR Regular Condensed Bold"/>
                <a:cs typeface="DR Publik VAR Regular Condensed Bold"/>
                <a:sym typeface="DR Publik VAR Regular Condensed Bold"/>
              </a:defRPr>
            </a:lvl1pPr>
          </a:lstStyle>
          <a:p>
            <a:r>
              <a:rPr lang="da-DK" sz="2000" dirty="0">
                <a:latin typeface="DR Publik" pitchFamily="2" charset="77"/>
              </a:rPr>
              <a:t>6-9 ÅR - SAMMENSATTE DINGBATS</a:t>
            </a:r>
          </a:p>
          <a:p>
            <a:endParaRPr lang="da-DK" sz="2000" dirty="0">
              <a:latin typeface="DR Publik" pitchFamily="2" charset="77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0145" y="10365168"/>
            <a:ext cx="2482855" cy="237200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1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643" y="6288964"/>
            <a:ext cx="2923933" cy="25889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2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5709" y="3505280"/>
            <a:ext cx="3266359" cy="14844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3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8588" y="3313324"/>
            <a:ext cx="2534412" cy="186833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4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64392" y="6587675"/>
            <a:ext cx="2877248" cy="1991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5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014812" y="3054485"/>
            <a:ext cx="2389157" cy="23860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6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716601" y="965150"/>
            <a:ext cx="2787962" cy="162400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7" name="Image" descr="Imag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504563" y="10325434"/>
            <a:ext cx="2552658" cy="18227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8" name="Image" descr="Imag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048173" y="3406478"/>
            <a:ext cx="2680118" cy="16820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9" name="Image" descr="Image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663874" y="6480520"/>
            <a:ext cx="2246305" cy="22058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0" name="Image" descr="Image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792691" y="6419354"/>
            <a:ext cx="2347873" cy="23282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1" name="Image" descr="Image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94834" y="10064828"/>
            <a:ext cx="2108295" cy="23439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2" name="Image" descr="Image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170816" y="10016786"/>
            <a:ext cx="2077148" cy="24400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3" name="Image" descr="Image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029520" y="3341280"/>
            <a:ext cx="2732133" cy="18124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4" name="Image" descr="Image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80031" y="3282099"/>
            <a:ext cx="2389158" cy="19307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5" name="Logo+talebobler_6-9_04.png" descr="Logo+talebobler_6-9_04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510570" y="5678461"/>
            <a:ext cx="3810001" cy="381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6" name="Logo+talebobler_6-9_05.png" descr="Logo+talebobler_6-9_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2641002" y="9331802"/>
            <a:ext cx="3810001" cy="381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7" name="Logo+talebobler_6-9_06.png" descr="Logo+talebobler_6-9_06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50749" y="9364688"/>
            <a:ext cx="3810001" cy="381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8" name="Logo+talebobler_6-9_07.png" descr="Logo+talebobler_6-9_07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607843" y="5992829"/>
            <a:ext cx="3810001" cy="3810001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ammenstillinger uden logo">
            <a:extLst>
              <a:ext uri="{FF2B5EF4-FFF2-40B4-BE49-F238E27FC236}">
                <a16:creationId xmlns:a16="http://schemas.microsoft.com/office/drawing/2014/main" id="{63579792-67ED-DD3D-B14F-CFC9FC3E07F2}"/>
              </a:ext>
            </a:extLst>
          </p:cNvPr>
          <p:cNvSpPr txBox="1"/>
          <p:nvPr/>
        </p:nvSpPr>
        <p:spPr>
          <a:xfrm>
            <a:off x="2806450" y="965150"/>
            <a:ext cx="7609717" cy="1074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defTabSz="2031949">
              <a:lnSpc>
                <a:spcPct val="100000"/>
              </a:lnSpc>
              <a:defRPr sz="10000" spc="0">
                <a:latin typeface="DR Publik VAR Regular Condensed Bold"/>
                <a:ea typeface="DR Publik VAR Regular Condensed Bold"/>
                <a:cs typeface="DR Publik VAR Regular Condensed Bold"/>
                <a:sym typeface="DR Publik VAR Regular Condensed Bold"/>
              </a:defRPr>
            </a:lvl1pPr>
          </a:lstStyle>
          <a:p>
            <a:r>
              <a:rPr lang="da-DK" sz="2000" dirty="0">
                <a:latin typeface="DR Publik" pitchFamily="2" charset="77"/>
              </a:rPr>
              <a:t>6-9 ÅR - SAMMENSTILLINGER MED LOGO</a:t>
            </a:r>
          </a:p>
          <a:p>
            <a:endParaRPr lang="da-DK" sz="2000" dirty="0">
              <a:latin typeface="DR Publik" pitchFamily="2" charset="77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0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4250939-DD77-4D63-3AE7-897765459A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83787" y="10990391"/>
            <a:ext cx="1890705" cy="5586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206B55-B0E2-45F8-B831-35A87112A7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93744" y="11081256"/>
            <a:ext cx="1761795" cy="4726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C87769-5C92-0B86-7B05-C5B968B6AF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5722" y="11167198"/>
            <a:ext cx="3029426" cy="3867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4B3E9A6-6A75-BC33-2F9A-E8917791A5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0513" y="10933318"/>
            <a:ext cx="3545071" cy="6445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8988B62-05D8-80E3-41FB-532A619749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93744" y="5471926"/>
            <a:ext cx="3652497" cy="23633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D186B3D-9DDA-93C2-8358-42AD9C040B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15722" y="7405603"/>
            <a:ext cx="3480616" cy="4297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0241F79-902C-49A0-77E2-052D8307CA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30513" y="7345246"/>
            <a:ext cx="3953292" cy="6445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9E6F599-BDD9-EC8D-96BC-E900D55ABCFE}"/>
              </a:ext>
            </a:extLst>
          </p:cNvPr>
          <p:cNvSpPr txBox="1"/>
          <p:nvPr/>
        </p:nvSpPr>
        <p:spPr>
          <a:xfrm>
            <a:off x="2761501" y="2138123"/>
            <a:ext cx="12892754" cy="14311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1767795">
              <a:lnSpc>
                <a:spcPct val="100000"/>
              </a:lnSpc>
              <a:buSzTx/>
              <a:buFontTx/>
              <a:buNone/>
              <a:defRPr sz="8700" spc="0">
                <a:latin typeface="DR Publik VAR Regular Condensed Bold"/>
                <a:ea typeface="DR Publik VAR Regular Condensed Bold"/>
                <a:cs typeface="DR Publik VAR Regular Condensed Bold"/>
                <a:sym typeface="DR Publik VAR Regular Condensed Bold"/>
              </a:defRPr>
            </a:pPr>
            <a:r>
              <a:rPr lang="da-DK" sz="8500" b="1" dirty="0">
                <a:latin typeface="DR Publik Condensed SemiBold" pitchFamily="2" charset="77"/>
              </a:rPr>
              <a:t>Partnere i projektet</a:t>
            </a:r>
          </a:p>
        </p:txBody>
      </p:sp>
      <p:pic>
        <p:nvPicPr>
          <p:cNvPr id="20" name="Image" descr="Image">
            <a:extLst>
              <a:ext uri="{FF2B5EF4-FFF2-40B4-BE49-F238E27FC236}">
                <a16:creationId xmlns:a16="http://schemas.microsoft.com/office/drawing/2014/main" id="{11E19D05-769C-120D-9C56-E62BFF7D1B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067776" y="805194"/>
            <a:ext cx="2520000" cy="1862986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2024">
            <a:extLst>
              <a:ext uri="{FF2B5EF4-FFF2-40B4-BE49-F238E27FC236}">
                <a16:creationId xmlns:a16="http://schemas.microsoft.com/office/drawing/2014/main" id="{8D1FAE76-EB70-40E6-43CC-6EA0F703438A}"/>
              </a:ext>
            </a:extLst>
          </p:cNvPr>
          <p:cNvSpPr txBox="1"/>
          <p:nvPr/>
        </p:nvSpPr>
        <p:spPr>
          <a:xfrm>
            <a:off x="975955" y="12647347"/>
            <a:ext cx="65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100000"/>
              </a:lnSpc>
              <a:defRPr sz="1600" cap="all">
                <a:latin typeface="+mn-lt"/>
                <a:ea typeface="+mn-ea"/>
                <a:cs typeface="+mn-cs"/>
                <a:sym typeface="DR Publik Regular"/>
              </a:defRPr>
            </a:lvl1pPr>
          </a:lstStyle>
          <a:p>
            <a:endParaRPr dirty="0"/>
          </a:p>
        </p:txBody>
      </p:sp>
      <p:sp>
        <p:nvSpPr>
          <p:cNvPr id="23" name="Alle ord tæller">
            <a:extLst>
              <a:ext uri="{FF2B5EF4-FFF2-40B4-BE49-F238E27FC236}">
                <a16:creationId xmlns:a16="http://schemas.microsoft.com/office/drawing/2014/main" id="{07D426CF-A764-CDD6-624A-BD458E1DF50E}"/>
              </a:ext>
            </a:extLst>
          </p:cNvPr>
          <p:cNvSpPr txBox="1"/>
          <p:nvPr/>
        </p:nvSpPr>
        <p:spPr>
          <a:xfrm>
            <a:off x="2830513" y="500539"/>
            <a:ext cx="4027487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all">
                <a:latin typeface="+mn-lt"/>
                <a:ea typeface="+mn-ea"/>
                <a:cs typeface="+mn-cs"/>
                <a:sym typeface="DR Publik Regular"/>
              </a:defRPr>
            </a:lvl1pPr>
          </a:lstStyle>
          <a:p>
            <a:r>
              <a:rPr lang="da-DK" dirty="0"/>
              <a:t>08. april 2024</a:t>
            </a:r>
          </a:p>
        </p:txBody>
      </p:sp>
      <p:sp>
        <p:nvSpPr>
          <p:cNvPr id="24" name="2024">
            <a:extLst>
              <a:ext uri="{FF2B5EF4-FFF2-40B4-BE49-F238E27FC236}">
                <a16:creationId xmlns:a16="http://schemas.microsoft.com/office/drawing/2014/main" id="{A6F89A06-51B8-2551-2224-0CB57C2E0CFC}"/>
              </a:ext>
            </a:extLst>
          </p:cNvPr>
          <p:cNvSpPr txBox="1"/>
          <p:nvPr/>
        </p:nvSpPr>
        <p:spPr>
          <a:xfrm>
            <a:off x="2830513" y="768618"/>
            <a:ext cx="2545569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100000"/>
              </a:lnSpc>
              <a:defRPr sz="1600" cap="all">
                <a:latin typeface="+mn-lt"/>
                <a:ea typeface="+mn-ea"/>
                <a:cs typeface="+mn-cs"/>
                <a:sym typeface="DR Publik Regular"/>
              </a:defRPr>
            </a:lvl1pPr>
          </a:lstStyle>
          <a:p>
            <a:r>
              <a:rPr lang="da-DK" cap="none" dirty="0"/>
              <a:t>ALLE ORD TÆLLER - </a:t>
            </a:r>
            <a:r>
              <a:rPr lang="da-DK" dirty="0"/>
              <a:t>Side </a:t>
            </a:r>
            <a:fld id="{BA83A055-6CE9-6A49-85E6-0B1D45F384BE}" type="slidenum">
              <a:rPr lang="da-DK" smtClean="0"/>
              <a:pPr/>
              <a:t>6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73698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Farverne"/>
          <p:cNvSpPr txBox="1"/>
          <p:nvPr/>
        </p:nvSpPr>
        <p:spPr>
          <a:xfrm>
            <a:off x="4565240" y="4700338"/>
            <a:ext cx="15240821" cy="68553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defTabSz="2031949">
              <a:lnSpc>
                <a:spcPct val="100000"/>
              </a:lnSpc>
              <a:defRPr sz="10000" spc="0">
                <a:latin typeface="DR Publik VAR Regular Condensed Bold"/>
                <a:ea typeface="DR Publik VAR Regular Condensed Bold"/>
                <a:cs typeface="DR Publik VAR Regular Condensed Bold"/>
                <a:sym typeface="DR Publik VAR Regular Condensed Bold"/>
              </a:defRPr>
            </a:lvl1pPr>
          </a:lstStyle>
          <a:p>
            <a:pPr algn="ctr"/>
            <a:r>
              <a:rPr lang="da-DK" sz="20000" b="1" dirty="0">
                <a:latin typeface="DR Publik Condensed SemiBold" pitchFamily="2" charset="77"/>
              </a:rPr>
              <a:t>10-14 år</a:t>
            </a:r>
            <a:endParaRPr sz="20000" b="1" dirty="0">
              <a:latin typeface="DR Publik Condensed Semi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31527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AE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2770" y="10629633"/>
            <a:ext cx="3736544" cy="34433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0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9238" y="-762000"/>
            <a:ext cx="3941548" cy="58924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1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5194" y="3854450"/>
            <a:ext cx="8125612" cy="6007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2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31261" y="8051266"/>
            <a:ext cx="4534739" cy="515673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3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9893" y="6156172"/>
            <a:ext cx="3560218" cy="39557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4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06575" y="-934073"/>
            <a:ext cx="5459426" cy="51421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5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75194" y="1221098"/>
            <a:ext cx="4548252" cy="18091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6" name="Image" descr="Imag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87268" y="10395041"/>
            <a:ext cx="6588317" cy="29680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7" name="Image" descr="Imag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602837" y="6379805"/>
            <a:ext cx="6006326" cy="21380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8" name="Image" descr="Image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320000" y="10629633"/>
            <a:ext cx="3733229" cy="42543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9" name="Image" descr="Image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2236572" y="3734953"/>
            <a:ext cx="6006326" cy="213805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0" name="Image" descr="Image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2236572" y="10474235"/>
            <a:ext cx="5235144" cy="32417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1" name="Image" descr="Image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550365" y="901700"/>
            <a:ext cx="3452636" cy="52162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2" name="Image" descr="Image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877854" y="628650"/>
            <a:ext cx="595459" cy="1000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3" name="Image" descr="Image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089949" y="1972608"/>
            <a:ext cx="1960627" cy="1530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4" name="Image" descr="Image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1665303" y="4018114"/>
            <a:ext cx="1042623" cy="1522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5" name="Image" descr="Image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6550475" y="6393231"/>
            <a:ext cx="1571626" cy="10555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6" name="Image" descr="Image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96293" y="8939053"/>
            <a:ext cx="531414" cy="9224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7" name="Image" descr="Image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2578477" y="9396067"/>
            <a:ext cx="1043523" cy="9309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8" name="Image" descr="Image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509000" y="11156662"/>
            <a:ext cx="714375" cy="72239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9" name="Image" descr="Image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3945612" y="10560425"/>
            <a:ext cx="815623" cy="11924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0" name="Image" descr="Image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1495683" y="12095118"/>
            <a:ext cx="1082795" cy="968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1" name="Image" descr="Image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253535" y="1972608"/>
            <a:ext cx="1048930" cy="12480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2" name="Image" descr="Image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9416351" y="5036627"/>
            <a:ext cx="903650" cy="10813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3" name="Image" descr="Image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778000" y="6858000"/>
            <a:ext cx="805120" cy="10001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EA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5BA464C-4354-FBEC-FF2A-5F6BA1456F0B}"/>
              </a:ext>
            </a:extLst>
          </p:cNvPr>
          <p:cNvSpPr txBox="1"/>
          <p:nvPr/>
        </p:nvSpPr>
        <p:spPr>
          <a:xfrm>
            <a:off x="2806105" y="8193787"/>
            <a:ext cx="15392684" cy="14311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1767795">
              <a:lnSpc>
                <a:spcPct val="100000"/>
              </a:lnSpc>
              <a:buSzTx/>
              <a:buFontTx/>
              <a:buNone/>
              <a:defRPr sz="8700" spc="0">
                <a:latin typeface="DR Publik VAR Regular Condensed Bold"/>
                <a:ea typeface="DR Publik VAR Regular Condensed Bold"/>
                <a:cs typeface="DR Publik VAR Regular Condensed Bold"/>
                <a:sym typeface="DR Publik VAR Regular Condensed Bold"/>
              </a:defRPr>
            </a:pPr>
            <a:r>
              <a:rPr lang="da-DK" sz="8500" b="1" dirty="0">
                <a:latin typeface="DR Publik Condensed SemiBold" pitchFamily="2" charset="77"/>
              </a:rPr>
              <a:t>Undertitel</a:t>
            </a:r>
          </a:p>
        </p:txBody>
      </p:sp>
      <p:sp>
        <p:nvSpPr>
          <p:cNvPr id="12" name="Farverne">
            <a:extLst>
              <a:ext uri="{FF2B5EF4-FFF2-40B4-BE49-F238E27FC236}">
                <a16:creationId xmlns:a16="http://schemas.microsoft.com/office/drawing/2014/main" id="{168416D0-F540-3131-23A5-6A7FCAED75C0}"/>
              </a:ext>
            </a:extLst>
          </p:cNvPr>
          <p:cNvSpPr txBox="1"/>
          <p:nvPr/>
        </p:nvSpPr>
        <p:spPr>
          <a:xfrm>
            <a:off x="2848240" y="3302321"/>
            <a:ext cx="15240821" cy="68553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defTabSz="2031949">
              <a:lnSpc>
                <a:spcPct val="100000"/>
              </a:lnSpc>
              <a:defRPr sz="10000" spc="0">
                <a:latin typeface="DR Publik VAR Regular Condensed Bold"/>
                <a:ea typeface="DR Publik VAR Regular Condensed Bold"/>
                <a:cs typeface="DR Publik VAR Regular Condensed Bold"/>
                <a:sym typeface="DR Publik VAR Regular Condensed Bold"/>
              </a:defRPr>
            </a:lvl1pPr>
          </a:lstStyle>
          <a:p>
            <a:pPr>
              <a:lnSpc>
                <a:spcPts val="18000"/>
              </a:lnSpc>
            </a:pPr>
            <a:r>
              <a:rPr lang="da-DK" sz="18000" b="1" dirty="0">
                <a:latin typeface="DR Publik Condensed SemiBold" pitchFamily="2" charset="77"/>
              </a:rPr>
              <a:t>Titel på præsentation</a:t>
            </a:r>
            <a:endParaRPr sz="18000" b="1" dirty="0">
              <a:latin typeface="DR Publik Condensed SemiBold" pitchFamily="2" charset="77"/>
            </a:endParaRPr>
          </a:p>
        </p:txBody>
      </p:sp>
      <p:sp>
        <p:nvSpPr>
          <p:cNvPr id="14" name="Alle ord tæller">
            <a:extLst>
              <a:ext uri="{FF2B5EF4-FFF2-40B4-BE49-F238E27FC236}">
                <a16:creationId xmlns:a16="http://schemas.microsoft.com/office/drawing/2014/main" id="{C11CB6BE-8964-D518-D65F-517C2D6DB1CC}"/>
              </a:ext>
            </a:extLst>
          </p:cNvPr>
          <p:cNvSpPr txBox="1"/>
          <p:nvPr/>
        </p:nvSpPr>
        <p:spPr>
          <a:xfrm>
            <a:off x="2830513" y="500539"/>
            <a:ext cx="4027487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all">
                <a:latin typeface="+mn-lt"/>
                <a:ea typeface="+mn-ea"/>
                <a:cs typeface="+mn-cs"/>
                <a:sym typeface="DR Publik Regular"/>
              </a:defRPr>
            </a:lvl1pPr>
          </a:lstStyle>
          <a:p>
            <a:r>
              <a:rPr lang="da-DK" dirty="0"/>
              <a:t>08. april 2024</a:t>
            </a:r>
          </a:p>
        </p:txBody>
      </p:sp>
      <p:sp>
        <p:nvSpPr>
          <p:cNvPr id="15" name="2024">
            <a:extLst>
              <a:ext uri="{FF2B5EF4-FFF2-40B4-BE49-F238E27FC236}">
                <a16:creationId xmlns:a16="http://schemas.microsoft.com/office/drawing/2014/main" id="{5ECC38DE-4A39-A7B0-0285-50D4DAE5ECDE}"/>
              </a:ext>
            </a:extLst>
          </p:cNvPr>
          <p:cNvSpPr txBox="1"/>
          <p:nvPr/>
        </p:nvSpPr>
        <p:spPr>
          <a:xfrm>
            <a:off x="2830513" y="768618"/>
            <a:ext cx="2545569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100000"/>
              </a:lnSpc>
              <a:defRPr sz="1600" cap="all">
                <a:latin typeface="+mn-lt"/>
                <a:ea typeface="+mn-ea"/>
                <a:cs typeface="+mn-cs"/>
                <a:sym typeface="DR Publik Regular"/>
              </a:defRPr>
            </a:lvl1pPr>
          </a:lstStyle>
          <a:p>
            <a:r>
              <a:rPr lang="da-DK" cap="none" dirty="0"/>
              <a:t>ALLE ORD TÆLLER - </a:t>
            </a:r>
            <a:r>
              <a:rPr lang="da-DK" dirty="0"/>
              <a:t>Side </a:t>
            </a:r>
            <a:fld id="{BA83A055-6CE9-6A49-85E6-0B1D45F384BE}" type="slidenum">
              <a:rPr lang="da-DK" smtClean="0"/>
              <a:pPr/>
              <a:t>62</a:t>
            </a:fld>
            <a:endParaRPr dirty="0"/>
          </a:p>
        </p:txBody>
      </p:sp>
      <p:pic>
        <p:nvPicPr>
          <p:cNvPr id="4" name="Logo+talebobler_10-14_03.png" descr="Logo+talebobler_10-14_03.png">
            <a:extLst>
              <a:ext uri="{FF2B5EF4-FFF2-40B4-BE49-F238E27FC236}">
                <a16:creationId xmlns:a16="http://schemas.microsoft.com/office/drawing/2014/main" id="{D792B017-1041-C402-884F-BF123B312E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73263" y="-1850282"/>
            <a:ext cx="13068961" cy="1306895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48130111"/>
      </p:ext>
    </p:extLst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A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5BA464C-4354-FBEC-FF2A-5F6BA1456F0B}"/>
              </a:ext>
            </a:extLst>
          </p:cNvPr>
          <p:cNvSpPr txBox="1"/>
          <p:nvPr/>
        </p:nvSpPr>
        <p:spPr>
          <a:xfrm>
            <a:off x="2806105" y="8193787"/>
            <a:ext cx="15392684" cy="14311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1767795">
              <a:lnSpc>
                <a:spcPct val="100000"/>
              </a:lnSpc>
              <a:buSzTx/>
              <a:buFontTx/>
              <a:buNone/>
              <a:defRPr sz="8700" spc="0">
                <a:latin typeface="DR Publik VAR Regular Condensed Bold"/>
                <a:ea typeface="DR Publik VAR Regular Condensed Bold"/>
                <a:cs typeface="DR Publik VAR Regular Condensed Bold"/>
                <a:sym typeface="DR Publik VAR Regular Condensed Bold"/>
              </a:defRPr>
            </a:pPr>
            <a:r>
              <a:rPr lang="da-DK" sz="8500" b="1" dirty="0">
                <a:latin typeface="DR Publik Condensed SemiBold" pitchFamily="2" charset="77"/>
              </a:rPr>
              <a:t>Undertitel</a:t>
            </a:r>
          </a:p>
        </p:txBody>
      </p:sp>
      <p:sp>
        <p:nvSpPr>
          <p:cNvPr id="12" name="Farverne">
            <a:extLst>
              <a:ext uri="{FF2B5EF4-FFF2-40B4-BE49-F238E27FC236}">
                <a16:creationId xmlns:a16="http://schemas.microsoft.com/office/drawing/2014/main" id="{168416D0-F540-3131-23A5-6A7FCAED75C0}"/>
              </a:ext>
            </a:extLst>
          </p:cNvPr>
          <p:cNvSpPr txBox="1"/>
          <p:nvPr/>
        </p:nvSpPr>
        <p:spPr>
          <a:xfrm>
            <a:off x="2848240" y="3302321"/>
            <a:ext cx="15240821" cy="68553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defTabSz="2031949">
              <a:lnSpc>
                <a:spcPct val="100000"/>
              </a:lnSpc>
              <a:defRPr sz="10000" spc="0">
                <a:latin typeface="DR Publik VAR Regular Condensed Bold"/>
                <a:ea typeface="DR Publik VAR Regular Condensed Bold"/>
                <a:cs typeface="DR Publik VAR Regular Condensed Bold"/>
                <a:sym typeface="DR Publik VAR Regular Condensed Bold"/>
              </a:defRPr>
            </a:lvl1pPr>
          </a:lstStyle>
          <a:p>
            <a:pPr>
              <a:lnSpc>
                <a:spcPts val="18000"/>
              </a:lnSpc>
            </a:pPr>
            <a:r>
              <a:rPr lang="da-DK" sz="18000" b="1" dirty="0">
                <a:latin typeface="DR Publik Condensed SemiBold" pitchFamily="2" charset="77"/>
              </a:rPr>
              <a:t>Titel på præsentation</a:t>
            </a:r>
            <a:endParaRPr sz="18000" b="1" dirty="0">
              <a:latin typeface="DR Publik Condensed SemiBold" pitchFamily="2" charset="77"/>
            </a:endParaRPr>
          </a:p>
        </p:txBody>
      </p:sp>
      <p:sp>
        <p:nvSpPr>
          <p:cNvPr id="14" name="Alle ord tæller">
            <a:extLst>
              <a:ext uri="{FF2B5EF4-FFF2-40B4-BE49-F238E27FC236}">
                <a16:creationId xmlns:a16="http://schemas.microsoft.com/office/drawing/2014/main" id="{C11CB6BE-8964-D518-D65F-517C2D6DB1CC}"/>
              </a:ext>
            </a:extLst>
          </p:cNvPr>
          <p:cNvSpPr txBox="1"/>
          <p:nvPr/>
        </p:nvSpPr>
        <p:spPr>
          <a:xfrm>
            <a:off x="2830513" y="500539"/>
            <a:ext cx="4027487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all">
                <a:latin typeface="+mn-lt"/>
                <a:ea typeface="+mn-ea"/>
                <a:cs typeface="+mn-cs"/>
                <a:sym typeface="DR Publik Regular"/>
              </a:defRPr>
            </a:lvl1pPr>
          </a:lstStyle>
          <a:p>
            <a:r>
              <a:rPr lang="da-DK" dirty="0"/>
              <a:t>08. april 2024</a:t>
            </a:r>
          </a:p>
        </p:txBody>
      </p:sp>
      <p:sp>
        <p:nvSpPr>
          <p:cNvPr id="15" name="2024">
            <a:extLst>
              <a:ext uri="{FF2B5EF4-FFF2-40B4-BE49-F238E27FC236}">
                <a16:creationId xmlns:a16="http://schemas.microsoft.com/office/drawing/2014/main" id="{5ECC38DE-4A39-A7B0-0285-50D4DAE5ECDE}"/>
              </a:ext>
            </a:extLst>
          </p:cNvPr>
          <p:cNvSpPr txBox="1"/>
          <p:nvPr/>
        </p:nvSpPr>
        <p:spPr>
          <a:xfrm>
            <a:off x="2830513" y="768618"/>
            <a:ext cx="2545569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100000"/>
              </a:lnSpc>
              <a:defRPr sz="1600" cap="all">
                <a:latin typeface="+mn-lt"/>
                <a:ea typeface="+mn-ea"/>
                <a:cs typeface="+mn-cs"/>
                <a:sym typeface="DR Publik Regular"/>
              </a:defRPr>
            </a:lvl1pPr>
          </a:lstStyle>
          <a:p>
            <a:r>
              <a:rPr lang="da-DK" cap="none" dirty="0"/>
              <a:t>ALLE ORD TÆLLER - </a:t>
            </a:r>
            <a:r>
              <a:rPr lang="da-DK" dirty="0"/>
              <a:t>Side </a:t>
            </a:r>
            <a:fld id="{BA83A055-6CE9-6A49-85E6-0B1D45F384BE}" type="slidenum">
              <a:rPr lang="da-DK" smtClean="0"/>
              <a:pPr/>
              <a:t>63</a:t>
            </a:fld>
            <a:endParaRPr dirty="0"/>
          </a:p>
        </p:txBody>
      </p:sp>
      <p:pic>
        <p:nvPicPr>
          <p:cNvPr id="3" name="Image" descr="Image">
            <a:extLst>
              <a:ext uri="{FF2B5EF4-FFF2-40B4-BE49-F238E27FC236}">
                <a16:creationId xmlns:a16="http://schemas.microsoft.com/office/drawing/2014/main" id="{6B55E93C-8F46-6DDE-9F2A-DC279EB19B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18170" y="523398"/>
            <a:ext cx="9216621" cy="784033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90509064"/>
      </p:ext>
    </p:extLst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1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Indhold…"/>
          <p:cNvSpPr txBox="1">
            <a:spLocks noGrp="1"/>
          </p:cNvSpPr>
          <p:nvPr>
            <p:ph type="body" idx="4294967295"/>
          </p:nvPr>
        </p:nvSpPr>
        <p:spPr>
          <a:xfrm>
            <a:off x="2830513" y="4195070"/>
            <a:ext cx="15935826" cy="7595079"/>
          </a:xfrm>
          <a:prstGeom prst="rect">
            <a:avLst/>
          </a:prstGeom>
        </p:spPr>
        <p:txBody>
          <a:bodyPr/>
          <a:lstStyle/>
          <a:p>
            <a:pPr marL="685800" indent="-685800" defTabSz="1767795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5220" spc="-104"/>
            </a:pPr>
            <a:r>
              <a:rPr lang="da-DK" sz="4500" dirty="0" err="1">
                <a:solidFill>
                  <a:schemeClr val="tx1"/>
                </a:solidFill>
              </a:rPr>
              <a:t>Lorem</a:t>
            </a:r>
            <a:r>
              <a:rPr lang="da-DK" sz="4500" dirty="0">
                <a:solidFill>
                  <a:schemeClr val="tx1"/>
                </a:solidFill>
              </a:rPr>
              <a:t> </a:t>
            </a:r>
            <a:r>
              <a:rPr lang="da-DK" sz="4500" dirty="0" err="1">
                <a:solidFill>
                  <a:schemeClr val="tx1"/>
                </a:solidFill>
              </a:rPr>
              <a:t>ipsum</a:t>
            </a:r>
            <a:endParaRPr sz="4500" dirty="0">
              <a:solidFill>
                <a:schemeClr val="tx1"/>
              </a:solidFill>
            </a:endParaRPr>
          </a:p>
          <a:p>
            <a:pPr marL="685800" indent="-685800" defTabSz="1767795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5220" spc="-104"/>
            </a:pPr>
            <a:r>
              <a:rPr lang="da-DK" sz="4500" dirty="0" err="1">
                <a:solidFill>
                  <a:schemeClr val="tx1"/>
                </a:solidFill>
              </a:rPr>
              <a:t>Lorem</a:t>
            </a:r>
            <a:r>
              <a:rPr lang="da-DK" sz="4500" dirty="0">
                <a:solidFill>
                  <a:schemeClr val="tx1"/>
                </a:solidFill>
              </a:rPr>
              <a:t> </a:t>
            </a:r>
            <a:r>
              <a:rPr lang="da-DK" sz="4500" dirty="0" err="1">
                <a:solidFill>
                  <a:schemeClr val="tx1"/>
                </a:solidFill>
              </a:rPr>
              <a:t>ipsum</a:t>
            </a:r>
            <a:endParaRPr lang="da-DK" sz="4500" dirty="0">
              <a:solidFill>
                <a:schemeClr val="tx1"/>
              </a:solidFill>
            </a:endParaRPr>
          </a:p>
          <a:p>
            <a:pPr marL="685800" indent="-685800" defTabSz="1767795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5220" spc="-104"/>
            </a:pPr>
            <a:r>
              <a:rPr lang="da-DK" sz="4500" dirty="0" err="1">
                <a:solidFill>
                  <a:schemeClr val="tx1"/>
                </a:solidFill>
              </a:rPr>
              <a:t>Lorem</a:t>
            </a:r>
            <a:r>
              <a:rPr lang="da-DK" sz="4500" dirty="0">
                <a:solidFill>
                  <a:schemeClr val="tx1"/>
                </a:solidFill>
              </a:rPr>
              <a:t> </a:t>
            </a:r>
            <a:r>
              <a:rPr lang="da-DK" sz="4500" dirty="0" err="1">
                <a:solidFill>
                  <a:schemeClr val="tx1"/>
                </a:solidFill>
              </a:rPr>
              <a:t>ipsum</a:t>
            </a:r>
            <a:endParaRPr lang="da-DK" sz="4500" dirty="0">
              <a:solidFill>
                <a:schemeClr val="tx1"/>
              </a:solidFill>
            </a:endParaRPr>
          </a:p>
          <a:p>
            <a:pPr marL="685800" indent="-685800" defTabSz="1767795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5220" spc="-104"/>
            </a:pPr>
            <a:endParaRPr lang="da-DK" sz="4500" dirty="0">
              <a:solidFill>
                <a:schemeClr val="tx1"/>
              </a:solidFill>
            </a:endParaRPr>
          </a:p>
          <a:p>
            <a:pPr marL="685800" indent="-685800" defTabSz="1767795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5220" spc="-104"/>
            </a:pPr>
            <a:r>
              <a:rPr lang="da-DK" sz="4500" dirty="0" err="1">
                <a:solidFill>
                  <a:schemeClr val="tx1"/>
                </a:solidFill>
              </a:rPr>
              <a:t>Lorem</a:t>
            </a:r>
            <a:r>
              <a:rPr lang="da-DK" sz="4500" dirty="0">
                <a:solidFill>
                  <a:schemeClr val="tx1"/>
                </a:solidFill>
              </a:rPr>
              <a:t> </a:t>
            </a:r>
            <a:r>
              <a:rPr lang="da-DK" sz="4500" dirty="0" err="1">
                <a:solidFill>
                  <a:schemeClr val="tx1"/>
                </a:solidFill>
              </a:rPr>
              <a:t>ipsum</a:t>
            </a:r>
            <a:endParaRPr lang="da-DK" sz="4500" dirty="0">
              <a:solidFill>
                <a:schemeClr val="tx1"/>
              </a:solidFill>
            </a:endParaRPr>
          </a:p>
          <a:p>
            <a:pPr marL="685800" indent="-685800" defTabSz="1767795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5220" spc="-104"/>
            </a:pPr>
            <a:endParaRPr lang="en-DK" sz="4500" dirty="0">
              <a:solidFill>
                <a:schemeClr val="tx1"/>
              </a:solidFill>
            </a:endParaRPr>
          </a:p>
          <a:p>
            <a:pPr marL="685800" indent="-685800" defTabSz="1767795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5220" spc="-104"/>
            </a:pPr>
            <a:r>
              <a:rPr lang="da-DK" sz="4500" dirty="0" err="1">
                <a:solidFill>
                  <a:schemeClr val="tx1"/>
                </a:solidFill>
              </a:rPr>
              <a:t>Lorem</a:t>
            </a:r>
            <a:r>
              <a:rPr lang="da-DK" sz="4500" dirty="0">
                <a:solidFill>
                  <a:schemeClr val="tx1"/>
                </a:solidFill>
              </a:rPr>
              <a:t> </a:t>
            </a:r>
            <a:r>
              <a:rPr lang="da-DK" sz="4500" dirty="0" err="1">
                <a:solidFill>
                  <a:schemeClr val="tx1"/>
                </a:solidFill>
              </a:rPr>
              <a:t>ipsum</a:t>
            </a:r>
            <a:endParaRPr lang="da-DK" sz="4500" dirty="0">
              <a:solidFill>
                <a:schemeClr val="tx1"/>
              </a:solidFill>
            </a:endParaRPr>
          </a:p>
          <a:p>
            <a:pPr marL="685800" indent="-685800" defTabSz="1767795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5220" spc="-104"/>
            </a:pPr>
            <a:r>
              <a:rPr lang="da-DK" sz="4500" dirty="0" err="1">
                <a:solidFill>
                  <a:schemeClr val="tx1"/>
                </a:solidFill>
              </a:rPr>
              <a:t>Lorem</a:t>
            </a:r>
            <a:r>
              <a:rPr lang="da-DK" sz="4500" dirty="0">
                <a:solidFill>
                  <a:schemeClr val="tx1"/>
                </a:solidFill>
              </a:rPr>
              <a:t> </a:t>
            </a:r>
            <a:r>
              <a:rPr lang="da-DK" sz="4500" dirty="0" err="1">
                <a:solidFill>
                  <a:schemeClr val="tx1"/>
                </a:solidFill>
              </a:rPr>
              <a:t>ipsum</a:t>
            </a:r>
            <a:endParaRPr lang="da-DK" sz="4500" dirty="0">
              <a:solidFill>
                <a:schemeClr val="tx1"/>
              </a:solidFill>
            </a:endParaRPr>
          </a:p>
          <a:p>
            <a:pPr marL="685800" indent="-685800" defTabSz="1767795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5220" spc="-104"/>
            </a:pPr>
            <a:r>
              <a:rPr lang="da-DK" sz="4500" dirty="0" err="1">
                <a:solidFill>
                  <a:schemeClr val="tx1"/>
                </a:solidFill>
              </a:rPr>
              <a:t>Lorem</a:t>
            </a:r>
            <a:r>
              <a:rPr lang="da-DK" sz="4500" dirty="0">
                <a:solidFill>
                  <a:schemeClr val="tx1"/>
                </a:solidFill>
              </a:rPr>
              <a:t> </a:t>
            </a:r>
            <a:r>
              <a:rPr lang="da-DK" sz="4500" dirty="0" err="1">
                <a:solidFill>
                  <a:schemeClr val="tx1"/>
                </a:solidFill>
              </a:rPr>
              <a:t>ipsum</a:t>
            </a:r>
            <a:endParaRPr lang="da-DK" sz="4500" dirty="0">
              <a:solidFill>
                <a:schemeClr val="tx1"/>
              </a:solidFill>
            </a:endParaRPr>
          </a:p>
          <a:p>
            <a:pPr marL="685800" indent="-685800" defTabSz="1767795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5220" spc="-104"/>
            </a:pPr>
            <a:endParaRPr sz="4500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B803E1-B422-11FC-BF57-7BDE5AC678D0}"/>
              </a:ext>
            </a:extLst>
          </p:cNvPr>
          <p:cNvSpPr txBox="1"/>
          <p:nvPr/>
        </p:nvSpPr>
        <p:spPr>
          <a:xfrm>
            <a:off x="2761501" y="2138123"/>
            <a:ext cx="12892754" cy="14311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1767795">
              <a:lnSpc>
                <a:spcPct val="100000"/>
              </a:lnSpc>
              <a:buSzTx/>
              <a:buFontTx/>
              <a:buNone/>
              <a:defRPr sz="8700" spc="0">
                <a:latin typeface="DR Publik VAR Regular Condensed Bold"/>
                <a:ea typeface="DR Publik VAR Regular Condensed Bold"/>
                <a:cs typeface="DR Publik VAR Regular Condensed Bold"/>
                <a:sym typeface="DR Publik VAR Regular Condensed Bold"/>
              </a:defRPr>
            </a:pPr>
            <a:r>
              <a:rPr lang="da-DK" sz="8500" b="1" dirty="0">
                <a:solidFill>
                  <a:schemeClr val="tx1"/>
                </a:solidFill>
                <a:latin typeface="DR Publik Condensed SemiBold" pitchFamily="2" charset="77"/>
              </a:rPr>
              <a:t>Agenda</a:t>
            </a:r>
          </a:p>
        </p:txBody>
      </p:sp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5CFCD6B1-71D0-17F7-4CB0-B56E9A2C6F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67776" y="805194"/>
            <a:ext cx="2520000" cy="1862986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Alle ord tæller">
            <a:extLst>
              <a:ext uri="{FF2B5EF4-FFF2-40B4-BE49-F238E27FC236}">
                <a16:creationId xmlns:a16="http://schemas.microsoft.com/office/drawing/2014/main" id="{DF03D4C0-9976-D971-886C-ACFAB7C3B337}"/>
              </a:ext>
            </a:extLst>
          </p:cNvPr>
          <p:cNvSpPr txBox="1"/>
          <p:nvPr/>
        </p:nvSpPr>
        <p:spPr>
          <a:xfrm>
            <a:off x="2830513" y="500539"/>
            <a:ext cx="4027487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all">
                <a:latin typeface="+mn-lt"/>
                <a:ea typeface="+mn-ea"/>
                <a:cs typeface="+mn-cs"/>
                <a:sym typeface="DR Publik Regular"/>
              </a:defRPr>
            </a:lvl1pPr>
          </a:lstStyle>
          <a:p>
            <a:r>
              <a:rPr lang="da-DK" dirty="0">
                <a:solidFill>
                  <a:schemeClr val="tx1"/>
                </a:solidFill>
              </a:rPr>
              <a:t>08. april 2024</a:t>
            </a:r>
          </a:p>
        </p:txBody>
      </p:sp>
      <p:sp>
        <p:nvSpPr>
          <p:cNvPr id="13" name="2024">
            <a:extLst>
              <a:ext uri="{FF2B5EF4-FFF2-40B4-BE49-F238E27FC236}">
                <a16:creationId xmlns:a16="http://schemas.microsoft.com/office/drawing/2014/main" id="{AA0CF54A-2E7D-A7CD-E92C-75724E46A32E}"/>
              </a:ext>
            </a:extLst>
          </p:cNvPr>
          <p:cNvSpPr txBox="1"/>
          <p:nvPr/>
        </p:nvSpPr>
        <p:spPr>
          <a:xfrm>
            <a:off x="2830513" y="768618"/>
            <a:ext cx="2675412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100000"/>
              </a:lnSpc>
              <a:defRPr sz="1600" cap="all">
                <a:latin typeface="+mn-lt"/>
                <a:ea typeface="+mn-ea"/>
                <a:cs typeface="+mn-cs"/>
                <a:sym typeface="DR Publik Regular"/>
              </a:defRPr>
            </a:lvl1pPr>
          </a:lstStyle>
          <a:p>
            <a:r>
              <a:rPr lang="da-DK" cap="none" dirty="0">
                <a:solidFill>
                  <a:schemeClr val="tx1"/>
                </a:solidFill>
              </a:rPr>
              <a:t>ALLE ORD TÆLLER - </a:t>
            </a:r>
            <a:r>
              <a:rPr lang="da-DK" dirty="0">
                <a:solidFill>
                  <a:schemeClr val="tx1"/>
                </a:solidFill>
              </a:rPr>
              <a:t>Side </a:t>
            </a:r>
            <a:fld id="{BA83A055-6CE9-6A49-85E6-0B1D45F384BE}" type="slidenum">
              <a:rPr lang="da-DK" smtClean="0">
                <a:solidFill>
                  <a:schemeClr val="tx1"/>
                </a:solidFill>
              </a:rPr>
              <a:pPr/>
              <a:t>64</a:t>
            </a:fld>
            <a:endParaRPr dirty="0">
              <a:solidFill>
                <a:schemeClr val="tx1"/>
              </a:solidFill>
            </a:endParaRPr>
          </a:p>
        </p:txBody>
      </p:sp>
      <p:pic>
        <p:nvPicPr>
          <p:cNvPr id="2" name="Picture 1" descr="A white bubble on a black background&#10;&#10;Description automatically generated">
            <a:extLst>
              <a:ext uri="{FF2B5EF4-FFF2-40B4-BE49-F238E27FC236}">
                <a16:creationId xmlns:a16="http://schemas.microsoft.com/office/drawing/2014/main" id="{D300F2D9-2C1A-77B8-F92F-857DCFEC2B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5358" y="1014839"/>
            <a:ext cx="8101906" cy="8101906"/>
          </a:xfrm>
          <a:prstGeom prst="rect">
            <a:avLst/>
          </a:prstGeom>
        </p:spPr>
      </p:pic>
      <p:pic>
        <p:nvPicPr>
          <p:cNvPr id="3" name="Image" descr="Image">
            <a:extLst>
              <a:ext uri="{FF2B5EF4-FFF2-40B4-BE49-F238E27FC236}">
                <a16:creationId xmlns:a16="http://schemas.microsoft.com/office/drawing/2014/main" id="{A31DC9A1-CE2C-5317-93BB-640C37ED06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84815" y="2226513"/>
            <a:ext cx="1174819" cy="883333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9C0E7C09-DB0E-6092-7F33-925E644597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7063" y="1678083"/>
            <a:ext cx="721873" cy="64548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29160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C1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C74C18EB-9C69-9E64-7F48-9E4C0FBAC8E1}"/>
              </a:ext>
            </a:extLst>
          </p:cNvPr>
          <p:cNvGrpSpPr/>
          <p:nvPr/>
        </p:nvGrpSpPr>
        <p:grpSpPr>
          <a:xfrm>
            <a:off x="2904565" y="11634299"/>
            <a:ext cx="18582554" cy="1282232"/>
            <a:chOff x="2904565" y="11634299"/>
            <a:chExt cx="18582554" cy="128223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4250939-DD77-4D63-3AE7-897765459A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524276" y="12550869"/>
              <a:ext cx="962843" cy="28447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0206B55-B0E2-45F8-B831-35A87112A7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237719" y="12597142"/>
              <a:ext cx="897195" cy="240711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8C87769-5C92-0B86-7B05-C5B968B6AF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246000" y="12640908"/>
              <a:ext cx="1542737" cy="19694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4B3E9A6-6A75-BC33-2F9A-E8917791A5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929671" y="12521804"/>
              <a:ext cx="1805330" cy="32824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8988B62-05D8-80E3-41FB-532A619749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844073" y="11634299"/>
              <a:ext cx="1860037" cy="120355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D186B3D-9DDA-93C2-8358-42AD9C040B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52537" y="12619025"/>
              <a:ext cx="1772506" cy="21882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0241F79-902C-49A0-77E2-052D8307CAF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904565" y="12588289"/>
              <a:ext cx="2013217" cy="328242"/>
            </a:xfrm>
            <a:prstGeom prst="rect">
              <a:avLst/>
            </a:prstGeom>
          </p:spPr>
        </p:pic>
      </p:grpSp>
      <p:sp>
        <p:nvSpPr>
          <p:cNvPr id="15" name="Indhold…">
            <a:extLst>
              <a:ext uri="{FF2B5EF4-FFF2-40B4-BE49-F238E27FC236}">
                <a16:creationId xmlns:a16="http://schemas.microsoft.com/office/drawing/2014/main" id="{9F7E752C-CB18-9C6A-D53E-2270F6B1DDEA}"/>
              </a:ext>
            </a:extLst>
          </p:cNvPr>
          <p:cNvSpPr txBox="1">
            <a:spLocks/>
          </p:cNvSpPr>
          <p:nvPr/>
        </p:nvSpPr>
        <p:spPr>
          <a:xfrm>
            <a:off x="2830513" y="4195070"/>
            <a:ext cx="15935826" cy="759507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1pPr>
            <a:lvl2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2pPr>
            <a:lvl3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3pPr>
            <a:lvl4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4pPr>
            <a:lvl5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5pPr>
            <a:lvl6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6pPr>
            <a:lvl7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7pPr>
            <a:lvl8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8pPr>
            <a:lvl9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9pPr>
          </a:lstStyle>
          <a:p>
            <a:pPr defTabSz="1767795" hangingPunct="1">
              <a:lnSpc>
                <a:spcPct val="100000"/>
              </a:lnSpc>
              <a:buClr>
                <a:schemeClr val="tx1"/>
              </a:buClr>
              <a:buNone/>
              <a:defRPr sz="5220" spc="-104"/>
            </a:pPr>
            <a:r>
              <a:rPr lang="da-DK" sz="4500" spc="-104" dirty="0"/>
              <a:t>Partnerlogoer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9E6F599-BDD9-EC8D-96BC-E900D55ABCFE}"/>
              </a:ext>
            </a:extLst>
          </p:cNvPr>
          <p:cNvSpPr txBox="1"/>
          <p:nvPr/>
        </p:nvSpPr>
        <p:spPr>
          <a:xfrm>
            <a:off x="2761501" y="2138123"/>
            <a:ext cx="12892754" cy="14311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1767795">
              <a:lnSpc>
                <a:spcPct val="100000"/>
              </a:lnSpc>
              <a:buSzTx/>
              <a:buFontTx/>
              <a:buNone/>
              <a:defRPr sz="8700" spc="0">
                <a:latin typeface="DR Publik VAR Regular Condensed Bold"/>
                <a:ea typeface="DR Publik VAR Regular Condensed Bold"/>
                <a:cs typeface="DR Publik VAR Regular Condensed Bold"/>
                <a:sym typeface="DR Publik VAR Regular Condensed Bold"/>
              </a:defRPr>
            </a:pPr>
            <a:r>
              <a:rPr lang="da-DK" sz="8500" b="1" dirty="0">
                <a:latin typeface="DR Publik Condensed SemiBold" pitchFamily="2" charset="77"/>
              </a:rPr>
              <a:t>Partner-logo </a:t>
            </a:r>
            <a:r>
              <a:rPr lang="da-DK" sz="8500" b="1" dirty="0" err="1">
                <a:latin typeface="DR Publik Condensed SemiBold" pitchFamily="2" charset="77"/>
              </a:rPr>
              <a:t>hieraki</a:t>
            </a:r>
            <a:endParaRPr lang="da-DK" sz="8500" b="1" dirty="0">
              <a:latin typeface="DR Publik Condensed SemiBold" pitchFamily="2" charset="77"/>
            </a:endParaRPr>
          </a:p>
        </p:txBody>
      </p:sp>
      <p:pic>
        <p:nvPicPr>
          <p:cNvPr id="20" name="Image" descr="Image">
            <a:extLst>
              <a:ext uri="{FF2B5EF4-FFF2-40B4-BE49-F238E27FC236}">
                <a16:creationId xmlns:a16="http://schemas.microsoft.com/office/drawing/2014/main" id="{11E19D05-769C-120D-9C56-E62BFF7D1B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067776" y="805194"/>
            <a:ext cx="2520000" cy="1862986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Alle ord tæller">
            <a:extLst>
              <a:ext uri="{FF2B5EF4-FFF2-40B4-BE49-F238E27FC236}">
                <a16:creationId xmlns:a16="http://schemas.microsoft.com/office/drawing/2014/main" id="{07D426CF-A764-CDD6-624A-BD458E1DF50E}"/>
              </a:ext>
            </a:extLst>
          </p:cNvPr>
          <p:cNvSpPr txBox="1"/>
          <p:nvPr/>
        </p:nvSpPr>
        <p:spPr>
          <a:xfrm>
            <a:off x="2830513" y="500539"/>
            <a:ext cx="4027487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all">
                <a:latin typeface="+mn-lt"/>
                <a:ea typeface="+mn-ea"/>
                <a:cs typeface="+mn-cs"/>
                <a:sym typeface="DR Publik Regular"/>
              </a:defRPr>
            </a:lvl1pPr>
          </a:lstStyle>
          <a:p>
            <a:r>
              <a:rPr lang="da-DK" dirty="0"/>
              <a:t>08. april 2024</a:t>
            </a:r>
          </a:p>
        </p:txBody>
      </p:sp>
      <p:sp>
        <p:nvSpPr>
          <p:cNvPr id="24" name="2024">
            <a:extLst>
              <a:ext uri="{FF2B5EF4-FFF2-40B4-BE49-F238E27FC236}">
                <a16:creationId xmlns:a16="http://schemas.microsoft.com/office/drawing/2014/main" id="{A6F89A06-51B8-2551-2224-0CB57C2E0CFC}"/>
              </a:ext>
            </a:extLst>
          </p:cNvPr>
          <p:cNvSpPr txBox="1"/>
          <p:nvPr/>
        </p:nvSpPr>
        <p:spPr>
          <a:xfrm>
            <a:off x="2830513" y="768618"/>
            <a:ext cx="2545569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100000"/>
              </a:lnSpc>
              <a:defRPr sz="1600" cap="all">
                <a:latin typeface="+mn-lt"/>
                <a:ea typeface="+mn-ea"/>
                <a:cs typeface="+mn-cs"/>
                <a:sym typeface="DR Publik Regular"/>
              </a:defRPr>
            </a:lvl1pPr>
          </a:lstStyle>
          <a:p>
            <a:r>
              <a:rPr lang="da-DK" cap="none" dirty="0"/>
              <a:t>ALLE ORD TÆLLER - </a:t>
            </a:r>
            <a:r>
              <a:rPr lang="da-DK" dirty="0"/>
              <a:t>Side </a:t>
            </a:r>
            <a:fld id="{BA83A055-6CE9-6A49-85E6-0B1D45F384BE}" type="slidenum">
              <a:rPr lang="da-DK" smtClean="0"/>
              <a:pPr/>
              <a:t>65</a:t>
            </a:fld>
            <a:endParaRPr dirty="0"/>
          </a:p>
        </p:txBody>
      </p:sp>
      <p:pic>
        <p:nvPicPr>
          <p:cNvPr id="2" name="Picture 1" descr="A white circle with lines on it&#10;&#10;Description automatically generated with medium confidence">
            <a:extLst>
              <a:ext uri="{FF2B5EF4-FFF2-40B4-BE49-F238E27FC236}">
                <a16:creationId xmlns:a16="http://schemas.microsoft.com/office/drawing/2014/main" id="{BAEBE475-3AF9-8713-E9D1-AE4DB913DFE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8827" y="-3671799"/>
            <a:ext cx="11195300" cy="111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13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E1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dhold…">
            <a:extLst>
              <a:ext uri="{FF2B5EF4-FFF2-40B4-BE49-F238E27FC236}">
                <a16:creationId xmlns:a16="http://schemas.microsoft.com/office/drawing/2014/main" id="{677A2452-4FEE-13EB-BDCC-B6F6BBAE3F80}"/>
              </a:ext>
            </a:extLst>
          </p:cNvPr>
          <p:cNvSpPr txBox="1">
            <a:spLocks/>
          </p:cNvSpPr>
          <p:nvPr/>
        </p:nvSpPr>
        <p:spPr>
          <a:xfrm>
            <a:off x="2830513" y="4195070"/>
            <a:ext cx="15935826" cy="759507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1pPr>
            <a:lvl2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2pPr>
            <a:lvl3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3pPr>
            <a:lvl4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4pPr>
            <a:lvl5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5pPr>
            <a:lvl6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6pPr>
            <a:lvl7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7pPr>
            <a:lvl8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8pPr>
            <a:lvl9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9pPr>
          </a:lstStyle>
          <a:p>
            <a:pPr defTabSz="1767795" hangingPunct="1">
              <a:lnSpc>
                <a:spcPct val="100000"/>
              </a:lnSpc>
              <a:buClr>
                <a:schemeClr val="tx1"/>
              </a:buClr>
              <a:buNone/>
              <a:defRPr sz="5220" spc="-104"/>
            </a:pPr>
            <a:r>
              <a:rPr lang="da-DK" sz="4500" spc="-104" dirty="0"/>
              <a:t>Indsæt tekst her..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493CC2-EFA3-4DFB-5DB4-B305C5E182FD}"/>
              </a:ext>
            </a:extLst>
          </p:cNvPr>
          <p:cNvSpPr txBox="1"/>
          <p:nvPr/>
        </p:nvSpPr>
        <p:spPr>
          <a:xfrm>
            <a:off x="2761501" y="2138123"/>
            <a:ext cx="12892754" cy="14311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1767795">
              <a:lnSpc>
                <a:spcPct val="100000"/>
              </a:lnSpc>
              <a:buSzTx/>
              <a:buFontTx/>
              <a:buNone/>
              <a:defRPr sz="8700" spc="0">
                <a:latin typeface="DR Publik VAR Regular Condensed Bold"/>
                <a:ea typeface="DR Publik VAR Regular Condensed Bold"/>
                <a:cs typeface="DR Publik VAR Regular Condensed Bold"/>
                <a:sym typeface="DR Publik VAR Regular Condensed Bold"/>
              </a:defRPr>
            </a:pPr>
            <a:r>
              <a:rPr lang="da-DK" sz="8500" b="1" dirty="0">
                <a:latin typeface="DR Publik Condensed SemiBold" pitchFamily="2" charset="77"/>
              </a:rPr>
              <a:t>Indsæt overskrift her</a:t>
            </a:r>
          </a:p>
        </p:txBody>
      </p:sp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E0EECE2D-8400-4D27-6F13-F114439A15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67776" y="805194"/>
            <a:ext cx="2520000" cy="186298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Alle ord tæller">
            <a:extLst>
              <a:ext uri="{FF2B5EF4-FFF2-40B4-BE49-F238E27FC236}">
                <a16:creationId xmlns:a16="http://schemas.microsoft.com/office/drawing/2014/main" id="{08FC8BC2-E305-45ED-93CF-D5565C48FDFE}"/>
              </a:ext>
            </a:extLst>
          </p:cNvPr>
          <p:cNvSpPr txBox="1"/>
          <p:nvPr/>
        </p:nvSpPr>
        <p:spPr>
          <a:xfrm>
            <a:off x="2830513" y="500539"/>
            <a:ext cx="4027487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all">
                <a:latin typeface="+mn-lt"/>
                <a:ea typeface="+mn-ea"/>
                <a:cs typeface="+mn-cs"/>
                <a:sym typeface="DR Publik Regular"/>
              </a:defRPr>
            </a:lvl1pPr>
          </a:lstStyle>
          <a:p>
            <a:r>
              <a:rPr lang="da-DK" dirty="0"/>
              <a:t>08. april 2024</a:t>
            </a:r>
          </a:p>
        </p:txBody>
      </p:sp>
      <p:sp>
        <p:nvSpPr>
          <p:cNvPr id="14" name="2024">
            <a:extLst>
              <a:ext uri="{FF2B5EF4-FFF2-40B4-BE49-F238E27FC236}">
                <a16:creationId xmlns:a16="http://schemas.microsoft.com/office/drawing/2014/main" id="{53794725-AEBE-2469-B318-60159C1DB90A}"/>
              </a:ext>
            </a:extLst>
          </p:cNvPr>
          <p:cNvSpPr txBox="1"/>
          <p:nvPr/>
        </p:nvSpPr>
        <p:spPr>
          <a:xfrm>
            <a:off x="2830513" y="768618"/>
            <a:ext cx="2545569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100000"/>
              </a:lnSpc>
              <a:defRPr sz="1600" cap="all">
                <a:latin typeface="+mn-lt"/>
                <a:ea typeface="+mn-ea"/>
                <a:cs typeface="+mn-cs"/>
                <a:sym typeface="DR Publik Regular"/>
              </a:defRPr>
            </a:lvl1pPr>
          </a:lstStyle>
          <a:p>
            <a:r>
              <a:rPr lang="da-DK" cap="none" dirty="0"/>
              <a:t>ALLE ORD TÆLLER - </a:t>
            </a:r>
            <a:r>
              <a:rPr lang="da-DK" dirty="0"/>
              <a:t>Side </a:t>
            </a:r>
            <a:fld id="{BA83A055-6CE9-6A49-85E6-0B1D45F384BE}" type="slidenum">
              <a:rPr lang="da-DK" smtClean="0"/>
              <a:pPr/>
              <a:t>66</a:t>
            </a:fld>
            <a:endParaRPr dirty="0"/>
          </a:p>
        </p:txBody>
      </p:sp>
      <p:pic>
        <p:nvPicPr>
          <p:cNvPr id="2" name="Picture 1" descr="A white blob on a black background&#10;&#10;Description automatically generated">
            <a:extLst>
              <a:ext uri="{FF2B5EF4-FFF2-40B4-BE49-F238E27FC236}">
                <a16:creationId xmlns:a16="http://schemas.microsoft.com/office/drawing/2014/main" id="{11A915B8-E291-D730-C106-52DDA80627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1660" y="7414931"/>
            <a:ext cx="7669660" cy="7669660"/>
          </a:xfrm>
          <a:prstGeom prst="rect">
            <a:avLst/>
          </a:prstGeom>
        </p:spPr>
      </p:pic>
      <p:pic>
        <p:nvPicPr>
          <p:cNvPr id="3" name="Image" descr="Image">
            <a:extLst>
              <a:ext uri="{FF2B5EF4-FFF2-40B4-BE49-F238E27FC236}">
                <a16:creationId xmlns:a16="http://schemas.microsoft.com/office/drawing/2014/main" id="{06A70F47-6C3C-2918-290C-E8F9DF6590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880" y="3834308"/>
            <a:ext cx="1353225" cy="72152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2280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5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dhold…">
            <a:extLst>
              <a:ext uri="{FF2B5EF4-FFF2-40B4-BE49-F238E27FC236}">
                <a16:creationId xmlns:a16="http://schemas.microsoft.com/office/drawing/2014/main" id="{677A2452-4FEE-13EB-BDCC-B6F6BBAE3F80}"/>
              </a:ext>
            </a:extLst>
          </p:cNvPr>
          <p:cNvSpPr txBox="1">
            <a:spLocks/>
          </p:cNvSpPr>
          <p:nvPr/>
        </p:nvSpPr>
        <p:spPr>
          <a:xfrm>
            <a:off x="2830513" y="4195070"/>
            <a:ext cx="15935826" cy="759507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1pPr>
            <a:lvl2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2pPr>
            <a:lvl3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3pPr>
            <a:lvl4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4pPr>
            <a:lvl5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5pPr>
            <a:lvl6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6pPr>
            <a:lvl7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7pPr>
            <a:lvl8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8pPr>
            <a:lvl9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9pPr>
          </a:lstStyle>
          <a:p>
            <a:pPr defTabSz="1767795" hangingPunct="1">
              <a:lnSpc>
                <a:spcPct val="100000"/>
              </a:lnSpc>
              <a:buClr>
                <a:schemeClr val="tx1"/>
              </a:buClr>
              <a:buNone/>
              <a:defRPr sz="5220" spc="-104"/>
            </a:pPr>
            <a:r>
              <a:rPr lang="da-DK" sz="4500" spc="-104" dirty="0"/>
              <a:t>Indsæt tekst her..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493CC2-EFA3-4DFB-5DB4-B305C5E182FD}"/>
              </a:ext>
            </a:extLst>
          </p:cNvPr>
          <p:cNvSpPr txBox="1"/>
          <p:nvPr/>
        </p:nvSpPr>
        <p:spPr>
          <a:xfrm>
            <a:off x="2761501" y="2138123"/>
            <a:ext cx="12892754" cy="14311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1767795">
              <a:lnSpc>
                <a:spcPct val="100000"/>
              </a:lnSpc>
              <a:buSzTx/>
              <a:buFontTx/>
              <a:buNone/>
              <a:defRPr sz="8700" spc="0">
                <a:latin typeface="DR Publik VAR Regular Condensed Bold"/>
                <a:ea typeface="DR Publik VAR Regular Condensed Bold"/>
                <a:cs typeface="DR Publik VAR Regular Condensed Bold"/>
                <a:sym typeface="DR Publik VAR Regular Condensed Bold"/>
              </a:defRPr>
            </a:pPr>
            <a:r>
              <a:rPr lang="da-DK" sz="8500" b="1" dirty="0">
                <a:latin typeface="DR Publik Condensed SemiBold" pitchFamily="2" charset="77"/>
              </a:rPr>
              <a:t>Indsæt overskrift her</a:t>
            </a:r>
          </a:p>
        </p:txBody>
      </p:sp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E0EECE2D-8400-4D27-6F13-F114439A15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67776" y="805194"/>
            <a:ext cx="2520000" cy="18629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Alle ord tæller">
            <a:extLst>
              <a:ext uri="{FF2B5EF4-FFF2-40B4-BE49-F238E27FC236}">
                <a16:creationId xmlns:a16="http://schemas.microsoft.com/office/drawing/2014/main" id="{CC97C3D6-D218-4173-C898-4963ABE7B99D}"/>
              </a:ext>
            </a:extLst>
          </p:cNvPr>
          <p:cNvSpPr txBox="1"/>
          <p:nvPr/>
        </p:nvSpPr>
        <p:spPr>
          <a:xfrm>
            <a:off x="2830513" y="500539"/>
            <a:ext cx="4027487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all">
                <a:latin typeface="+mn-lt"/>
                <a:ea typeface="+mn-ea"/>
                <a:cs typeface="+mn-cs"/>
                <a:sym typeface="DR Publik Regular"/>
              </a:defRPr>
            </a:lvl1pPr>
          </a:lstStyle>
          <a:p>
            <a:r>
              <a:rPr lang="da-DK" dirty="0"/>
              <a:t>08. april 2024</a:t>
            </a:r>
          </a:p>
        </p:txBody>
      </p:sp>
      <p:sp>
        <p:nvSpPr>
          <p:cNvPr id="3" name="2024">
            <a:extLst>
              <a:ext uri="{FF2B5EF4-FFF2-40B4-BE49-F238E27FC236}">
                <a16:creationId xmlns:a16="http://schemas.microsoft.com/office/drawing/2014/main" id="{DA66C17E-3728-D257-DB1D-55A4958012C0}"/>
              </a:ext>
            </a:extLst>
          </p:cNvPr>
          <p:cNvSpPr txBox="1"/>
          <p:nvPr/>
        </p:nvSpPr>
        <p:spPr>
          <a:xfrm>
            <a:off x="2830513" y="768618"/>
            <a:ext cx="2545569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100000"/>
              </a:lnSpc>
              <a:defRPr sz="1600" cap="all">
                <a:latin typeface="+mn-lt"/>
                <a:ea typeface="+mn-ea"/>
                <a:cs typeface="+mn-cs"/>
                <a:sym typeface="DR Publik Regular"/>
              </a:defRPr>
            </a:lvl1pPr>
          </a:lstStyle>
          <a:p>
            <a:r>
              <a:rPr lang="da-DK" cap="none" dirty="0"/>
              <a:t>ALLE ORD TÆLLER - </a:t>
            </a:r>
            <a:r>
              <a:rPr lang="da-DK" dirty="0"/>
              <a:t>Side </a:t>
            </a:r>
            <a:fld id="{BA83A055-6CE9-6A49-85E6-0B1D45F384BE}" type="slidenum">
              <a:rPr lang="da-DK" smtClean="0"/>
              <a:pPr/>
              <a:t>67</a:t>
            </a:fld>
            <a:endParaRPr dirty="0"/>
          </a:p>
        </p:txBody>
      </p:sp>
      <p:pic>
        <p:nvPicPr>
          <p:cNvPr id="6" name="Picture 5" descr="A white oval shape with a pointy point&#10;&#10;Description automatically generated">
            <a:extLst>
              <a:ext uri="{FF2B5EF4-FFF2-40B4-BE49-F238E27FC236}">
                <a16:creationId xmlns:a16="http://schemas.microsoft.com/office/drawing/2014/main" id="{57746809-AADA-07C8-EA9C-55363D95FB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8115" y="746760"/>
            <a:ext cx="8559321" cy="8559321"/>
          </a:xfrm>
          <a:prstGeom prst="rect">
            <a:avLst/>
          </a:prstGeom>
        </p:spPr>
      </p:pic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D06520F2-6600-017C-0FE8-0715B89C9C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97962" y="5026420"/>
            <a:ext cx="739625" cy="93691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31769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A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dhold…">
            <a:extLst>
              <a:ext uri="{FF2B5EF4-FFF2-40B4-BE49-F238E27FC236}">
                <a16:creationId xmlns:a16="http://schemas.microsoft.com/office/drawing/2014/main" id="{677A2452-4FEE-13EB-BDCC-B6F6BBAE3F80}"/>
              </a:ext>
            </a:extLst>
          </p:cNvPr>
          <p:cNvSpPr txBox="1">
            <a:spLocks/>
          </p:cNvSpPr>
          <p:nvPr/>
        </p:nvSpPr>
        <p:spPr>
          <a:xfrm>
            <a:off x="2830513" y="4195070"/>
            <a:ext cx="15935826" cy="759507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1pPr>
            <a:lvl2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2pPr>
            <a:lvl3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3pPr>
            <a:lvl4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4pPr>
            <a:lvl5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5pPr>
            <a:lvl6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6pPr>
            <a:lvl7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7pPr>
            <a:lvl8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8pPr>
            <a:lvl9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9pPr>
          </a:lstStyle>
          <a:p>
            <a:pPr defTabSz="1767795" hangingPunct="1">
              <a:lnSpc>
                <a:spcPct val="100000"/>
              </a:lnSpc>
              <a:buClr>
                <a:schemeClr val="tx1"/>
              </a:buClr>
              <a:buNone/>
              <a:defRPr sz="5220" spc="-104"/>
            </a:pPr>
            <a:r>
              <a:rPr lang="da-DK" sz="4500" spc="-104" dirty="0">
                <a:solidFill>
                  <a:schemeClr val="tx1"/>
                </a:solidFill>
              </a:rPr>
              <a:t>Indsæt tekst her..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493CC2-EFA3-4DFB-5DB4-B305C5E182FD}"/>
              </a:ext>
            </a:extLst>
          </p:cNvPr>
          <p:cNvSpPr txBox="1"/>
          <p:nvPr/>
        </p:nvSpPr>
        <p:spPr>
          <a:xfrm>
            <a:off x="2761501" y="2138123"/>
            <a:ext cx="12892754" cy="14311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1767795">
              <a:lnSpc>
                <a:spcPct val="100000"/>
              </a:lnSpc>
              <a:buSzTx/>
              <a:buFontTx/>
              <a:buNone/>
              <a:defRPr sz="8700" spc="0">
                <a:latin typeface="DR Publik VAR Regular Condensed Bold"/>
                <a:ea typeface="DR Publik VAR Regular Condensed Bold"/>
                <a:cs typeface="DR Publik VAR Regular Condensed Bold"/>
                <a:sym typeface="DR Publik VAR Regular Condensed Bold"/>
              </a:defRPr>
            </a:pPr>
            <a:r>
              <a:rPr lang="da-DK" sz="8500" b="1" dirty="0">
                <a:solidFill>
                  <a:schemeClr val="tx1"/>
                </a:solidFill>
                <a:latin typeface="DR Publik Condensed SemiBold" pitchFamily="2" charset="77"/>
              </a:rPr>
              <a:t>Indsæt overskrift her</a:t>
            </a:r>
          </a:p>
        </p:txBody>
      </p:sp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E0EECE2D-8400-4D27-6F13-F114439A15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67776" y="805194"/>
            <a:ext cx="2520000" cy="18629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Alle ord tæller">
            <a:extLst>
              <a:ext uri="{FF2B5EF4-FFF2-40B4-BE49-F238E27FC236}">
                <a16:creationId xmlns:a16="http://schemas.microsoft.com/office/drawing/2014/main" id="{CC97C3D6-D218-4173-C898-4963ABE7B99D}"/>
              </a:ext>
            </a:extLst>
          </p:cNvPr>
          <p:cNvSpPr txBox="1"/>
          <p:nvPr/>
        </p:nvSpPr>
        <p:spPr>
          <a:xfrm>
            <a:off x="2830513" y="500539"/>
            <a:ext cx="4027487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all">
                <a:latin typeface="+mn-lt"/>
                <a:ea typeface="+mn-ea"/>
                <a:cs typeface="+mn-cs"/>
                <a:sym typeface="DR Publik Regular"/>
              </a:defRPr>
            </a:lvl1pPr>
          </a:lstStyle>
          <a:p>
            <a:r>
              <a:rPr lang="da-DK" dirty="0">
                <a:solidFill>
                  <a:schemeClr val="tx1"/>
                </a:solidFill>
              </a:rPr>
              <a:t>08. april 2024</a:t>
            </a:r>
          </a:p>
        </p:txBody>
      </p:sp>
      <p:sp>
        <p:nvSpPr>
          <p:cNvPr id="3" name="2024">
            <a:extLst>
              <a:ext uri="{FF2B5EF4-FFF2-40B4-BE49-F238E27FC236}">
                <a16:creationId xmlns:a16="http://schemas.microsoft.com/office/drawing/2014/main" id="{DA66C17E-3728-D257-DB1D-55A4958012C0}"/>
              </a:ext>
            </a:extLst>
          </p:cNvPr>
          <p:cNvSpPr txBox="1"/>
          <p:nvPr/>
        </p:nvSpPr>
        <p:spPr>
          <a:xfrm>
            <a:off x="2830513" y="768618"/>
            <a:ext cx="2675412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100000"/>
              </a:lnSpc>
              <a:defRPr sz="1600" cap="all">
                <a:latin typeface="+mn-lt"/>
                <a:ea typeface="+mn-ea"/>
                <a:cs typeface="+mn-cs"/>
                <a:sym typeface="DR Publik Regular"/>
              </a:defRPr>
            </a:lvl1pPr>
          </a:lstStyle>
          <a:p>
            <a:r>
              <a:rPr lang="da-DK" cap="none" dirty="0">
                <a:solidFill>
                  <a:schemeClr val="tx1"/>
                </a:solidFill>
              </a:rPr>
              <a:t>ALLE ORD TÆLLER - </a:t>
            </a:r>
            <a:r>
              <a:rPr lang="da-DK" dirty="0">
                <a:solidFill>
                  <a:schemeClr val="tx1"/>
                </a:solidFill>
              </a:rPr>
              <a:t>Side </a:t>
            </a:r>
            <a:fld id="{BA83A055-6CE9-6A49-85E6-0B1D45F384BE}" type="slidenum">
              <a:rPr lang="da-DK" smtClean="0">
                <a:solidFill>
                  <a:schemeClr val="tx1"/>
                </a:solidFill>
              </a:rPr>
              <a:pPr/>
              <a:t>68</a:t>
            </a:fld>
            <a:endParaRPr dirty="0">
              <a:solidFill>
                <a:schemeClr val="tx1"/>
              </a:solidFill>
            </a:endParaRPr>
          </a:p>
        </p:txBody>
      </p:sp>
      <p:pic>
        <p:nvPicPr>
          <p:cNvPr id="9" name="Picture 8" descr="A white circle on a black background&#10;&#10;Description automatically generated">
            <a:extLst>
              <a:ext uri="{FF2B5EF4-FFF2-40B4-BE49-F238E27FC236}">
                <a16:creationId xmlns:a16="http://schemas.microsoft.com/office/drawing/2014/main" id="{B28A51B6-C15C-C69C-17B4-3241C59570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8567" y="2161284"/>
            <a:ext cx="7985433" cy="7985433"/>
          </a:xfrm>
          <a:prstGeom prst="rect">
            <a:avLst/>
          </a:prstGeom>
        </p:spPr>
      </p:pic>
      <p:pic>
        <p:nvPicPr>
          <p:cNvPr id="11" name="Picture 10" descr="A white blob on a black background&#10;&#10;Description automatically generated">
            <a:extLst>
              <a:ext uri="{FF2B5EF4-FFF2-40B4-BE49-F238E27FC236}">
                <a16:creationId xmlns:a16="http://schemas.microsoft.com/office/drawing/2014/main" id="{C1E9C552-2972-2F96-23E0-796B4FCF5F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8217" y="7102030"/>
            <a:ext cx="8317460" cy="8317460"/>
          </a:xfrm>
          <a:prstGeom prst="rect">
            <a:avLst/>
          </a:prstGeom>
        </p:spPr>
      </p:pic>
      <p:pic>
        <p:nvPicPr>
          <p:cNvPr id="12" name="Image" descr="Image">
            <a:extLst>
              <a:ext uri="{FF2B5EF4-FFF2-40B4-BE49-F238E27FC236}">
                <a16:creationId xmlns:a16="http://schemas.microsoft.com/office/drawing/2014/main" id="{C9327635-6495-CC0E-9A82-39B38BAAF2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81390" y="3797580"/>
            <a:ext cx="543679" cy="79497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Image" descr="Image">
            <a:extLst>
              <a:ext uri="{FF2B5EF4-FFF2-40B4-BE49-F238E27FC236}">
                <a16:creationId xmlns:a16="http://schemas.microsoft.com/office/drawing/2014/main" id="{36C34971-4DF3-56E1-494A-BC266B39A0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7993" y="10856761"/>
            <a:ext cx="539754" cy="45978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2494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5A4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dhold…">
            <a:extLst>
              <a:ext uri="{FF2B5EF4-FFF2-40B4-BE49-F238E27FC236}">
                <a16:creationId xmlns:a16="http://schemas.microsoft.com/office/drawing/2014/main" id="{677A2452-4FEE-13EB-BDCC-B6F6BBAE3F80}"/>
              </a:ext>
            </a:extLst>
          </p:cNvPr>
          <p:cNvSpPr txBox="1">
            <a:spLocks/>
          </p:cNvSpPr>
          <p:nvPr/>
        </p:nvSpPr>
        <p:spPr>
          <a:xfrm>
            <a:off x="2830513" y="4195070"/>
            <a:ext cx="15935826" cy="759507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1pPr>
            <a:lvl2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2pPr>
            <a:lvl3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3pPr>
            <a:lvl4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4pPr>
            <a:lvl5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5pPr>
            <a:lvl6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6pPr>
            <a:lvl7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7pPr>
            <a:lvl8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8pPr>
            <a:lvl9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9pPr>
          </a:lstStyle>
          <a:p>
            <a:pPr defTabSz="1767795" hangingPunct="1">
              <a:lnSpc>
                <a:spcPct val="100000"/>
              </a:lnSpc>
              <a:buClr>
                <a:schemeClr val="tx1"/>
              </a:buClr>
              <a:buNone/>
              <a:defRPr sz="5220" spc="-104"/>
            </a:pPr>
            <a:r>
              <a:rPr lang="da-DK" sz="4500" spc="-104" dirty="0">
                <a:solidFill>
                  <a:schemeClr val="bg1"/>
                </a:solidFill>
              </a:rPr>
              <a:t>Indsæt tekst her..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493CC2-EFA3-4DFB-5DB4-B305C5E182FD}"/>
              </a:ext>
            </a:extLst>
          </p:cNvPr>
          <p:cNvSpPr txBox="1"/>
          <p:nvPr/>
        </p:nvSpPr>
        <p:spPr>
          <a:xfrm>
            <a:off x="2761501" y="2138123"/>
            <a:ext cx="12892754" cy="14311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1767795">
              <a:lnSpc>
                <a:spcPct val="100000"/>
              </a:lnSpc>
              <a:buSzTx/>
              <a:buFontTx/>
              <a:buNone/>
              <a:defRPr sz="8700" spc="0">
                <a:latin typeface="DR Publik VAR Regular Condensed Bold"/>
                <a:ea typeface="DR Publik VAR Regular Condensed Bold"/>
                <a:cs typeface="DR Publik VAR Regular Condensed Bold"/>
                <a:sym typeface="DR Publik VAR Regular Condensed Bold"/>
              </a:defRPr>
            </a:pPr>
            <a:r>
              <a:rPr lang="da-DK" sz="8500" b="1" dirty="0">
                <a:solidFill>
                  <a:schemeClr val="bg1"/>
                </a:solidFill>
                <a:latin typeface="DR Publik Condensed SemiBold" pitchFamily="2" charset="77"/>
              </a:rPr>
              <a:t>Indsæt overskrift her</a:t>
            </a:r>
          </a:p>
        </p:txBody>
      </p:sp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E0EECE2D-8400-4D27-6F13-F114439A15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67776" y="805194"/>
            <a:ext cx="2520000" cy="18629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Alle ord tæller">
            <a:extLst>
              <a:ext uri="{FF2B5EF4-FFF2-40B4-BE49-F238E27FC236}">
                <a16:creationId xmlns:a16="http://schemas.microsoft.com/office/drawing/2014/main" id="{CC97C3D6-D218-4173-C898-4963ABE7B99D}"/>
              </a:ext>
            </a:extLst>
          </p:cNvPr>
          <p:cNvSpPr txBox="1"/>
          <p:nvPr/>
        </p:nvSpPr>
        <p:spPr>
          <a:xfrm>
            <a:off x="2830513" y="500539"/>
            <a:ext cx="4027487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all">
                <a:latin typeface="+mn-lt"/>
                <a:ea typeface="+mn-ea"/>
                <a:cs typeface="+mn-cs"/>
                <a:sym typeface="DR Publik Regular"/>
              </a:defRPr>
            </a:lvl1pPr>
          </a:lstStyle>
          <a:p>
            <a:r>
              <a:rPr lang="da-DK" dirty="0">
                <a:solidFill>
                  <a:schemeClr val="bg1"/>
                </a:solidFill>
              </a:rPr>
              <a:t>08. april 2024</a:t>
            </a:r>
          </a:p>
        </p:txBody>
      </p:sp>
      <p:sp>
        <p:nvSpPr>
          <p:cNvPr id="3" name="2024">
            <a:extLst>
              <a:ext uri="{FF2B5EF4-FFF2-40B4-BE49-F238E27FC236}">
                <a16:creationId xmlns:a16="http://schemas.microsoft.com/office/drawing/2014/main" id="{DA66C17E-3728-D257-DB1D-55A4958012C0}"/>
              </a:ext>
            </a:extLst>
          </p:cNvPr>
          <p:cNvSpPr txBox="1"/>
          <p:nvPr/>
        </p:nvSpPr>
        <p:spPr>
          <a:xfrm>
            <a:off x="2830513" y="768618"/>
            <a:ext cx="2675412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100000"/>
              </a:lnSpc>
              <a:defRPr sz="1600" cap="all">
                <a:latin typeface="+mn-lt"/>
                <a:ea typeface="+mn-ea"/>
                <a:cs typeface="+mn-cs"/>
                <a:sym typeface="DR Publik Regular"/>
              </a:defRPr>
            </a:lvl1pPr>
          </a:lstStyle>
          <a:p>
            <a:r>
              <a:rPr lang="da-DK" cap="none" dirty="0">
                <a:solidFill>
                  <a:schemeClr val="bg1"/>
                </a:solidFill>
              </a:rPr>
              <a:t>ALLE ORD TÆLLER - </a:t>
            </a:r>
            <a:r>
              <a:rPr lang="da-DK" dirty="0">
                <a:solidFill>
                  <a:schemeClr val="bg1"/>
                </a:solidFill>
              </a:rPr>
              <a:t>Side </a:t>
            </a:r>
            <a:fld id="{BA83A055-6CE9-6A49-85E6-0B1D45F384BE}" type="slidenum">
              <a:rPr lang="da-DK" smtClean="0">
                <a:solidFill>
                  <a:schemeClr val="bg1"/>
                </a:solidFill>
              </a:rPr>
              <a:pPr/>
              <a:t>69</a:t>
            </a:fld>
            <a:endParaRPr dirty="0">
              <a:solidFill>
                <a:schemeClr val="bg1"/>
              </a:solidFill>
            </a:endParaRPr>
          </a:p>
        </p:txBody>
      </p:sp>
      <p:pic>
        <p:nvPicPr>
          <p:cNvPr id="6" name="Picture 5" descr="A white speech bubble on a black background&#10;&#10;Description automatically generated">
            <a:extLst>
              <a:ext uri="{FF2B5EF4-FFF2-40B4-BE49-F238E27FC236}">
                <a16:creationId xmlns:a16="http://schemas.microsoft.com/office/drawing/2014/main" id="{1A34FC1A-8621-60DE-8EF1-BD8D38BBDF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6916" y="535192"/>
            <a:ext cx="7319755" cy="7319755"/>
          </a:xfrm>
          <a:prstGeom prst="rect">
            <a:avLst/>
          </a:prstGeom>
        </p:spPr>
      </p:pic>
      <p:pic>
        <p:nvPicPr>
          <p:cNvPr id="7" name="Picture 6" descr="A white blot on a black background&#10;&#10;Description automatically generated">
            <a:extLst>
              <a:ext uri="{FF2B5EF4-FFF2-40B4-BE49-F238E27FC236}">
                <a16:creationId xmlns:a16="http://schemas.microsoft.com/office/drawing/2014/main" id="{453619C2-7850-2045-F132-63F8AC4DB1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41" y="7732284"/>
            <a:ext cx="8034080" cy="8034080"/>
          </a:xfrm>
          <a:prstGeom prst="rect">
            <a:avLst/>
          </a:prstGeom>
        </p:spPr>
      </p:pic>
      <p:pic>
        <p:nvPicPr>
          <p:cNvPr id="13" name="Image" descr="Image">
            <a:extLst>
              <a:ext uri="{FF2B5EF4-FFF2-40B4-BE49-F238E27FC236}">
                <a16:creationId xmlns:a16="http://schemas.microsoft.com/office/drawing/2014/main" id="{8B5D46F2-E7D2-AC94-B503-9966544121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75454" y="3944629"/>
            <a:ext cx="695083" cy="1015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Image" descr="Image">
            <a:extLst>
              <a:ext uri="{FF2B5EF4-FFF2-40B4-BE49-F238E27FC236}">
                <a16:creationId xmlns:a16="http://schemas.microsoft.com/office/drawing/2014/main" id="{5567B996-A4D5-7B61-4DD8-0ADA27AA55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1838" y="12078896"/>
            <a:ext cx="1307085" cy="10211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8970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0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dhold…">
            <a:extLst>
              <a:ext uri="{FF2B5EF4-FFF2-40B4-BE49-F238E27FC236}">
                <a16:creationId xmlns:a16="http://schemas.microsoft.com/office/drawing/2014/main" id="{677A2452-4FEE-13EB-BDCC-B6F6BBAE3F80}"/>
              </a:ext>
            </a:extLst>
          </p:cNvPr>
          <p:cNvSpPr txBox="1">
            <a:spLocks/>
          </p:cNvSpPr>
          <p:nvPr/>
        </p:nvSpPr>
        <p:spPr>
          <a:xfrm>
            <a:off x="2830513" y="4195070"/>
            <a:ext cx="15935826" cy="759507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1pPr>
            <a:lvl2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2pPr>
            <a:lvl3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3pPr>
            <a:lvl4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4pPr>
            <a:lvl5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5pPr>
            <a:lvl6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6pPr>
            <a:lvl7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7pPr>
            <a:lvl8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8pPr>
            <a:lvl9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9pPr>
          </a:lstStyle>
          <a:p>
            <a:pPr defTabSz="1767795" hangingPunct="1">
              <a:lnSpc>
                <a:spcPct val="100000"/>
              </a:lnSpc>
              <a:buClr>
                <a:schemeClr val="tx1"/>
              </a:buClr>
              <a:buNone/>
              <a:defRPr sz="5220" spc="-104"/>
            </a:pPr>
            <a:r>
              <a:rPr lang="da-DK" sz="4500" spc="-104" dirty="0"/>
              <a:t>Indsæt tekst her..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493CC2-EFA3-4DFB-5DB4-B305C5E182FD}"/>
              </a:ext>
            </a:extLst>
          </p:cNvPr>
          <p:cNvSpPr txBox="1"/>
          <p:nvPr/>
        </p:nvSpPr>
        <p:spPr>
          <a:xfrm>
            <a:off x="2761501" y="2138123"/>
            <a:ext cx="12892754" cy="14311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1767795">
              <a:lnSpc>
                <a:spcPct val="100000"/>
              </a:lnSpc>
              <a:buSzTx/>
              <a:buFontTx/>
              <a:buNone/>
              <a:defRPr sz="8700" spc="0">
                <a:latin typeface="DR Publik VAR Regular Condensed Bold"/>
                <a:ea typeface="DR Publik VAR Regular Condensed Bold"/>
                <a:cs typeface="DR Publik VAR Regular Condensed Bold"/>
                <a:sym typeface="DR Publik VAR Regular Condensed Bold"/>
              </a:defRPr>
            </a:pPr>
            <a:r>
              <a:rPr lang="da-DK" sz="8500" b="1" dirty="0">
                <a:latin typeface="DR Publik Condensed SemiBold" pitchFamily="2" charset="77"/>
              </a:rPr>
              <a:t>Indsæt overskrift her</a:t>
            </a:r>
          </a:p>
        </p:txBody>
      </p:sp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E0EECE2D-8400-4D27-6F13-F114439A15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67776" y="805194"/>
            <a:ext cx="2520000" cy="186298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Alle ord tæller">
            <a:extLst>
              <a:ext uri="{FF2B5EF4-FFF2-40B4-BE49-F238E27FC236}">
                <a16:creationId xmlns:a16="http://schemas.microsoft.com/office/drawing/2014/main" id="{08FC8BC2-E305-45ED-93CF-D5565C48FDFE}"/>
              </a:ext>
            </a:extLst>
          </p:cNvPr>
          <p:cNvSpPr txBox="1"/>
          <p:nvPr/>
        </p:nvSpPr>
        <p:spPr>
          <a:xfrm>
            <a:off x="2830513" y="500539"/>
            <a:ext cx="4027487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all">
                <a:latin typeface="+mn-lt"/>
                <a:ea typeface="+mn-ea"/>
                <a:cs typeface="+mn-cs"/>
                <a:sym typeface="DR Publik Regular"/>
              </a:defRPr>
            </a:lvl1pPr>
          </a:lstStyle>
          <a:p>
            <a:r>
              <a:rPr lang="da-DK" dirty="0"/>
              <a:t>08. april 2024</a:t>
            </a:r>
          </a:p>
        </p:txBody>
      </p:sp>
      <p:sp>
        <p:nvSpPr>
          <p:cNvPr id="14" name="2024">
            <a:extLst>
              <a:ext uri="{FF2B5EF4-FFF2-40B4-BE49-F238E27FC236}">
                <a16:creationId xmlns:a16="http://schemas.microsoft.com/office/drawing/2014/main" id="{53794725-AEBE-2469-B318-60159C1DB90A}"/>
              </a:ext>
            </a:extLst>
          </p:cNvPr>
          <p:cNvSpPr txBox="1"/>
          <p:nvPr/>
        </p:nvSpPr>
        <p:spPr>
          <a:xfrm>
            <a:off x="2830513" y="768618"/>
            <a:ext cx="2545569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100000"/>
              </a:lnSpc>
              <a:defRPr sz="1600" cap="all">
                <a:latin typeface="+mn-lt"/>
                <a:ea typeface="+mn-ea"/>
                <a:cs typeface="+mn-cs"/>
                <a:sym typeface="DR Publik Regular"/>
              </a:defRPr>
            </a:lvl1pPr>
          </a:lstStyle>
          <a:p>
            <a:r>
              <a:rPr lang="da-DK" cap="none" dirty="0"/>
              <a:t>ALLE ORD TÆLLER - </a:t>
            </a:r>
            <a:r>
              <a:rPr lang="da-DK" dirty="0"/>
              <a:t>Side </a:t>
            </a:r>
            <a:fld id="{BA83A055-6CE9-6A49-85E6-0B1D45F384BE}" type="slidenum">
              <a:rPr lang="da-DK" smtClean="0"/>
              <a:pPr/>
              <a:t>7</a:t>
            </a:fld>
            <a:endParaRPr dirty="0"/>
          </a:p>
        </p:txBody>
      </p:sp>
      <p:pic>
        <p:nvPicPr>
          <p:cNvPr id="15" name="Sammenstilling_uden_logo_Samlet_11.png" descr="Sammenstilling_uden_logo_Samlet_11.png">
            <a:extLst>
              <a:ext uri="{FF2B5EF4-FFF2-40B4-BE49-F238E27FC236}">
                <a16:creationId xmlns:a16="http://schemas.microsoft.com/office/drawing/2014/main" id="{27D52A15-A127-F96B-23FF-8B25482FFC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97853" y="2138123"/>
            <a:ext cx="12532084" cy="1253208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64920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1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Indhold…"/>
          <p:cNvSpPr txBox="1">
            <a:spLocks noGrp="1"/>
          </p:cNvSpPr>
          <p:nvPr>
            <p:ph type="body" idx="4294967295"/>
          </p:nvPr>
        </p:nvSpPr>
        <p:spPr>
          <a:xfrm>
            <a:off x="2830513" y="4195070"/>
            <a:ext cx="15935826" cy="7595079"/>
          </a:xfrm>
          <a:prstGeom prst="rect">
            <a:avLst/>
          </a:prstGeom>
        </p:spPr>
        <p:txBody>
          <a:bodyPr/>
          <a:lstStyle/>
          <a:p>
            <a:pPr marL="883919" indent="-883919" defTabSz="1767795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5220" spc="-104"/>
            </a:pPr>
            <a:r>
              <a:rPr lang="da-DK" sz="4500" dirty="0" err="1"/>
              <a:t>Lorem</a:t>
            </a:r>
            <a:r>
              <a:rPr lang="da-DK" sz="4500" dirty="0"/>
              <a:t> </a:t>
            </a:r>
            <a:r>
              <a:rPr lang="da-DK" sz="4500" dirty="0" err="1"/>
              <a:t>ipsum</a:t>
            </a:r>
            <a:endParaRPr sz="45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B803E1-B422-11FC-BF57-7BDE5AC678D0}"/>
              </a:ext>
            </a:extLst>
          </p:cNvPr>
          <p:cNvSpPr txBox="1"/>
          <p:nvPr/>
        </p:nvSpPr>
        <p:spPr>
          <a:xfrm>
            <a:off x="2761501" y="2138123"/>
            <a:ext cx="12892754" cy="14311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1767795">
              <a:lnSpc>
                <a:spcPct val="100000"/>
              </a:lnSpc>
              <a:buSzTx/>
              <a:buFontTx/>
              <a:buNone/>
              <a:defRPr sz="8700" spc="0">
                <a:latin typeface="DR Publik VAR Regular Condensed Bold"/>
                <a:ea typeface="DR Publik VAR Regular Condensed Bold"/>
                <a:cs typeface="DR Publik VAR Regular Condensed Bold"/>
                <a:sym typeface="DR Publik VAR Regular Condensed Bold"/>
              </a:defRPr>
            </a:pPr>
            <a:r>
              <a:rPr lang="da-DK" sz="8500" b="1" dirty="0">
                <a:latin typeface="DR Publik Condensed SemiBold" pitchFamily="2" charset="77"/>
              </a:rPr>
              <a:t>Opsamling</a:t>
            </a:r>
          </a:p>
        </p:txBody>
      </p:sp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5CFCD6B1-71D0-17F7-4CB0-B56E9A2C6F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67776" y="805194"/>
            <a:ext cx="2520000" cy="18629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Alle ord tæller">
            <a:extLst>
              <a:ext uri="{FF2B5EF4-FFF2-40B4-BE49-F238E27FC236}">
                <a16:creationId xmlns:a16="http://schemas.microsoft.com/office/drawing/2014/main" id="{36FC9B85-5085-E0DD-7CF9-FF2906CBC981}"/>
              </a:ext>
            </a:extLst>
          </p:cNvPr>
          <p:cNvSpPr txBox="1"/>
          <p:nvPr/>
        </p:nvSpPr>
        <p:spPr>
          <a:xfrm>
            <a:off x="2830513" y="500539"/>
            <a:ext cx="4027487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all">
                <a:latin typeface="+mn-lt"/>
                <a:ea typeface="+mn-ea"/>
                <a:cs typeface="+mn-cs"/>
                <a:sym typeface="DR Publik Regular"/>
              </a:defRPr>
            </a:lvl1pPr>
          </a:lstStyle>
          <a:p>
            <a:r>
              <a:rPr lang="da-DK" dirty="0"/>
              <a:t>08. april 2024</a:t>
            </a:r>
          </a:p>
        </p:txBody>
      </p:sp>
      <p:sp>
        <p:nvSpPr>
          <p:cNvPr id="3" name="2024">
            <a:extLst>
              <a:ext uri="{FF2B5EF4-FFF2-40B4-BE49-F238E27FC236}">
                <a16:creationId xmlns:a16="http://schemas.microsoft.com/office/drawing/2014/main" id="{726218F1-F378-E952-26C5-1D73A61A29E6}"/>
              </a:ext>
            </a:extLst>
          </p:cNvPr>
          <p:cNvSpPr txBox="1"/>
          <p:nvPr/>
        </p:nvSpPr>
        <p:spPr>
          <a:xfrm>
            <a:off x="2830513" y="768618"/>
            <a:ext cx="2545569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100000"/>
              </a:lnSpc>
              <a:defRPr sz="1600" cap="all">
                <a:latin typeface="+mn-lt"/>
                <a:ea typeface="+mn-ea"/>
                <a:cs typeface="+mn-cs"/>
                <a:sym typeface="DR Publik Regular"/>
              </a:defRPr>
            </a:lvl1pPr>
          </a:lstStyle>
          <a:p>
            <a:r>
              <a:rPr lang="da-DK" cap="none" dirty="0"/>
              <a:t>ALLE ORD TÆLLER - </a:t>
            </a:r>
            <a:r>
              <a:rPr lang="da-DK" dirty="0"/>
              <a:t>Side </a:t>
            </a:r>
            <a:fld id="{BA83A055-6CE9-6A49-85E6-0B1D45F384BE}" type="slidenum">
              <a:rPr lang="da-DK" smtClean="0"/>
              <a:pPr/>
              <a:t>70</a:t>
            </a:fld>
            <a:endParaRPr dirty="0"/>
          </a:p>
        </p:txBody>
      </p:sp>
      <p:pic>
        <p:nvPicPr>
          <p:cNvPr id="5" name="Picture 4" descr="A white speech bubble on a black background&#10;&#10;Description automatically generated">
            <a:extLst>
              <a:ext uri="{FF2B5EF4-FFF2-40B4-BE49-F238E27FC236}">
                <a16:creationId xmlns:a16="http://schemas.microsoft.com/office/drawing/2014/main" id="{142A42EA-C847-F03F-9490-FCA47A89B6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5350" y="1842376"/>
            <a:ext cx="7817438" cy="7817438"/>
          </a:xfrm>
          <a:prstGeom prst="rect">
            <a:avLst/>
          </a:prstGeom>
        </p:spPr>
      </p:pic>
      <p:pic>
        <p:nvPicPr>
          <p:cNvPr id="6" name="Picture 5" descr="A white blob on a black background&#10;&#10;Description automatically generated">
            <a:extLst>
              <a:ext uri="{FF2B5EF4-FFF2-40B4-BE49-F238E27FC236}">
                <a16:creationId xmlns:a16="http://schemas.microsoft.com/office/drawing/2014/main" id="{C622C24D-FA15-1304-A0B5-D2F13EBA88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255" y="8233381"/>
            <a:ext cx="7113536" cy="7113536"/>
          </a:xfrm>
          <a:prstGeom prst="rect">
            <a:avLst/>
          </a:prstGeom>
        </p:spPr>
      </p:pic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C413F6C0-612E-8670-621A-819B3E9845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70019" y="1374880"/>
            <a:ext cx="993089" cy="76324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382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DA5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439" y="-3811892"/>
            <a:ext cx="22655623" cy="21339784"/>
          </a:xfrm>
          <a:prstGeom prst="rect">
            <a:avLst/>
          </a:prstGeom>
          <a:ln w="12700">
            <a:miter lim="400000"/>
          </a:ln>
        </p:spPr>
      </p:pic>
      <p:sp>
        <p:nvSpPr>
          <p:cNvPr id="1522" name="Her kan der stå en super fængende overskrift"/>
          <p:cNvSpPr txBox="1"/>
          <p:nvPr/>
        </p:nvSpPr>
        <p:spPr>
          <a:xfrm>
            <a:off x="5848088" y="3488244"/>
            <a:ext cx="12158434" cy="67395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normAutofit/>
          </a:bodyPr>
          <a:lstStyle>
            <a:lvl1pPr algn="ctr" defTabSz="2031949">
              <a:lnSpc>
                <a:spcPts val="10000"/>
              </a:lnSpc>
              <a:defRPr sz="10000" spc="0">
                <a:latin typeface="DR Publik VAR Regular Condensed Bold"/>
                <a:ea typeface="DR Publik VAR Regular Condensed Bold"/>
                <a:cs typeface="DR Publik VAR Regular Condensed Bold"/>
                <a:sym typeface="DR Publik VAR Regular Condensed Bold"/>
              </a:defRPr>
            </a:lvl1pPr>
          </a:lstStyle>
          <a:p>
            <a:r>
              <a:rPr b="1" dirty="0">
                <a:latin typeface="DR Publik Condensed SemiBold" pitchFamily="2" charset="77"/>
              </a:rPr>
              <a:t>Her </a:t>
            </a:r>
            <a:r>
              <a:rPr b="1" dirty="0" err="1">
                <a:latin typeface="DR Publik Condensed SemiBold" pitchFamily="2" charset="77"/>
              </a:rPr>
              <a:t>kan</a:t>
            </a:r>
            <a:r>
              <a:rPr b="1" dirty="0">
                <a:latin typeface="DR Publik Condensed SemiBold" pitchFamily="2" charset="77"/>
              </a:rPr>
              <a:t> der </a:t>
            </a:r>
            <a:r>
              <a:rPr b="1" dirty="0" err="1">
                <a:latin typeface="DR Publik Condensed SemiBold" pitchFamily="2" charset="77"/>
              </a:rPr>
              <a:t>stå</a:t>
            </a:r>
            <a:r>
              <a:rPr b="1" dirty="0">
                <a:latin typeface="DR Publik Condensed SemiBold" pitchFamily="2" charset="77"/>
              </a:rPr>
              <a:t> </a:t>
            </a:r>
            <a:r>
              <a:rPr b="1" dirty="0" err="1">
                <a:latin typeface="DR Publik Condensed SemiBold" pitchFamily="2" charset="77"/>
              </a:rPr>
              <a:t>en</a:t>
            </a:r>
            <a:r>
              <a:rPr b="1" dirty="0">
                <a:latin typeface="DR Publik Condensed SemiBold" pitchFamily="2" charset="77"/>
              </a:rPr>
              <a:t> super </a:t>
            </a:r>
            <a:r>
              <a:rPr b="1" dirty="0" err="1">
                <a:latin typeface="DR Publik Condensed SemiBold" pitchFamily="2" charset="77"/>
              </a:rPr>
              <a:t>fængende</a:t>
            </a:r>
            <a:r>
              <a:rPr b="1" dirty="0">
                <a:latin typeface="DR Publik Condensed SemiBold" pitchFamily="2" charset="77"/>
              </a:rPr>
              <a:t> </a:t>
            </a:r>
            <a:r>
              <a:rPr b="1" dirty="0" err="1">
                <a:latin typeface="DR Publik Condensed SemiBold" pitchFamily="2" charset="77"/>
              </a:rPr>
              <a:t>overskrift</a:t>
            </a:r>
            <a:endParaRPr b="1" dirty="0">
              <a:latin typeface="DR Publik Condensed SemiBold" pitchFamily="2" charset="77"/>
            </a:endParaRPr>
          </a:p>
        </p:txBody>
      </p:sp>
    </p:spTree>
  </p:cSld>
  <p:clrMapOvr>
    <a:masterClrMapping/>
  </p:clrMapOvr>
  <p:transition spd="med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1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" descr="Image">
            <a:extLst>
              <a:ext uri="{FF2B5EF4-FFF2-40B4-BE49-F238E27FC236}">
                <a16:creationId xmlns:a16="http://schemas.microsoft.com/office/drawing/2014/main" id="{373A57BE-97E3-230B-64AF-879927798F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108" y="2791326"/>
            <a:ext cx="27685326" cy="9856091"/>
          </a:xfrm>
          <a:prstGeom prst="rect">
            <a:avLst/>
          </a:prstGeom>
          <a:ln w="12700">
            <a:miter lim="400000"/>
          </a:ln>
        </p:spPr>
      </p:pic>
      <p:sp>
        <p:nvSpPr>
          <p:cNvPr id="1522" name="Her kan der stå en super fængende overskrift"/>
          <p:cNvSpPr txBox="1"/>
          <p:nvPr/>
        </p:nvSpPr>
        <p:spPr>
          <a:xfrm>
            <a:off x="3947098" y="3488244"/>
            <a:ext cx="12158434" cy="67395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normAutofit/>
          </a:bodyPr>
          <a:lstStyle>
            <a:lvl1pPr algn="ctr" defTabSz="2031949">
              <a:lnSpc>
                <a:spcPts val="10000"/>
              </a:lnSpc>
              <a:defRPr sz="10000" spc="0">
                <a:latin typeface="DR Publik VAR Regular Condensed Bold"/>
                <a:ea typeface="DR Publik VAR Regular Condensed Bold"/>
                <a:cs typeface="DR Publik VAR Regular Condensed Bold"/>
                <a:sym typeface="DR Publik VAR Regular Condensed Bold"/>
              </a:defRPr>
            </a:lvl1pPr>
          </a:lstStyle>
          <a:p>
            <a:pPr algn="l"/>
            <a:r>
              <a:rPr b="1" dirty="0">
                <a:latin typeface="DR Publik Condensed SemiBold" pitchFamily="2" charset="77"/>
              </a:rPr>
              <a:t>Her </a:t>
            </a:r>
            <a:r>
              <a:rPr b="1" dirty="0" err="1">
                <a:latin typeface="DR Publik Condensed SemiBold" pitchFamily="2" charset="77"/>
              </a:rPr>
              <a:t>kan</a:t>
            </a:r>
            <a:r>
              <a:rPr b="1" dirty="0">
                <a:latin typeface="DR Publik Condensed SemiBold" pitchFamily="2" charset="77"/>
              </a:rPr>
              <a:t> der </a:t>
            </a:r>
            <a:r>
              <a:rPr b="1" dirty="0" err="1">
                <a:latin typeface="DR Publik Condensed SemiBold" pitchFamily="2" charset="77"/>
              </a:rPr>
              <a:t>stå</a:t>
            </a:r>
            <a:r>
              <a:rPr b="1" dirty="0">
                <a:latin typeface="DR Publik Condensed SemiBold" pitchFamily="2" charset="77"/>
              </a:rPr>
              <a:t> </a:t>
            </a:r>
            <a:r>
              <a:rPr b="1" dirty="0" err="1">
                <a:latin typeface="DR Publik Condensed SemiBold" pitchFamily="2" charset="77"/>
              </a:rPr>
              <a:t>en</a:t>
            </a:r>
            <a:r>
              <a:rPr b="1" dirty="0">
                <a:latin typeface="DR Publik Condensed SemiBold" pitchFamily="2" charset="77"/>
              </a:rPr>
              <a:t> super </a:t>
            </a:r>
            <a:r>
              <a:rPr b="1" dirty="0" err="1">
                <a:latin typeface="DR Publik Condensed SemiBold" pitchFamily="2" charset="77"/>
              </a:rPr>
              <a:t>fængende</a:t>
            </a:r>
            <a:r>
              <a:rPr b="1" dirty="0">
                <a:latin typeface="DR Publik Condensed SemiBold" pitchFamily="2" charset="77"/>
              </a:rPr>
              <a:t> </a:t>
            </a:r>
            <a:r>
              <a:rPr b="1" dirty="0" err="1">
                <a:latin typeface="DR Publik Condensed SemiBold" pitchFamily="2" charset="77"/>
              </a:rPr>
              <a:t>overskrift</a:t>
            </a:r>
            <a:endParaRPr b="1" dirty="0">
              <a:latin typeface="DR Publik Condensed Semi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334060368"/>
      </p:ext>
    </p:extLst>
  </p:cSld>
  <p:clrMapOvr>
    <a:masterClrMapping/>
  </p:clrMapOvr>
  <p:transition spd="med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E1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" descr="Image">
            <a:extLst>
              <a:ext uri="{FF2B5EF4-FFF2-40B4-BE49-F238E27FC236}">
                <a16:creationId xmlns:a16="http://schemas.microsoft.com/office/drawing/2014/main" id="{317BEF0B-493D-F004-A5DF-1EC1165698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3178" y="-3621398"/>
            <a:ext cx="19659601" cy="19379945"/>
          </a:xfrm>
          <a:prstGeom prst="rect">
            <a:avLst/>
          </a:prstGeom>
          <a:ln w="12700">
            <a:miter lim="400000"/>
          </a:ln>
        </p:spPr>
      </p:pic>
      <p:sp>
        <p:nvSpPr>
          <p:cNvPr id="1522" name="Her kan der stå en super fængende overskrift"/>
          <p:cNvSpPr txBox="1"/>
          <p:nvPr/>
        </p:nvSpPr>
        <p:spPr>
          <a:xfrm>
            <a:off x="5848088" y="3488244"/>
            <a:ext cx="12158434" cy="67395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normAutofit/>
          </a:bodyPr>
          <a:lstStyle>
            <a:lvl1pPr algn="ctr" defTabSz="2031949">
              <a:lnSpc>
                <a:spcPts val="10000"/>
              </a:lnSpc>
              <a:defRPr sz="10000" spc="0">
                <a:latin typeface="DR Publik VAR Regular Condensed Bold"/>
                <a:ea typeface="DR Publik VAR Regular Condensed Bold"/>
                <a:cs typeface="DR Publik VAR Regular Condensed Bold"/>
                <a:sym typeface="DR Publik VAR Regular Condensed Bold"/>
              </a:defRPr>
            </a:lvl1pPr>
          </a:lstStyle>
          <a:p>
            <a:r>
              <a:rPr b="1" dirty="0">
                <a:latin typeface="DR Publik Condensed SemiBold" pitchFamily="2" charset="77"/>
              </a:rPr>
              <a:t>Her </a:t>
            </a:r>
            <a:r>
              <a:rPr b="1" dirty="0" err="1">
                <a:latin typeface="DR Publik Condensed SemiBold" pitchFamily="2" charset="77"/>
              </a:rPr>
              <a:t>kan</a:t>
            </a:r>
            <a:r>
              <a:rPr b="1" dirty="0">
                <a:latin typeface="DR Publik Condensed SemiBold" pitchFamily="2" charset="77"/>
              </a:rPr>
              <a:t> der </a:t>
            </a:r>
            <a:r>
              <a:rPr b="1" dirty="0" err="1">
                <a:latin typeface="DR Publik Condensed SemiBold" pitchFamily="2" charset="77"/>
              </a:rPr>
              <a:t>stå</a:t>
            </a:r>
            <a:r>
              <a:rPr b="1" dirty="0">
                <a:latin typeface="DR Publik Condensed SemiBold" pitchFamily="2" charset="77"/>
              </a:rPr>
              <a:t> </a:t>
            </a:r>
            <a:r>
              <a:rPr b="1" dirty="0" err="1">
                <a:latin typeface="DR Publik Condensed SemiBold" pitchFamily="2" charset="77"/>
              </a:rPr>
              <a:t>en</a:t>
            </a:r>
            <a:r>
              <a:rPr b="1" dirty="0">
                <a:latin typeface="DR Publik Condensed SemiBold" pitchFamily="2" charset="77"/>
              </a:rPr>
              <a:t> super </a:t>
            </a:r>
            <a:r>
              <a:rPr b="1" dirty="0" err="1">
                <a:latin typeface="DR Publik Condensed SemiBold" pitchFamily="2" charset="77"/>
              </a:rPr>
              <a:t>fængende</a:t>
            </a:r>
            <a:r>
              <a:rPr b="1" dirty="0">
                <a:latin typeface="DR Publik Condensed SemiBold" pitchFamily="2" charset="77"/>
              </a:rPr>
              <a:t> </a:t>
            </a:r>
            <a:r>
              <a:rPr b="1" dirty="0" err="1">
                <a:latin typeface="DR Publik Condensed SemiBold" pitchFamily="2" charset="77"/>
              </a:rPr>
              <a:t>overskrift</a:t>
            </a:r>
            <a:endParaRPr b="1" dirty="0">
              <a:latin typeface="DR Publik Condensed SemiBold" pitchFamily="2" charset="77"/>
            </a:endParaRPr>
          </a:p>
        </p:txBody>
      </p:sp>
      <p:pic>
        <p:nvPicPr>
          <p:cNvPr id="3" name="Image" descr="Image">
            <a:extLst>
              <a:ext uri="{FF2B5EF4-FFF2-40B4-BE49-F238E27FC236}">
                <a16:creationId xmlns:a16="http://schemas.microsoft.com/office/drawing/2014/main" id="{0348AA97-FE90-6CF6-3850-84224A551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3790" y="3684307"/>
            <a:ext cx="1113295" cy="847565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B5F416A0-0F33-D9B8-2097-1B64BF0454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32779" y="2313438"/>
            <a:ext cx="1288620" cy="117480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5438154"/>
      </p:ext>
    </p:extLst>
  </p:cSld>
  <p:clrMapOvr>
    <a:masterClrMapping/>
  </p:clrMapOvr>
  <p:transition spd="med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EA4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3954" y="5649982"/>
            <a:ext cx="3268092" cy="241603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Farverne">
            <a:extLst>
              <a:ext uri="{FF2B5EF4-FFF2-40B4-BE49-F238E27FC236}">
                <a16:creationId xmlns:a16="http://schemas.microsoft.com/office/drawing/2014/main" id="{CD12FBEB-F7B8-57DF-C090-5B9CD61D07A6}"/>
              </a:ext>
            </a:extLst>
          </p:cNvPr>
          <p:cNvSpPr txBox="1"/>
          <p:nvPr/>
        </p:nvSpPr>
        <p:spPr>
          <a:xfrm>
            <a:off x="2848241" y="3302321"/>
            <a:ext cx="7455714" cy="27510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defTabSz="2031949">
              <a:lnSpc>
                <a:spcPct val="100000"/>
              </a:lnSpc>
              <a:defRPr sz="10000" spc="0">
                <a:latin typeface="DR Publik VAR Regular Condensed Bold"/>
                <a:ea typeface="DR Publik VAR Regular Condensed Bold"/>
                <a:cs typeface="DR Publik VAR Regular Condensed Bold"/>
                <a:sym typeface="DR Publik VAR Regular Condensed Bold"/>
              </a:defRPr>
            </a:lvl1pPr>
          </a:lstStyle>
          <a:p>
            <a:pPr>
              <a:lnSpc>
                <a:spcPts val="18000"/>
              </a:lnSpc>
            </a:pPr>
            <a:r>
              <a:rPr lang="da-DK" sz="18000" b="1" spc="-1400" dirty="0">
                <a:solidFill>
                  <a:schemeClr val="tx1"/>
                </a:solidFill>
                <a:latin typeface="DR Publik Condensed SemiBold" pitchFamily="2" charset="77"/>
              </a:rPr>
              <a:t>T</a:t>
            </a:r>
            <a:r>
              <a:rPr lang="da-DK" sz="18000" b="1" dirty="0">
                <a:solidFill>
                  <a:schemeClr val="tx1"/>
                </a:solidFill>
                <a:latin typeface="DR Publik Condensed SemiBold" pitchFamily="2" charset="77"/>
              </a:rPr>
              <a:t>ak..</a:t>
            </a:r>
            <a:endParaRPr sz="18000" b="1" dirty="0">
              <a:solidFill>
                <a:schemeClr val="tx1"/>
              </a:solidFill>
              <a:latin typeface="DR Publik Condensed SemiBold" pitchFamily="2" charset="77"/>
            </a:endParaRPr>
          </a:p>
        </p:txBody>
      </p:sp>
      <p:sp>
        <p:nvSpPr>
          <p:cNvPr id="3" name="Alle ord tæller">
            <a:extLst>
              <a:ext uri="{FF2B5EF4-FFF2-40B4-BE49-F238E27FC236}">
                <a16:creationId xmlns:a16="http://schemas.microsoft.com/office/drawing/2014/main" id="{4C27DD45-5AD1-0FB8-D16D-EC332B0AC0C7}"/>
              </a:ext>
            </a:extLst>
          </p:cNvPr>
          <p:cNvSpPr txBox="1"/>
          <p:nvPr/>
        </p:nvSpPr>
        <p:spPr>
          <a:xfrm>
            <a:off x="2830513" y="500539"/>
            <a:ext cx="4027487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all">
                <a:latin typeface="+mn-lt"/>
                <a:ea typeface="+mn-ea"/>
                <a:cs typeface="+mn-cs"/>
                <a:sym typeface="DR Publik Regular"/>
              </a:defRPr>
            </a:lvl1pPr>
          </a:lstStyle>
          <a:p>
            <a:r>
              <a:rPr lang="da-DK" dirty="0"/>
              <a:t>08. april 2024</a:t>
            </a:r>
          </a:p>
        </p:txBody>
      </p:sp>
      <p:sp>
        <p:nvSpPr>
          <p:cNvPr id="4" name="2024">
            <a:extLst>
              <a:ext uri="{FF2B5EF4-FFF2-40B4-BE49-F238E27FC236}">
                <a16:creationId xmlns:a16="http://schemas.microsoft.com/office/drawing/2014/main" id="{6D47F41A-FE8A-70D1-DCBB-12B6AFE2B378}"/>
              </a:ext>
            </a:extLst>
          </p:cNvPr>
          <p:cNvSpPr txBox="1"/>
          <p:nvPr/>
        </p:nvSpPr>
        <p:spPr>
          <a:xfrm>
            <a:off x="2830513" y="768618"/>
            <a:ext cx="2545569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100000"/>
              </a:lnSpc>
              <a:defRPr sz="1600" cap="all">
                <a:latin typeface="+mn-lt"/>
                <a:ea typeface="+mn-ea"/>
                <a:cs typeface="+mn-cs"/>
                <a:sym typeface="DR Publik Regular"/>
              </a:defRPr>
            </a:lvl1pPr>
          </a:lstStyle>
          <a:p>
            <a:r>
              <a:rPr lang="da-DK" cap="none" dirty="0"/>
              <a:t>ALLE ORD TÆLLER - </a:t>
            </a:r>
            <a:r>
              <a:rPr lang="da-DK" dirty="0"/>
              <a:t>Side </a:t>
            </a:r>
            <a:fld id="{BA83A055-6CE9-6A49-85E6-0B1D45F384BE}" type="slidenum">
              <a:rPr lang="da-DK" smtClean="0"/>
              <a:pPr/>
              <a:t>74</a:t>
            </a:fld>
            <a:endParaRPr dirty="0"/>
          </a:p>
        </p:txBody>
      </p:sp>
      <p:pic>
        <p:nvPicPr>
          <p:cNvPr id="5" name="Picture 4" descr="A white unicorn on a black background&#10;&#10;Description automatically generated">
            <a:extLst>
              <a:ext uri="{FF2B5EF4-FFF2-40B4-BE49-F238E27FC236}">
                <a16:creationId xmlns:a16="http://schemas.microsoft.com/office/drawing/2014/main" id="{F77817AF-AD3D-0074-1447-A615AF8442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91786" y="4531875"/>
            <a:ext cx="10444597" cy="10444597"/>
          </a:xfrm>
          <a:prstGeom prst="rect">
            <a:avLst/>
          </a:prstGeom>
        </p:spPr>
      </p:pic>
      <p:pic>
        <p:nvPicPr>
          <p:cNvPr id="7" name="Picture 6" descr="A white bubble on a black background&#10;&#10;Description automatically generated">
            <a:extLst>
              <a:ext uri="{FF2B5EF4-FFF2-40B4-BE49-F238E27FC236}">
                <a16:creationId xmlns:a16="http://schemas.microsoft.com/office/drawing/2014/main" id="{16477B14-B65F-C5B8-6E48-F8062982D3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6432" y="-2888784"/>
            <a:ext cx="12382210" cy="12382210"/>
          </a:xfrm>
          <a:prstGeom prst="rect">
            <a:avLst/>
          </a:prstGeom>
        </p:spPr>
      </p:pic>
      <p:pic>
        <p:nvPicPr>
          <p:cNvPr id="9" name="Image" descr="Image">
            <a:extLst>
              <a:ext uri="{FF2B5EF4-FFF2-40B4-BE49-F238E27FC236}">
                <a16:creationId xmlns:a16="http://schemas.microsoft.com/office/drawing/2014/main" id="{8E9AFA45-AFE0-C474-9C91-8F7AB4449C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67806" y="1852691"/>
            <a:ext cx="695678" cy="62065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29533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ammenstillinger uden logo">
            <a:extLst>
              <a:ext uri="{FF2B5EF4-FFF2-40B4-BE49-F238E27FC236}">
                <a16:creationId xmlns:a16="http://schemas.microsoft.com/office/drawing/2014/main" id="{DE668F23-77CC-82E0-CB62-6107612CCB7A}"/>
              </a:ext>
            </a:extLst>
          </p:cNvPr>
          <p:cNvSpPr txBox="1"/>
          <p:nvPr/>
        </p:nvSpPr>
        <p:spPr>
          <a:xfrm>
            <a:off x="2806450" y="965150"/>
            <a:ext cx="7609717" cy="1074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defTabSz="2031949">
              <a:lnSpc>
                <a:spcPct val="100000"/>
              </a:lnSpc>
              <a:defRPr sz="10000" spc="0">
                <a:latin typeface="DR Publik VAR Regular Condensed Bold"/>
                <a:ea typeface="DR Publik VAR Regular Condensed Bold"/>
                <a:cs typeface="DR Publik VAR Regular Condensed Bold"/>
                <a:sym typeface="DR Publik VAR Regular Condensed Bold"/>
              </a:defRPr>
            </a:lvl1pPr>
          </a:lstStyle>
          <a:p>
            <a:r>
              <a:rPr lang="da-DK" sz="2000" dirty="0">
                <a:latin typeface="DR Publik" pitchFamily="2" charset="77"/>
              </a:rPr>
              <a:t>10-14 ÅR - TALEBOBLER</a:t>
            </a:r>
          </a:p>
          <a:p>
            <a:endParaRPr lang="da-DK" sz="2000" dirty="0">
              <a:latin typeface="DR Publik" pitchFamily="2" charset="77"/>
            </a:endParaRPr>
          </a:p>
        </p:txBody>
      </p:sp>
      <p:pic>
        <p:nvPicPr>
          <p:cNvPr id="3" name="Picture 2" descr="A white bubble on a black background&#10;&#10;Description automatically generated">
            <a:extLst>
              <a:ext uri="{FF2B5EF4-FFF2-40B4-BE49-F238E27FC236}">
                <a16:creationId xmlns:a16="http://schemas.microsoft.com/office/drawing/2014/main" id="{A0DC939D-1426-DC3B-3C92-C6E5005F20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5870" y="10395317"/>
            <a:ext cx="3380268" cy="3380268"/>
          </a:xfrm>
          <a:prstGeom prst="rect">
            <a:avLst/>
          </a:prstGeom>
        </p:spPr>
      </p:pic>
      <p:pic>
        <p:nvPicPr>
          <p:cNvPr id="4" name="Picture 3" descr="A white blob on a black background&#10;&#10;Description automatically generated">
            <a:extLst>
              <a:ext uri="{FF2B5EF4-FFF2-40B4-BE49-F238E27FC236}">
                <a16:creationId xmlns:a16="http://schemas.microsoft.com/office/drawing/2014/main" id="{C913046E-5135-1091-AFC4-6AC7552EEE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5870" y="6912290"/>
            <a:ext cx="3380268" cy="3380268"/>
          </a:xfrm>
          <a:prstGeom prst="rect">
            <a:avLst/>
          </a:prstGeom>
        </p:spPr>
      </p:pic>
      <p:pic>
        <p:nvPicPr>
          <p:cNvPr id="5" name="Picture 4" descr="A white blob on a black background&#10;&#10;Description automatically generated">
            <a:extLst>
              <a:ext uri="{FF2B5EF4-FFF2-40B4-BE49-F238E27FC236}">
                <a16:creationId xmlns:a16="http://schemas.microsoft.com/office/drawing/2014/main" id="{ECCDD101-5AA5-32AC-BFEB-9D0900B0D2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5870" y="3619461"/>
            <a:ext cx="3380268" cy="3380268"/>
          </a:xfrm>
          <a:prstGeom prst="rect">
            <a:avLst/>
          </a:prstGeom>
        </p:spPr>
      </p:pic>
      <p:pic>
        <p:nvPicPr>
          <p:cNvPr id="6" name="Picture 5" descr="A white blob on a black background&#10;&#10;Description automatically generated">
            <a:extLst>
              <a:ext uri="{FF2B5EF4-FFF2-40B4-BE49-F238E27FC236}">
                <a16:creationId xmlns:a16="http://schemas.microsoft.com/office/drawing/2014/main" id="{53DF3529-D2CD-AC3D-B821-DBB8FEB210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5870" y="349599"/>
            <a:ext cx="3380268" cy="3380268"/>
          </a:xfrm>
          <a:prstGeom prst="rect">
            <a:avLst/>
          </a:prstGeom>
        </p:spPr>
      </p:pic>
      <p:pic>
        <p:nvPicPr>
          <p:cNvPr id="7" name="Picture 6" descr="A white speech bubble on a black background&#10;&#10;Description automatically generated">
            <a:extLst>
              <a:ext uri="{FF2B5EF4-FFF2-40B4-BE49-F238E27FC236}">
                <a16:creationId xmlns:a16="http://schemas.microsoft.com/office/drawing/2014/main" id="{66552757-C51C-0B70-3196-B1EF6231C1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6367" y="10395317"/>
            <a:ext cx="3380268" cy="3380268"/>
          </a:xfrm>
          <a:prstGeom prst="rect">
            <a:avLst/>
          </a:prstGeom>
        </p:spPr>
      </p:pic>
      <p:pic>
        <p:nvPicPr>
          <p:cNvPr id="8" name="Picture 7" descr="A white unicorn with a horn on a black background&#10;&#10;Description automatically generated">
            <a:extLst>
              <a:ext uri="{FF2B5EF4-FFF2-40B4-BE49-F238E27FC236}">
                <a16:creationId xmlns:a16="http://schemas.microsoft.com/office/drawing/2014/main" id="{23D739D6-CF9C-E3BC-DF76-8009FFEFF9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7416" y="6912290"/>
            <a:ext cx="3380268" cy="3380268"/>
          </a:xfrm>
          <a:prstGeom prst="rect">
            <a:avLst/>
          </a:prstGeom>
        </p:spPr>
      </p:pic>
      <p:pic>
        <p:nvPicPr>
          <p:cNvPr id="9" name="Picture 8" descr="A white speech bubble on a black background&#10;&#10;Description automatically generated">
            <a:extLst>
              <a:ext uri="{FF2B5EF4-FFF2-40B4-BE49-F238E27FC236}">
                <a16:creationId xmlns:a16="http://schemas.microsoft.com/office/drawing/2014/main" id="{C9A5F7A3-8DDD-0E33-0CE0-A2651E2F37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7416" y="3619461"/>
            <a:ext cx="3380268" cy="3380268"/>
          </a:xfrm>
          <a:prstGeom prst="rect">
            <a:avLst/>
          </a:prstGeom>
        </p:spPr>
      </p:pic>
      <p:pic>
        <p:nvPicPr>
          <p:cNvPr id="10" name="Picture 9" descr="A white unicorn on a black background&#10;&#10;Description automatically generated">
            <a:extLst>
              <a:ext uri="{FF2B5EF4-FFF2-40B4-BE49-F238E27FC236}">
                <a16:creationId xmlns:a16="http://schemas.microsoft.com/office/drawing/2014/main" id="{075AA0A7-734C-E2CE-9124-600BE705C4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7416" y="349599"/>
            <a:ext cx="3380268" cy="3380268"/>
          </a:xfrm>
          <a:prstGeom prst="rect">
            <a:avLst/>
          </a:prstGeom>
        </p:spPr>
      </p:pic>
      <p:pic>
        <p:nvPicPr>
          <p:cNvPr id="35" name="Picture 34" descr="A white blotch on a black background&#10;&#10;Description automatically generated">
            <a:extLst>
              <a:ext uri="{FF2B5EF4-FFF2-40B4-BE49-F238E27FC236}">
                <a16:creationId xmlns:a16="http://schemas.microsoft.com/office/drawing/2014/main" id="{D7BB22CA-4B8B-C040-2E0B-2C488F64703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160" y="10395317"/>
            <a:ext cx="3380268" cy="3380268"/>
          </a:xfrm>
          <a:prstGeom prst="rect">
            <a:avLst/>
          </a:prstGeom>
        </p:spPr>
      </p:pic>
      <p:pic>
        <p:nvPicPr>
          <p:cNvPr id="36" name="Picture 35" descr="A white splatter on a black background&#10;&#10;Description automatically generated">
            <a:extLst>
              <a:ext uri="{FF2B5EF4-FFF2-40B4-BE49-F238E27FC236}">
                <a16:creationId xmlns:a16="http://schemas.microsoft.com/office/drawing/2014/main" id="{955A91A6-20AC-61B7-D7AE-9C5B643A94F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160" y="6912290"/>
            <a:ext cx="3380268" cy="3380268"/>
          </a:xfrm>
          <a:prstGeom prst="rect">
            <a:avLst/>
          </a:prstGeom>
        </p:spPr>
      </p:pic>
      <p:pic>
        <p:nvPicPr>
          <p:cNvPr id="37" name="Picture 36" descr="A white blotch on a black background&#10;&#10;Description automatically generated">
            <a:extLst>
              <a:ext uri="{FF2B5EF4-FFF2-40B4-BE49-F238E27FC236}">
                <a16:creationId xmlns:a16="http://schemas.microsoft.com/office/drawing/2014/main" id="{6D1901FE-00E8-82CE-0953-D4279D8D0D0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160" y="3619461"/>
            <a:ext cx="3380268" cy="3380268"/>
          </a:xfrm>
          <a:prstGeom prst="rect">
            <a:avLst/>
          </a:prstGeom>
        </p:spPr>
      </p:pic>
      <p:pic>
        <p:nvPicPr>
          <p:cNvPr id="38" name="Picture 37" descr="A white splattered liquid on a black background&#10;&#10;Description automatically generated">
            <a:extLst>
              <a:ext uri="{FF2B5EF4-FFF2-40B4-BE49-F238E27FC236}">
                <a16:creationId xmlns:a16="http://schemas.microsoft.com/office/drawing/2014/main" id="{DB8820A2-9A36-4595-B56C-20F52A54DCA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160" y="349599"/>
            <a:ext cx="3380268" cy="3380268"/>
          </a:xfrm>
          <a:prstGeom prst="rect">
            <a:avLst/>
          </a:prstGeom>
        </p:spPr>
      </p:pic>
      <p:pic>
        <p:nvPicPr>
          <p:cNvPr id="39" name="Picture 38" descr="A white blob on a black background&#10;&#10;Description automatically generated">
            <a:extLst>
              <a:ext uri="{FF2B5EF4-FFF2-40B4-BE49-F238E27FC236}">
                <a16:creationId xmlns:a16="http://schemas.microsoft.com/office/drawing/2014/main" id="{05E681F8-7B89-9C10-6FF2-FE16B707D42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209" y="349599"/>
            <a:ext cx="3380268" cy="3380268"/>
          </a:xfrm>
          <a:prstGeom prst="rect">
            <a:avLst/>
          </a:prstGeom>
        </p:spPr>
      </p:pic>
      <p:pic>
        <p:nvPicPr>
          <p:cNvPr id="40" name="Picture 39" descr="A white blob on a black background&#10;&#10;Description automatically generated">
            <a:extLst>
              <a:ext uri="{FF2B5EF4-FFF2-40B4-BE49-F238E27FC236}">
                <a16:creationId xmlns:a16="http://schemas.microsoft.com/office/drawing/2014/main" id="{F144F6DA-6EA4-3E63-460D-7A9E7F2BAF8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209" y="3619461"/>
            <a:ext cx="3380268" cy="3380268"/>
          </a:xfrm>
          <a:prstGeom prst="rect">
            <a:avLst/>
          </a:prstGeom>
        </p:spPr>
      </p:pic>
      <p:pic>
        <p:nvPicPr>
          <p:cNvPr id="41" name="Picture 40" descr="A white blob on a black background&#10;&#10;Description automatically generated">
            <a:extLst>
              <a:ext uri="{FF2B5EF4-FFF2-40B4-BE49-F238E27FC236}">
                <a16:creationId xmlns:a16="http://schemas.microsoft.com/office/drawing/2014/main" id="{C6773306-50D6-ED17-D131-6123A7146F8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209" y="6912290"/>
            <a:ext cx="3380268" cy="3380268"/>
          </a:xfrm>
          <a:prstGeom prst="rect">
            <a:avLst/>
          </a:prstGeom>
        </p:spPr>
      </p:pic>
      <p:pic>
        <p:nvPicPr>
          <p:cNvPr id="42" name="Picture 41" descr="A white blob on a black background&#10;&#10;Description automatically generated">
            <a:extLst>
              <a:ext uri="{FF2B5EF4-FFF2-40B4-BE49-F238E27FC236}">
                <a16:creationId xmlns:a16="http://schemas.microsoft.com/office/drawing/2014/main" id="{3C4387D9-8189-4B20-4EFD-3A9064A5BBE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209" y="10395317"/>
            <a:ext cx="3380268" cy="338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54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ammenstillinger uden logo">
            <a:extLst>
              <a:ext uri="{FF2B5EF4-FFF2-40B4-BE49-F238E27FC236}">
                <a16:creationId xmlns:a16="http://schemas.microsoft.com/office/drawing/2014/main" id="{DE668F23-77CC-82E0-CB62-6107612CCB7A}"/>
              </a:ext>
            </a:extLst>
          </p:cNvPr>
          <p:cNvSpPr txBox="1"/>
          <p:nvPr/>
        </p:nvSpPr>
        <p:spPr>
          <a:xfrm>
            <a:off x="2806450" y="965150"/>
            <a:ext cx="7609717" cy="1074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defTabSz="2031949">
              <a:lnSpc>
                <a:spcPct val="100000"/>
              </a:lnSpc>
              <a:defRPr sz="10000" spc="0">
                <a:latin typeface="DR Publik VAR Regular Condensed Bold"/>
                <a:ea typeface="DR Publik VAR Regular Condensed Bold"/>
                <a:cs typeface="DR Publik VAR Regular Condensed Bold"/>
                <a:sym typeface="DR Publik VAR Regular Condensed Bold"/>
              </a:defRPr>
            </a:lvl1pPr>
          </a:lstStyle>
          <a:p>
            <a:r>
              <a:rPr lang="da-DK" sz="2000" dirty="0">
                <a:latin typeface="DR Publik" pitchFamily="2" charset="77"/>
              </a:rPr>
              <a:t>10-14 ÅR - TALEBOBLER</a:t>
            </a:r>
          </a:p>
          <a:p>
            <a:endParaRPr lang="da-DK" sz="2000" dirty="0">
              <a:latin typeface="DR Publik" pitchFamily="2" charset="77"/>
            </a:endParaRPr>
          </a:p>
        </p:txBody>
      </p:sp>
      <p:pic>
        <p:nvPicPr>
          <p:cNvPr id="11" name="Picture 10" descr="A white liquid on a black background&#10;&#10;Description automatically generated">
            <a:extLst>
              <a:ext uri="{FF2B5EF4-FFF2-40B4-BE49-F238E27FC236}">
                <a16:creationId xmlns:a16="http://schemas.microsoft.com/office/drawing/2014/main" id="{EFE57181-E0C6-0D2A-CDA5-A76C438C1D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287" y="3921811"/>
            <a:ext cx="3380268" cy="3380268"/>
          </a:xfrm>
          <a:prstGeom prst="rect">
            <a:avLst/>
          </a:prstGeom>
        </p:spPr>
      </p:pic>
      <p:pic>
        <p:nvPicPr>
          <p:cNvPr id="12" name="Picture 11" descr="A white blob on a black background&#10;&#10;Description automatically generated">
            <a:extLst>
              <a:ext uri="{FF2B5EF4-FFF2-40B4-BE49-F238E27FC236}">
                <a16:creationId xmlns:a16="http://schemas.microsoft.com/office/drawing/2014/main" id="{D3E3BE7B-637D-BAAA-540F-F268AA6030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287" y="7126173"/>
            <a:ext cx="3380268" cy="3380268"/>
          </a:xfrm>
          <a:prstGeom prst="rect">
            <a:avLst/>
          </a:prstGeom>
        </p:spPr>
      </p:pic>
      <p:pic>
        <p:nvPicPr>
          <p:cNvPr id="13" name="Picture 12" descr="A white blob on a black background&#10;&#10;Description automatically generated">
            <a:extLst>
              <a:ext uri="{FF2B5EF4-FFF2-40B4-BE49-F238E27FC236}">
                <a16:creationId xmlns:a16="http://schemas.microsoft.com/office/drawing/2014/main" id="{6F058F44-FE74-ABF7-25E2-282AE6F2C3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287" y="10524701"/>
            <a:ext cx="3380268" cy="3380268"/>
          </a:xfrm>
          <a:prstGeom prst="rect">
            <a:avLst/>
          </a:prstGeom>
        </p:spPr>
      </p:pic>
      <p:pic>
        <p:nvPicPr>
          <p:cNvPr id="14" name="Picture 13" descr="A white blob on a black background&#10;&#10;Description automatically generated">
            <a:extLst>
              <a:ext uri="{FF2B5EF4-FFF2-40B4-BE49-F238E27FC236}">
                <a16:creationId xmlns:a16="http://schemas.microsoft.com/office/drawing/2014/main" id="{87A07FF0-68FA-8DDE-D8A4-C0C336F6A1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287" y="584679"/>
            <a:ext cx="3380268" cy="3380268"/>
          </a:xfrm>
          <a:prstGeom prst="rect">
            <a:avLst/>
          </a:prstGeom>
        </p:spPr>
      </p:pic>
      <p:pic>
        <p:nvPicPr>
          <p:cNvPr id="19" name="Picture 18" descr="A white circle with lines on it&#10;&#10;Description automatically generated with medium confidence">
            <a:extLst>
              <a:ext uri="{FF2B5EF4-FFF2-40B4-BE49-F238E27FC236}">
                <a16:creationId xmlns:a16="http://schemas.microsoft.com/office/drawing/2014/main" id="{82145AA6-BF93-CD07-83D8-06C854FD7D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4257" y="10524701"/>
            <a:ext cx="3380268" cy="3380268"/>
          </a:xfrm>
          <a:prstGeom prst="rect">
            <a:avLst/>
          </a:prstGeom>
        </p:spPr>
      </p:pic>
      <p:pic>
        <p:nvPicPr>
          <p:cNvPr id="20" name="Picture 19" descr="A white circle with lines in it&#10;&#10;Description automatically generated with medium confidence">
            <a:extLst>
              <a:ext uri="{FF2B5EF4-FFF2-40B4-BE49-F238E27FC236}">
                <a16:creationId xmlns:a16="http://schemas.microsoft.com/office/drawing/2014/main" id="{62AC577E-4187-6100-003B-DB19F256A9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4257" y="7126173"/>
            <a:ext cx="3380268" cy="3380268"/>
          </a:xfrm>
          <a:prstGeom prst="rect">
            <a:avLst/>
          </a:prstGeom>
        </p:spPr>
      </p:pic>
      <p:pic>
        <p:nvPicPr>
          <p:cNvPr id="21" name="Picture 20" descr="A white line on a black background&#10;&#10;Description automatically generated">
            <a:extLst>
              <a:ext uri="{FF2B5EF4-FFF2-40B4-BE49-F238E27FC236}">
                <a16:creationId xmlns:a16="http://schemas.microsoft.com/office/drawing/2014/main" id="{D1B311F2-E20A-9C23-E416-0156C1D5E0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4257" y="3921811"/>
            <a:ext cx="3380268" cy="3380268"/>
          </a:xfrm>
          <a:prstGeom prst="rect">
            <a:avLst/>
          </a:prstGeom>
        </p:spPr>
      </p:pic>
      <p:pic>
        <p:nvPicPr>
          <p:cNvPr id="22" name="Picture 21" descr="A white swirly design on a black background&#10;&#10;Description automatically generated">
            <a:extLst>
              <a:ext uri="{FF2B5EF4-FFF2-40B4-BE49-F238E27FC236}">
                <a16:creationId xmlns:a16="http://schemas.microsoft.com/office/drawing/2014/main" id="{186C690D-2D87-761F-86E3-8B76644932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4257" y="584679"/>
            <a:ext cx="3380268" cy="3380268"/>
          </a:xfrm>
          <a:prstGeom prst="rect">
            <a:avLst/>
          </a:prstGeom>
        </p:spPr>
      </p:pic>
      <p:pic>
        <p:nvPicPr>
          <p:cNvPr id="23" name="Picture 22" descr="A white speech bubble on a black background&#10;&#10;Description automatically generated">
            <a:extLst>
              <a:ext uri="{FF2B5EF4-FFF2-40B4-BE49-F238E27FC236}">
                <a16:creationId xmlns:a16="http://schemas.microsoft.com/office/drawing/2014/main" id="{FDD2E49B-28E2-55C8-0174-A9333A4E539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4692" y="10524701"/>
            <a:ext cx="3380268" cy="3380268"/>
          </a:xfrm>
          <a:prstGeom prst="rect">
            <a:avLst/>
          </a:prstGeom>
        </p:spPr>
      </p:pic>
      <p:pic>
        <p:nvPicPr>
          <p:cNvPr id="24" name="Picture 23" descr="A white oval object with a pointy point&#10;&#10;Description automatically generated">
            <a:extLst>
              <a:ext uri="{FF2B5EF4-FFF2-40B4-BE49-F238E27FC236}">
                <a16:creationId xmlns:a16="http://schemas.microsoft.com/office/drawing/2014/main" id="{13C82B41-F2FB-86D1-FC10-512842C8AF3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4692" y="7126173"/>
            <a:ext cx="3380268" cy="3380268"/>
          </a:xfrm>
          <a:prstGeom prst="rect">
            <a:avLst/>
          </a:prstGeom>
        </p:spPr>
      </p:pic>
      <p:pic>
        <p:nvPicPr>
          <p:cNvPr id="25" name="Picture 24" descr="A white speech bubble on a black background&#10;&#10;Description automatically generated">
            <a:extLst>
              <a:ext uri="{FF2B5EF4-FFF2-40B4-BE49-F238E27FC236}">
                <a16:creationId xmlns:a16="http://schemas.microsoft.com/office/drawing/2014/main" id="{AB376F2A-4AD1-A6F7-BCE4-5244A3AB06E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4692" y="3921811"/>
            <a:ext cx="3380268" cy="3380268"/>
          </a:xfrm>
          <a:prstGeom prst="rect">
            <a:avLst/>
          </a:prstGeom>
        </p:spPr>
      </p:pic>
      <p:pic>
        <p:nvPicPr>
          <p:cNvPr id="26" name="Picture 25" descr="A white oval shape with a pointy point&#10;&#10;Description automatically generated">
            <a:extLst>
              <a:ext uri="{FF2B5EF4-FFF2-40B4-BE49-F238E27FC236}">
                <a16:creationId xmlns:a16="http://schemas.microsoft.com/office/drawing/2014/main" id="{5CD5983E-268D-E407-221B-FEF308EAFE0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4692" y="584679"/>
            <a:ext cx="3380268" cy="3380268"/>
          </a:xfrm>
          <a:prstGeom prst="rect">
            <a:avLst/>
          </a:prstGeom>
        </p:spPr>
      </p:pic>
      <p:pic>
        <p:nvPicPr>
          <p:cNvPr id="27" name="Picture 26" descr="A white oval object with a pointy point&#10;&#10;Description automatically generated">
            <a:extLst>
              <a:ext uri="{FF2B5EF4-FFF2-40B4-BE49-F238E27FC236}">
                <a16:creationId xmlns:a16="http://schemas.microsoft.com/office/drawing/2014/main" id="{B998004F-355A-0893-D1A5-563F2B0E063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042" y="584679"/>
            <a:ext cx="3380268" cy="3380268"/>
          </a:xfrm>
          <a:prstGeom prst="rect">
            <a:avLst/>
          </a:prstGeom>
        </p:spPr>
      </p:pic>
      <p:pic>
        <p:nvPicPr>
          <p:cNvPr id="28" name="Picture 27" descr="A white speech bubble on a black background&#10;&#10;Description automatically generated">
            <a:extLst>
              <a:ext uri="{FF2B5EF4-FFF2-40B4-BE49-F238E27FC236}">
                <a16:creationId xmlns:a16="http://schemas.microsoft.com/office/drawing/2014/main" id="{D2282B0E-2259-E094-BA02-CEE9FA5B3CD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042" y="3921811"/>
            <a:ext cx="3380268" cy="3380268"/>
          </a:xfrm>
          <a:prstGeom prst="rect">
            <a:avLst/>
          </a:prstGeom>
        </p:spPr>
      </p:pic>
      <p:pic>
        <p:nvPicPr>
          <p:cNvPr id="29" name="Picture 28" descr="A white circle with a pointy point&#10;&#10;Description automatically generated">
            <a:extLst>
              <a:ext uri="{FF2B5EF4-FFF2-40B4-BE49-F238E27FC236}">
                <a16:creationId xmlns:a16="http://schemas.microsoft.com/office/drawing/2014/main" id="{73E448D8-5D54-2770-365A-E43D755BDB5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042" y="7126173"/>
            <a:ext cx="3380268" cy="3380268"/>
          </a:xfrm>
          <a:prstGeom prst="rect">
            <a:avLst/>
          </a:prstGeom>
        </p:spPr>
      </p:pic>
      <p:pic>
        <p:nvPicPr>
          <p:cNvPr id="30" name="Picture 29" descr="A white speech bubble on a black background&#10;&#10;Description automatically generated">
            <a:extLst>
              <a:ext uri="{FF2B5EF4-FFF2-40B4-BE49-F238E27FC236}">
                <a16:creationId xmlns:a16="http://schemas.microsoft.com/office/drawing/2014/main" id="{387D1DBC-23FC-5150-2992-754755F1186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042" y="10524701"/>
            <a:ext cx="3380268" cy="3380268"/>
          </a:xfrm>
          <a:prstGeom prst="rect">
            <a:avLst/>
          </a:prstGeom>
        </p:spPr>
      </p:pic>
      <p:pic>
        <p:nvPicPr>
          <p:cNvPr id="31" name="Picture 30" descr="A white oval object on a black background&#10;&#10;Description automatically generated">
            <a:extLst>
              <a:ext uri="{FF2B5EF4-FFF2-40B4-BE49-F238E27FC236}">
                <a16:creationId xmlns:a16="http://schemas.microsoft.com/office/drawing/2014/main" id="{BF891547-7187-9ECC-4825-567C027033F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3822" y="584679"/>
            <a:ext cx="3380268" cy="3380268"/>
          </a:xfrm>
          <a:prstGeom prst="rect">
            <a:avLst/>
          </a:prstGeom>
        </p:spPr>
      </p:pic>
      <p:pic>
        <p:nvPicPr>
          <p:cNvPr id="32" name="Picture 31" descr="A white ovals on a black background&#10;&#10;Description automatically generated">
            <a:extLst>
              <a:ext uri="{FF2B5EF4-FFF2-40B4-BE49-F238E27FC236}">
                <a16:creationId xmlns:a16="http://schemas.microsoft.com/office/drawing/2014/main" id="{FD078AD9-7D7F-A8C1-7FA9-19DBD5E3F02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8425" y="3921811"/>
            <a:ext cx="3380268" cy="3380268"/>
          </a:xfrm>
          <a:prstGeom prst="rect">
            <a:avLst/>
          </a:prstGeom>
        </p:spPr>
      </p:pic>
      <p:pic>
        <p:nvPicPr>
          <p:cNvPr id="33" name="Picture 32" descr="A white bubble on a black background&#10;&#10;Description automatically generated">
            <a:extLst>
              <a:ext uri="{FF2B5EF4-FFF2-40B4-BE49-F238E27FC236}">
                <a16:creationId xmlns:a16="http://schemas.microsoft.com/office/drawing/2014/main" id="{76D1FDE4-8EAE-14CA-8F86-9C5E1C958A6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8425" y="7126173"/>
            <a:ext cx="3380268" cy="3380268"/>
          </a:xfrm>
          <a:prstGeom prst="rect">
            <a:avLst/>
          </a:prstGeom>
        </p:spPr>
      </p:pic>
      <p:pic>
        <p:nvPicPr>
          <p:cNvPr id="34" name="Picture 33" descr="A white circle on a black background&#10;&#10;Description automatically generated">
            <a:extLst>
              <a:ext uri="{FF2B5EF4-FFF2-40B4-BE49-F238E27FC236}">
                <a16:creationId xmlns:a16="http://schemas.microsoft.com/office/drawing/2014/main" id="{7E79366B-8815-40FF-D8ED-14DCA26A48E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8425" y="10452512"/>
            <a:ext cx="3380268" cy="338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62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ammenstillinger uden logo">
            <a:extLst>
              <a:ext uri="{FF2B5EF4-FFF2-40B4-BE49-F238E27FC236}">
                <a16:creationId xmlns:a16="http://schemas.microsoft.com/office/drawing/2014/main" id="{DE668F23-77CC-82E0-CB62-6107612CCB7A}"/>
              </a:ext>
            </a:extLst>
          </p:cNvPr>
          <p:cNvSpPr txBox="1"/>
          <p:nvPr/>
        </p:nvSpPr>
        <p:spPr>
          <a:xfrm>
            <a:off x="2806450" y="965150"/>
            <a:ext cx="7609717" cy="1074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defTabSz="2031949">
              <a:lnSpc>
                <a:spcPct val="100000"/>
              </a:lnSpc>
              <a:defRPr sz="10000" spc="0">
                <a:latin typeface="DR Publik VAR Regular Condensed Bold"/>
                <a:ea typeface="DR Publik VAR Regular Condensed Bold"/>
                <a:cs typeface="DR Publik VAR Regular Condensed Bold"/>
                <a:sym typeface="DR Publik VAR Regular Condensed Bold"/>
              </a:defRPr>
            </a:lvl1pPr>
          </a:lstStyle>
          <a:p>
            <a:r>
              <a:rPr lang="da-DK" sz="2000" dirty="0">
                <a:latin typeface="DR Publik" pitchFamily="2" charset="77"/>
              </a:rPr>
              <a:t>10-14 ÅR - TALEBOBLER</a:t>
            </a:r>
          </a:p>
          <a:p>
            <a:endParaRPr lang="da-DK" sz="2000" dirty="0">
              <a:latin typeface="DR Publik" pitchFamily="2" charset="77"/>
            </a:endParaRPr>
          </a:p>
        </p:txBody>
      </p:sp>
      <p:pic>
        <p:nvPicPr>
          <p:cNvPr id="1300" name="Picture 1299" descr="A white blob on a black background&#10;&#10;Description automatically generated">
            <a:extLst>
              <a:ext uri="{FF2B5EF4-FFF2-40B4-BE49-F238E27FC236}">
                <a16:creationId xmlns:a16="http://schemas.microsoft.com/office/drawing/2014/main" id="{5A402C46-53F6-727F-EF95-8743D3D991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824" y="589011"/>
            <a:ext cx="3380268" cy="3380268"/>
          </a:xfrm>
          <a:prstGeom prst="rect">
            <a:avLst/>
          </a:prstGeom>
        </p:spPr>
      </p:pic>
      <p:pic>
        <p:nvPicPr>
          <p:cNvPr id="1302" name="Picture 1301" descr="A white object on a black background&#10;&#10;Description automatically generated">
            <a:extLst>
              <a:ext uri="{FF2B5EF4-FFF2-40B4-BE49-F238E27FC236}">
                <a16:creationId xmlns:a16="http://schemas.microsoft.com/office/drawing/2014/main" id="{126F3E93-21AA-F75C-2EBF-DC01B71A20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824" y="3595111"/>
            <a:ext cx="3380268" cy="3380268"/>
          </a:xfrm>
          <a:prstGeom prst="rect">
            <a:avLst/>
          </a:prstGeom>
        </p:spPr>
      </p:pic>
      <p:pic>
        <p:nvPicPr>
          <p:cNvPr id="1304" name="Picture 1303" descr="A white blob on a black background&#10;&#10;Description automatically generated">
            <a:extLst>
              <a:ext uri="{FF2B5EF4-FFF2-40B4-BE49-F238E27FC236}">
                <a16:creationId xmlns:a16="http://schemas.microsoft.com/office/drawing/2014/main" id="{C01B20AE-DEA6-C06B-4BE3-83DED2F973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824" y="6877180"/>
            <a:ext cx="3380268" cy="3380268"/>
          </a:xfrm>
          <a:prstGeom prst="rect">
            <a:avLst/>
          </a:prstGeom>
        </p:spPr>
      </p:pic>
      <p:pic>
        <p:nvPicPr>
          <p:cNvPr id="1306" name="Picture 1305" descr="A white object on a black background&#10;&#10;Description automatically generated">
            <a:extLst>
              <a:ext uri="{FF2B5EF4-FFF2-40B4-BE49-F238E27FC236}">
                <a16:creationId xmlns:a16="http://schemas.microsoft.com/office/drawing/2014/main" id="{FE32F33A-19BB-3989-D341-064091F5D6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824" y="10079678"/>
            <a:ext cx="3380268" cy="3380268"/>
          </a:xfrm>
          <a:prstGeom prst="rect">
            <a:avLst/>
          </a:prstGeom>
        </p:spPr>
      </p:pic>
      <p:pic>
        <p:nvPicPr>
          <p:cNvPr id="1316" name="Picture 1315" descr="A white speech bubble on a black background&#10;&#10;Description automatically generated">
            <a:extLst>
              <a:ext uri="{FF2B5EF4-FFF2-40B4-BE49-F238E27FC236}">
                <a16:creationId xmlns:a16="http://schemas.microsoft.com/office/drawing/2014/main" id="{8374B82A-F8C9-CEDE-4303-1F6DCD7E34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4147" y="589011"/>
            <a:ext cx="3380268" cy="3380268"/>
          </a:xfrm>
          <a:prstGeom prst="rect">
            <a:avLst/>
          </a:prstGeom>
        </p:spPr>
      </p:pic>
      <p:pic>
        <p:nvPicPr>
          <p:cNvPr id="1332" name="Picture 1331" descr="A white object with a pointy point&#10;&#10;Description automatically generated">
            <a:extLst>
              <a:ext uri="{FF2B5EF4-FFF2-40B4-BE49-F238E27FC236}">
                <a16:creationId xmlns:a16="http://schemas.microsoft.com/office/drawing/2014/main" id="{B883DC13-1FDB-A3F1-0821-C105D57096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4147" y="3595111"/>
            <a:ext cx="3380268" cy="3380268"/>
          </a:xfrm>
          <a:prstGeom prst="rect">
            <a:avLst/>
          </a:prstGeom>
        </p:spPr>
      </p:pic>
      <p:pic>
        <p:nvPicPr>
          <p:cNvPr id="1334" name="Picture 1333" descr="A white number on a black background&#10;&#10;Description automatically generated">
            <a:extLst>
              <a:ext uri="{FF2B5EF4-FFF2-40B4-BE49-F238E27FC236}">
                <a16:creationId xmlns:a16="http://schemas.microsoft.com/office/drawing/2014/main" id="{6CE5DAF3-B59C-E0E2-A8A1-B86C64A3B9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4147" y="6877180"/>
            <a:ext cx="3380268" cy="3380268"/>
          </a:xfrm>
          <a:prstGeom prst="rect">
            <a:avLst/>
          </a:prstGeom>
        </p:spPr>
      </p:pic>
      <p:pic>
        <p:nvPicPr>
          <p:cNvPr id="1336" name="Picture 1335" descr="A white number on a black background&#10;&#10;Description automatically generated">
            <a:extLst>
              <a:ext uri="{FF2B5EF4-FFF2-40B4-BE49-F238E27FC236}">
                <a16:creationId xmlns:a16="http://schemas.microsoft.com/office/drawing/2014/main" id="{14986A9C-D79F-EE69-0241-8CC4365CB7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4147" y="10079678"/>
            <a:ext cx="3380268" cy="3380268"/>
          </a:xfrm>
          <a:prstGeom prst="rect">
            <a:avLst/>
          </a:prstGeom>
        </p:spPr>
      </p:pic>
      <p:pic>
        <p:nvPicPr>
          <p:cNvPr id="1338" name="Picture 1337" descr="A white bubble with pointy edges&#10;&#10;Description automatically generated">
            <a:extLst>
              <a:ext uri="{FF2B5EF4-FFF2-40B4-BE49-F238E27FC236}">
                <a16:creationId xmlns:a16="http://schemas.microsoft.com/office/drawing/2014/main" id="{7BC5D4E9-7418-69CC-5582-9B1CBC138F7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1493" y="10079678"/>
            <a:ext cx="3380268" cy="3380268"/>
          </a:xfrm>
          <a:prstGeom prst="rect">
            <a:avLst/>
          </a:prstGeom>
        </p:spPr>
      </p:pic>
      <p:pic>
        <p:nvPicPr>
          <p:cNvPr id="1340" name="Picture 1339" descr="A white speech bubble on a black background&#10;&#10;Description automatically generated">
            <a:extLst>
              <a:ext uri="{FF2B5EF4-FFF2-40B4-BE49-F238E27FC236}">
                <a16:creationId xmlns:a16="http://schemas.microsoft.com/office/drawing/2014/main" id="{BD0D9569-3D5D-07EC-E736-346F4C9AB99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1493" y="6877180"/>
            <a:ext cx="3380268" cy="3380268"/>
          </a:xfrm>
          <a:prstGeom prst="rect">
            <a:avLst/>
          </a:prstGeom>
        </p:spPr>
      </p:pic>
      <p:pic>
        <p:nvPicPr>
          <p:cNvPr id="1342" name="Picture 1341" descr="A white speech bubble on a black background&#10;&#10;Description automatically generated">
            <a:extLst>
              <a:ext uri="{FF2B5EF4-FFF2-40B4-BE49-F238E27FC236}">
                <a16:creationId xmlns:a16="http://schemas.microsoft.com/office/drawing/2014/main" id="{D6536D03-B370-F77E-CEF6-7209F31EDC6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1493" y="3595111"/>
            <a:ext cx="3380268" cy="3380268"/>
          </a:xfrm>
          <a:prstGeom prst="rect">
            <a:avLst/>
          </a:prstGeom>
        </p:spPr>
      </p:pic>
      <p:pic>
        <p:nvPicPr>
          <p:cNvPr id="1344" name="Picture 1343" descr="A white bubble with pointy edges&#10;&#10;Description automatically generated">
            <a:extLst>
              <a:ext uri="{FF2B5EF4-FFF2-40B4-BE49-F238E27FC236}">
                <a16:creationId xmlns:a16="http://schemas.microsoft.com/office/drawing/2014/main" id="{E3481D97-8DD3-31B4-0685-BEA383F60BA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1493" y="589011"/>
            <a:ext cx="3380268" cy="3380268"/>
          </a:xfrm>
          <a:prstGeom prst="rect">
            <a:avLst/>
          </a:prstGeom>
        </p:spPr>
      </p:pic>
      <p:pic>
        <p:nvPicPr>
          <p:cNvPr id="1346" name="Picture 1345" descr="A white blot on a black background&#10;&#10;Description automatically generated">
            <a:extLst>
              <a:ext uri="{FF2B5EF4-FFF2-40B4-BE49-F238E27FC236}">
                <a16:creationId xmlns:a16="http://schemas.microsoft.com/office/drawing/2014/main" id="{383C9664-F2B5-31CE-6FB5-55A10E7C4BE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8839" y="10079678"/>
            <a:ext cx="3380268" cy="3380268"/>
          </a:xfrm>
          <a:prstGeom prst="rect">
            <a:avLst/>
          </a:prstGeom>
        </p:spPr>
      </p:pic>
      <p:pic>
        <p:nvPicPr>
          <p:cNvPr id="1348" name="Picture 1347" descr="A white blob on a black background&#10;&#10;Description automatically generated">
            <a:extLst>
              <a:ext uri="{FF2B5EF4-FFF2-40B4-BE49-F238E27FC236}">
                <a16:creationId xmlns:a16="http://schemas.microsoft.com/office/drawing/2014/main" id="{863659D9-97A4-F246-B233-9270AEE02AF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8839" y="6877180"/>
            <a:ext cx="3380268" cy="3380268"/>
          </a:xfrm>
          <a:prstGeom prst="rect">
            <a:avLst/>
          </a:prstGeom>
        </p:spPr>
      </p:pic>
      <p:pic>
        <p:nvPicPr>
          <p:cNvPr id="1350" name="Picture 1349" descr="A white blot on a black background&#10;&#10;Description automatically generated">
            <a:extLst>
              <a:ext uri="{FF2B5EF4-FFF2-40B4-BE49-F238E27FC236}">
                <a16:creationId xmlns:a16="http://schemas.microsoft.com/office/drawing/2014/main" id="{8DF440B7-0DFE-0EB7-3DE9-E844A6F1ECC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8839" y="3595111"/>
            <a:ext cx="3380268" cy="3380268"/>
          </a:xfrm>
          <a:prstGeom prst="rect">
            <a:avLst/>
          </a:prstGeom>
        </p:spPr>
      </p:pic>
      <p:pic>
        <p:nvPicPr>
          <p:cNvPr id="1352" name="Picture 1351" descr="A white blot on a black background&#10;&#10;Description automatically generated">
            <a:extLst>
              <a:ext uri="{FF2B5EF4-FFF2-40B4-BE49-F238E27FC236}">
                <a16:creationId xmlns:a16="http://schemas.microsoft.com/office/drawing/2014/main" id="{9A3ADE78-FC07-91A9-B1E3-B2A83D18D9D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8839" y="589011"/>
            <a:ext cx="3380268" cy="3380268"/>
          </a:xfrm>
          <a:prstGeom prst="rect">
            <a:avLst/>
          </a:prstGeom>
        </p:spPr>
      </p:pic>
      <p:pic>
        <p:nvPicPr>
          <p:cNvPr id="1354" name="Picture 1353" descr="A white speech bubble on a black background&#10;&#10;Description automatically generated">
            <a:extLst>
              <a:ext uri="{FF2B5EF4-FFF2-40B4-BE49-F238E27FC236}">
                <a16:creationId xmlns:a16="http://schemas.microsoft.com/office/drawing/2014/main" id="{8B506216-81A6-A331-5D90-84EA42FDFDC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472" y="10079678"/>
            <a:ext cx="3380268" cy="3380268"/>
          </a:xfrm>
          <a:prstGeom prst="rect">
            <a:avLst/>
          </a:prstGeom>
        </p:spPr>
      </p:pic>
      <p:pic>
        <p:nvPicPr>
          <p:cNvPr id="1356" name="Picture 1355" descr="A white object with a pointed tip&#10;&#10;Description automatically generated">
            <a:extLst>
              <a:ext uri="{FF2B5EF4-FFF2-40B4-BE49-F238E27FC236}">
                <a16:creationId xmlns:a16="http://schemas.microsoft.com/office/drawing/2014/main" id="{7B3BC31A-1D20-C37A-6085-14DEEAFBCD2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472" y="6877180"/>
            <a:ext cx="3380268" cy="3380268"/>
          </a:xfrm>
          <a:prstGeom prst="rect">
            <a:avLst/>
          </a:prstGeom>
        </p:spPr>
      </p:pic>
      <p:pic>
        <p:nvPicPr>
          <p:cNvPr id="1358" name="Picture 1357" descr="A white speech bubble on a black background&#10;&#10;Description automatically generated">
            <a:extLst>
              <a:ext uri="{FF2B5EF4-FFF2-40B4-BE49-F238E27FC236}">
                <a16:creationId xmlns:a16="http://schemas.microsoft.com/office/drawing/2014/main" id="{02BBEE79-EA76-CD8F-6D4A-F72913FB886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472" y="3595111"/>
            <a:ext cx="3380268" cy="3380268"/>
          </a:xfrm>
          <a:prstGeom prst="rect">
            <a:avLst/>
          </a:prstGeom>
        </p:spPr>
      </p:pic>
      <p:pic>
        <p:nvPicPr>
          <p:cNvPr id="1360" name="Picture 1359" descr="A white object with a pointed tip&#10;&#10;Description automatically generated">
            <a:extLst>
              <a:ext uri="{FF2B5EF4-FFF2-40B4-BE49-F238E27FC236}">
                <a16:creationId xmlns:a16="http://schemas.microsoft.com/office/drawing/2014/main" id="{53389DCF-EFC7-D25A-1F13-529BC82418B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472" y="589011"/>
            <a:ext cx="3380268" cy="338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60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95680" y="3290465"/>
            <a:ext cx="1353225" cy="7215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9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02480" y="6569485"/>
            <a:ext cx="739625" cy="9369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0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61124" y="8428640"/>
            <a:ext cx="822337" cy="7824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1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15645" y="4946950"/>
            <a:ext cx="1113295" cy="8475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2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5375" y="3299030"/>
            <a:ext cx="699216" cy="8313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3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49471" y="3317238"/>
            <a:ext cx="543686" cy="79497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4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37106" y="3317238"/>
            <a:ext cx="543679" cy="79497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5" name="Image" descr="Imag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12492" y="5052692"/>
            <a:ext cx="564982" cy="6360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6" name="Image" descr="Imag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38836" y="5050715"/>
            <a:ext cx="564956" cy="64003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7" name="Image" descr="Image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07709" y="5010289"/>
            <a:ext cx="602473" cy="7208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8" name="Image" descr="Image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335609" y="5010287"/>
            <a:ext cx="602474" cy="7208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9" name="Image" descr="Image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548009" y="6753300"/>
            <a:ext cx="721873" cy="6454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0" name="Image" descr="Image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289007" y="3404400"/>
            <a:ext cx="695678" cy="6206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1" name="Image" descr="Image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649640" y="8528244"/>
            <a:ext cx="518611" cy="6086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2" name="Image" descr="Image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607574" y="10177630"/>
            <a:ext cx="1174818" cy="11114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3" name="Image" descr="Image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550673" y="8245167"/>
            <a:ext cx="1288620" cy="11748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4" name="Image" descr="Image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321536" y="10291700"/>
            <a:ext cx="1174819" cy="8833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5" name="Image" descr="Image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3112950" y="10381507"/>
            <a:ext cx="1047793" cy="7037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6" name="Image" descr="Image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3366969" y="8602679"/>
            <a:ext cx="539754" cy="4597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7" name="Image" descr="Image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6471595" y="7025287"/>
            <a:ext cx="695083" cy="1015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8" name="Image" descr="Image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524769" y="10351745"/>
            <a:ext cx="993089" cy="76324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9" name="Image" descr="Image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6168261" y="10660336"/>
            <a:ext cx="1301751" cy="1460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0" name="Image" descr="Image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6165594" y="8781514"/>
            <a:ext cx="1307085" cy="1021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1" name="Image" descr="Image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630677" y="8621391"/>
            <a:ext cx="781274" cy="4223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2" name="Image" descr="Image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6581008" y="3410434"/>
            <a:ext cx="476256" cy="4815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3" name="Image" descr="Image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6642085" y="5063226"/>
            <a:ext cx="354103" cy="6150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4" name="Image" descr="Image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3234249" y="6806169"/>
            <a:ext cx="805195" cy="5397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5" name="Image" descr="Image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7752947" y="6742699"/>
            <a:ext cx="536734" cy="6666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6" name="Image" descr="Image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4996513" y="6742667"/>
            <a:ext cx="396940" cy="666748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ammenstillinger uden logo">
            <a:extLst>
              <a:ext uri="{FF2B5EF4-FFF2-40B4-BE49-F238E27FC236}">
                <a16:creationId xmlns:a16="http://schemas.microsoft.com/office/drawing/2014/main" id="{F9CABC86-96ED-4EEF-2C7D-A62CA17C45C1}"/>
              </a:ext>
            </a:extLst>
          </p:cNvPr>
          <p:cNvSpPr txBox="1"/>
          <p:nvPr/>
        </p:nvSpPr>
        <p:spPr>
          <a:xfrm>
            <a:off x="2806450" y="965150"/>
            <a:ext cx="7609717" cy="1074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defTabSz="2031949">
              <a:lnSpc>
                <a:spcPct val="100000"/>
              </a:lnSpc>
              <a:defRPr sz="10000" spc="0">
                <a:latin typeface="DR Publik VAR Regular Condensed Bold"/>
                <a:ea typeface="DR Publik VAR Regular Condensed Bold"/>
                <a:cs typeface="DR Publik VAR Regular Condensed Bold"/>
                <a:sym typeface="DR Publik VAR Regular Condensed Bold"/>
              </a:defRPr>
            </a:lvl1pPr>
          </a:lstStyle>
          <a:p>
            <a:r>
              <a:rPr lang="da-DK" sz="2000" dirty="0">
                <a:latin typeface="DR Publik" pitchFamily="2" charset="77"/>
              </a:rPr>
              <a:t>10-14 ÅR - DINGBATS</a:t>
            </a:r>
          </a:p>
          <a:p>
            <a:endParaRPr lang="da-DK" sz="2000" dirty="0">
              <a:latin typeface="DR Publik" pitchFamily="2" charset="77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4" name="Group"/>
          <p:cNvGrpSpPr/>
          <p:nvPr/>
        </p:nvGrpSpPr>
        <p:grpSpPr>
          <a:xfrm>
            <a:off x="2572639" y="3911122"/>
            <a:ext cx="18578760" cy="7184189"/>
            <a:chOff x="0" y="0"/>
            <a:chExt cx="14741516" cy="5700372"/>
          </a:xfrm>
        </p:grpSpPr>
        <p:pic>
          <p:nvPicPr>
            <p:cNvPr id="1392" name="Image" descr="Imag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1697130" cy="57003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93" name="Image" descr="Imag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019386" y="0"/>
              <a:ext cx="2722131" cy="57003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" name="Sammenstillinger uden logo">
            <a:extLst>
              <a:ext uri="{FF2B5EF4-FFF2-40B4-BE49-F238E27FC236}">
                <a16:creationId xmlns:a16="http://schemas.microsoft.com/office/drawing/2014/main" id="{985070CF-9F1B-8E67-B9D9-B5CBCEA0E781}"/>
              </a:ext>
            </a:extLst>
          </p:cNvPr>
          <p:cNvSpPr txBox="1"/>
          <p:nvPr/>
        </p:nvSpPr>
        <p:spPr>
          <a:xfrm>
            <a:off x="2806450" y="965150"/>
            <a:ext cx="7609717" cy="1074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defTabSz="2031949">
              <a:lnSpc>
                <a:spcPct val="100000"/>
              </a:lnSpc>
              <a:defRPr sz="10000" spc="0">
                <a:latin typeface="DR Publik VAR Regular Condensed Bold"/>
                <a:ea typeface="DR Publik VAR Regular Condensed Bold"/>
                <a:cs typeface="DR Publik VAR Regular Condensed Bold"/>
                <a:sym typeface="DR Publik VAR Regular Condensed Bold"/>
              </a:defRPr>
            </a:lvl1pPr>
          </a:lstStyle>
          <a:p>
            <a:r>
              <a:rPr lang="da-DK" sz="2000" dirty="0">
                <a:latin typeface="DR Publik" pitchFamily="2" charset="77"/>
              </a:rPr>
              <a:t>10-14 ÅR - FARVER</a:t>
            </a:r>
          </a:p>
          <a:p>
            <a:endParaRPr lang="da-DK" sz="2000" dirty="0">
              <a:latin typeface="DR Publik" pitchFamily="2" charset="77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0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dhold…">
            <a:extLst>
              <a:ext uri="{FF2B5EF4-FFF2-40B4-BE49-F238E27FC236}">
                <a16:creationId xmlns:a16="http://schemas.microsoft.com/office/drawing/2014/main" id="{677A2452-4FEE-13EB-BDCC-B6F6BBAE3F80}"/>
              </a:ext>
            </a:extLst>
          </p:cNvPr>
          <p:cNvSpPr txBox="1">
            <a:spLocks/>
          </p:cNvSpPr>
          <p:nvPr/>
        </p:nvSpPr>
        <p:spPr>
          <a:xfrm>
            <a:off x="2830513" y="4195070"/>
            <a:ext cx="15935826" cy="759507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1pPr>
            <a:lvl2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2pPr>
            <a:lvl3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3pPr>
            <a:lvl4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4pPr>
            <a:lvl5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5pPr>
            <a:lvl6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6pPr>
            <a:lvl7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7pPr>
            <a:lvl8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8pPr>
            <a:lvl9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9pPr>
          </a:lstStyle>
          <a:p>
            <a:pPr defTabSz="1767795" hangingPunct="1">
              <a:lnSpc>
                <a:spcPct val="100000"/>
              </a:lnSpc>
              <a:buClr>
                <a:schemeClr val="tx1"/>
              </a:buClr>
              <a:buNone/>
              <a:defRPr sz="5220" spc="-104"/>
            </a:pPr>
            <a:r>
              <a:rPr lang="da-DK" sz="4500" spc="-104" dirty="0"/>
              <a:t>Indsæt tekst her..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493CC2-EFA3-4DFB-5DB4-B305C5E182FD}"/>
              </a:ext>
            </a:extLst>
          </p:cNvPr>
          <p:cNvSpPr txBox="1"/>
          <p:nvPr/>
        </p:nvSpPr>
        <p:spPr>
          <a:xfrm>
            <a:off x="2761501" y="2138123"/>
            <a:ext cx="12892754" cy="14311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1767795">
              <a:lnSpc>
                <a:spcPct val="100000"/>
              </a:lnSpc>
              <a:buSzTx/>
              <a:buFontTx/>
              <a:buNone/>
              <a:defRPr sz="8700" spc="0">
                <a:latin typeface="DR Publik VAR Regular Condensed Bold"/>
                <a:ea typeface="DR Publik VAR Regular Condensed Bold"/>
                <a:cs typeface="DR Publik VAR Regular Condensed Bold"/>
                <a:sym typeface="DR Publik VAR Regular Condensed Bold"/>
              </a:defRPr>
            </a:pPr>
            <a:r>
              <a:rPr lang="da-DK" sz="8500" b="1" dirty="0">
                <a:latin typeface="DR Publik Condensed SemiBold" pitchFamily="2" charset="77"/>
              </a:rPr>
              <a:t>Indsæt overskrift her</a:t>
            </a:r>
          </a:p>
        </p:txBody>
      </p:sp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E0EECE2D-8400-4D27-6F13-F114439A15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67776" y="805194"/>
            <a:ext cx="2520000" cy="18629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Alle ord tæller">
            <a:extLst>
              <a:ext uri="{FF2B5EF4-FFF2-40B4-BE49-F238E27FC236}">
                <a16:creationId xmlns:a16="http://schemas.microsoft.com/office/drawing/2014/main" id="{CC97C3D6-D218-4173-C898-4963ABE7B99D}"/>
              </a:ext>
            </a:extLst>
          </p:cNvPr>
          <p:cNvSpPr txBox="1"/>
          <p:nvPr/>
        </p:nvSpPr>
        <p:spPr>
          <a:xfrm>
            <a:off x="2830513" y="500539"/>
            <a:ext cx="4027487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all">
                <a:latin typeface="+mn-lt"/>
                <a:ea typeface="+mn-ea"/>
                <a:cs typeface="+mn-cs"/>
                <a:sym typeface="DR Publik Regular"/>
              </a:defRPr>
            </a:lvl1pPr>
          </a:lstStyle>
          <a:p>
            <a:r>
              <a:rPr lang="da-DK" dirty="0"/>
              <a:t>08. april 2024</a:t>
            </a:r>
          </a:p>
        </p:txBody>
      </p:sp>
      <p:sp>
        <p:nvSpPr>
          <p:cNvPr id="3" name="2024">
            <a:extLst>
              <a:ext uri="{FF2B5EF4-FFF2-40B4-BE49-F238E27FC236}">
                <a16:creationId xmlns:a16="http://schemas.microsoft.com/office/drawing/2014/main" id="{DA66C17E-3728-D257-DB1D-55A4958012C0}"/>
              </a:ext>
            </a:extLst>
          </p:cNvPr>
          <p:cNvSpPr txBox="1"/>
          <p:nvPr/>
        </p:nvSpPr>
        <p:spPr>
          <a:xfrm>
            <a:off x="2830513" y="768618"/>
            <a:ext cx="2545569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100000"/>
              </a:lnSpc>
              <a:defRPr sz="1600" cap="all">
                <a:latin typeface="+mn-lt"/>
                <a:ea typeface="+mn-ea"/>
                <a:cs typeface="+mn-cs"/>
                <a:sym typeface="DR Publik Regular"/>
              </a:defRPr>
            </a:lvl1pPr>
          </a:lstStyle>
          <a:p>
            <a:r>
              <a:rPr lang="da-DK" cap="none" dirty="0"/>
              <a:t>ALLE ORD TÆLLER - </a:t>
            </a:r>
            <a:r>
              <a:rPr lang="da-DK" dirty="0"/>
              <a:t>Side </a:t>
            </a:r>
            <a:fld id="{BA83A055-6CE9-6A49-85E6-0B1D45F384BE}" type="slidenum">
              <a:rPr lang="da-DK" smtClean="0"/>
              <a:pPr/>
              <a:t>8</a:t>
            </a:fld>
            <a:endParaRPr dirty="0"/>
          </a:p>
        </p:txBody>
      </p:sp>
      <p:pic>
        <p:nvPicPr>
          <p:cNvPr id="8" name="Sammenstilling_uden_logo_Samlet_09.png" descr="Sammenstilling_uden_logo_Samlet_09.png">
            <a:extLst>
              <a:ext uri="{FF2B5EF4-FFF2-40B4-BE49-F238E27FC236}">
                <a16:creationId xmlns:a16="http://schemas.microsoft.com/office/drawing/2014/main" id="{A973DBEB-3EEB-E090-F93E-04B354B8FA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38276" y="4692568"/>
            <a:ext cx="11574127" cy="1157412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08138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76404" y="9707897"/>
            <a:ext cx="3909505" cy="28260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2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6485" y="6085003"/>
            <a:ext cx="3741061" cy="25603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3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47265" y="2662788"/>
            <a:ext cx="3436785" cy="23870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4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8452" y="9918131"/>
            <a:ext cx="2801105" cy="24056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5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61109" y="9456325"/>
            <a:ext cx="2464274" cy="33292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6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4932" y="2338650"/>
            <a:ext cx="3568116" cy="3035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7" name="Logo+talebobler_10-14_03.png" descr="Logo+talebobler_10-14_03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0579" y="8591186"/>
            <a:ext cx="5059508" cy="50595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8" name="Logo+talebobler_10-14_04.png" descr="Logo+talebobler_10-14_04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29255" y="4881634"/>
            <a:ext cx="4967084" cy="49670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9" name="Logo+talebobler_10-14_05.png" descr="Logo+talebobler_10-14_05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948307" y="1373450"/>
            <a:ext cx="4965701" cy="4965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0" name="Logo+talebobler_10-14_08.png" descr="Logo+talebobler_10-14_08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237692" y="4882326"/>
            <a:ext cx="4965701" cy="4965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1" name="Logo+talebobler_10-14_09.png" descr="Logo+talebobler_10-14_09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17306" y="1373450"/>
            <a:ext cx="4965701" cy="496570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ammenstillinger uden logo">
            <a:extLst>
              <a:ext uri="{FF2B5EF4-FFF2-40B4-BE49-F238E27FC236}">
                <a16:creationId xmlns:a16="http://schemas.microsoft.com/office/drawing/2014/main" id="{BF74D5CF-0310-71B4-9034-872D44A5FC2B}"/>
              </a:ext>
            </a:extLst>
          </p:cNvPr>
          <p:cNvSpPr txBox="1"/>
          <p:nvPr/>
        </p:nvSpPr>
        <p:spPr>
          <a:xfrm>
            <a:off x="2806450" y="965150"/>
            <a:ext cx="7609717" cy="1074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defTabSz="2031949">
              <a:lnSpc>
                <a:spcPct val="100000"/>
              </a:lnSpc>
              <a:defRPr sz="10000" spc="0">
                <a:latin typeface="DR Publik VAR Regular Condensed Bold"/>
                <a:ea typeface="DR Publik VAR Regular Condensed Bold"/>
                <a:cs typeface="DR Publik VAR Regular Condensed Bold"/>
                <a:sym typeface="DR Publik VAR Regular Condensed Bold"/>
              </a:defRPr>
            </a:lvl1pPr>
          </a:lstStyle>
          <a:p>
            <a:r>
              <a:rPr lang="da-DK" sz="2000" dirty="0">
                <a:latin typeface="DR Publik" pitchFamily="2" charset="77"/>
              </a:rPr>
              <a:t>10-14 ÅR - SAMMENSTILLINGER</a:t>
            </a:r>
          </a:p>
          <a:p>
            <a:endParaRPr lang="da-DK" sz="2000" dirty="0">
              <a:latin typeface="DR Publik" pitchFamily="2" charset="77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0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" descr="Image">
            <a:extLst>
              <a:ext uri="{FF2B5EF4-FFF2-40B4-BE49-F238E27FC236}">
                <a16:creationId xmlns:a16="http://schemas.microsoft.com/office/drawing/2014/main" id="{BF0341A4-A67D-035F-1910-CB9FB16146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5556" y="6858000"/>
            <a:ext cx="10829617" cy="738783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Indhold…">
            <a:extLst>
              <a:ext uri="{FF2B5EF4-FFF2-40B4-BE49-F238E27FC236}">
                <a16:creationId xmlns:a16="http://schemas.microsoft.com/office/drawing/2014/main" id="{677A2452-4FEE-13EB-BDCC-B6F6BBAE3F80}"/>
              </a:ext>
            </a:extLst>
          </p:cNvPr>
          <p:cNvSpPr txBox="1">
            <a:spLocks/>
          </p:cNvSpPr>
          <p:nvPr/>
        </p:nvSpPr>
        <p:spPr>
          <a:xfrm>
            <a:off x="2830513" y="4195070"/>
            <a:ext cx="15935826" cy="759507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1pPr>
            <a:lvl2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2pPr>
            <a:lvl3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3pPr>
            <a:lvl4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4pPr>
            <a:lvl5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5pPr>
            <a:lvl6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6pPr>
            <a:lvl7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7pPr>
            <a:lvl8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8pPr>
            <a:lvl9pPr marL="0" marR="0" indent="0" algn="l" defTabSz="2031949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​"/>
              <a:tabLst/>
              <a:defRPr sz="42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DR Publik Regular"/>
              </a:defRPr>
            </a:lvl9pPr>
          </a:lstStyle>
          <a:p>
            <a:pPr defTabSz="1767795" hangingPunct="1">
              <a:lnSpc>
                <a:spcPct val="100000"/>
              </a:lnSpc>
              <a:buClr>
                <a:schemeClr val="tx1"/>
              </a:buClr>
              <a:buNone/>
              <a:defRPr sz="5220" spc="-104"/>
            </a:pPr>
            <a:r>
              <a:rPr lang="da-DK" sz="4500" spc="-104" dirty="0"/>
              <a:t>Indsæt tekst her..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493CC2-EFA3-4DFB-5DB4-B305C5E182FD}"/>
              </a:ext>
            </a:extLst>
          </p:cNvPr>
          <p:cNvSpPr txBox="1"/>
          <p:nvPr/>
        </p:nvSpPr>
        <p:spPr>
          <a:xfrm>
            <a:off x="2761501" y="2138123"/>
            <a:ext cx="12892754" cy="14311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1767795">
              <a:lnSpc>
                <a:spcPct val="100000"/>
              </a:lnSpc>
              <a:buSzTx/>
              <a:buFontTx/>
              <a:buNone/>
              <a:defRPr sz="8700" spc="0">
                <a:latin typeface="DR Publik VAR Regular Condensed Bold"/>
                <a:ea typeface="DR Publik VAR Regular Condensed Bold"/>
                <a:cs typeface="DR Publik VAR Regular Condensed Bold"/>
                <a:sym typeface="DR Publik VAR Regular Condensed Bold"/>
              </a:defRPr>
            </a:pPr>
            <a:r>
              <a:rPr lang="da-DK" sz="8500" b="1" dirty="0">
                <a:latin typeface="DR Publik Condensed SemiBold" pitchFamily="2" charset="77"/>
              </a:rPr>
              <a:t>Indsæt overskrift her</a:t>
            </a:r>
          </a:p>
        </p:txBody>
      </p:sp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4D5CECB7-C377-38FA-63C6-9B20B7EB00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67776" y="805194"/>
            <a:ext cx="2520000" cy="1862986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Alle ord tæller">
            <a:extLst>
              <a:ext uri="{FF2B5EF4-FFF2-40B4-BE49-F238E27FC236}">
                <a16:creationId xmlns:a16="http://schemas.microsoft.com/office/drawing/2014/main" id="{1BBC50FB-8FD5-B337-5B9D-EF2AA6F9403C}"/>
              </a:ext>
            </a:extLst>
          </p:cNvPr>
          <p:cNvSpPr txBox="1"/>
          <p:nvPr/>
        </p:nvSpPr>
        <p:spPr>
          <a:xfrm>
            <a:off x="2830513" y="500539"/>
            <a:ext cx="4027487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all">
                <a:latin typeface="+mn-lt"/>
                <a:ea typeface="+mn-ea"/>
                <a:cs typeface="+mn-cs"/>
                <a:sym typeface="DR Publik Regular"/>
              </a:defRPr>
            </a:lvl1pPr>
          </a:lstStyle>
          <a:p>
            <a:r>
              <a:rPr lang="da-DK" dirty="0"/>
              <a:t>08. april 2024</a:t>
            </a:r>
          </a:p>
        </p:txBody>
      </p:sp>
      <p:sp>
        <p:nvSpPr>
          <p:cNvPr id="11" name="2024">
            <a:extLst>
              <a:ext uri="{FF2B5EF4-FFF2-40B4-BE49-F238E27FC236}">
                <a16:creationId xmlns:a16="http://schemas.microsoft.com/office/drawing/2014/main" id="{7FD9B028-CCB4-5B40-510E-5B425BFDB5AB}"/>
              </a:ext>
            </a:extLst>
          </p:cNvPr>
          <p:cNvSpPr txBox="1"/>
          <p:nvPr/>
        </p:nvSpPr>
        <p:spPr>
          <a:xfrm>
            <a:off x="2830513" y="768618"/>
            <a:ext cx="2545569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100000"/>
              </a:lnSpc>
              <a:defRPr sz="1600" cap="all">
                <a:latin typeface="+mn-lt"/>
                <a:ea typeface="+mn-ea"/>
                <a:cs typeface="+mn-cs"/>
                <a:sym typeface="DR Publik Regular"/>
              </a:defRPr>
            </a:lvl1pPr>
          </a:lstStyle>
          <a:p>
            <a:r>
              <a:rPr lang="da-DK" cap="none" dirty="0"/>
              <a:t>ALLE ORD TÆLLER - </a:t>
            </a:r>
            <a:r>
              <a:rPr lang="da-DK" dirty="0"/>
              <a:t>Side </a:t>
            </a:r>
            <a:fld id="{BA83A055-6CE9-6A49-85E6-0B1D45F384BE}" type="slidenum">
              <a:rPr lang="da-DK" smtClean="0"/>
              <a:pPr/>
              <a:t>9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61081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theme/theme1.xml><?xml version="1.0" encoding="utf-8"?>
<a:theme xmlns:a="http://schemas.openxmlformats.org/drawingml/2006/main" name="DR PowerPoint Skabelon">
  <a:themeElements>
    <a:clrScheme name="DR PowerPoint Skabelo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001E"/>
      </a:accent1>
      <a:accent2>
        <a:srgbClr val="F0D0FD"/>
      </a:accent2>
      <a:accent3>
        <a:srgbClr val="0028C8"/>
      </a:accent3>
      <a:accent4>
        <a:srgbClr val="96CDD7"/>
      </a:accent4>
      <a:accent5>
        <a:srgbClr val="B98C50"/>
      </a:accent5>
      <a:accent6>
        <a:srgbClr val="FFE150"/>
      </a:accent6>
      <a:hlink>
        <a:srgbClr val="0000FF"/>
      </a:hlink>
      <a:folHlink>
        <a:srgbClr val="FF00FF"/>
      </a:folHlink>
    </a:clrScheme>
    <a:fontScheme name="DR PowerPoint Skabelon">
      <a:majorFont>
        <a:latin typeface="DR Publik Regular"/>
        <a:ea typeface="DR Publik Regular"/>
        <a:cs typeface="DR Publik Regular"/>
      </a:majorFont>
      <a:minorFont>
        <a:latin typeface="DR Publik Regular"/>
        <a:ea typeface="DR Publik Regular"/>
        <a:cs typeface="DR Publik Regular"/>
      </a:minorFont>
    </a:fontScheme>
    <a:fmtScheme name="DR PowerPoint Skabel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ctr">
        <a:spAutoFit/>
      </a:bodyPr>
      <a:lstStyle>
        <a:defPPr marL="0" marR="0" indent="0" algn="l" defTabSz="1828800" rtl="0" fontAlgn="auto" latinLnBrk="0" hangingPunct="0">
          <a:lnSpc>
            <a:spcPts val="18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DR Publik Light"/>
            <a:ea typeface="DR Publik Light"/>
            <a:cs typeface="DR Publik Light"/>
            <a:sym typeface="DR Publik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1828800" rtl="0" fontAlgn="auto" latinLnBrk="0" hangingPunct="0">
          <a:lnSpc>
            <a:spcPts val="18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DR Publik Light"/>
            <a:ea typeface="DR Publik Light"/>
            <a:cs typeface="DR Publik Light"/>
            <a:sym typeface="DR Publik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R PowerPoint Skabelon">
  <a:themeElements>
    <a:clrScheme name="DR PowerPoint Skabelo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001E"/>
      </a:accent1>
      <a:accent2>
        <a:srgbClr val="F0D0FD"/>
      </a:accent2>
      <a:accent3>
        <a:srgbClr val="0028C8"/>
      </a:accent3>
      <a:accent4>
        <a:srgbClr val="96CDD7"/>
      </a:accent4>
      <a:accent5>
        <a:srgbClr val="B98C50"/>
      </a:accent5>
      <a:accent6>
        <a:srgbClr val="FFE150"/>
      </a:accent6>
      <a:hlink>
        <a:srgbClr val="0000FF"/>
      </a:hlink>
      <a:folHlink>
        <a:srgbClr val="FF00FF"/>
      </a:folHlink>
    </a:clrScheme>
    <a:fontScheme name="DR PowerPoint Skabelon">
      <a:majorFont>
        <a:latin typeface="DR Publik Regular"/>
        <a:ea typeface="DR Publik Regular"/>
        <a:cs typeface="DR Publik Regular"/>
      </a:majorFont>
      <a:minorFont>
        <a:latin typeface="DR Publik Regular"/>
        <a:ea typeface="DR Publik Regular"/>
        <a:cs typeface="DR Publik Regular"/>
      </a:minorFont>
    </a:fontScheme>
    <a:fmtScheme name="DR PowerPoint Skabel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ctr">
        <a:spAutoFit/>
      </a:bodyPr>
      <a:lstStyle>
        <a:defPPr marL="0" marR="0" indent="0" algn="l" defTabSz="1828800" rtl="0" fontAlgn="auto" latinLnBrk="0" hangingPunct="0">
          <a:lnSpc>
            <a:spcPts val="18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DR Publik Light"/>
            <a:ea typeface="DR Publik Light"/>
            <a:cs typeface="DR Publik Light"/>
            <a:sym typeface="DR Publik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1828800" rtl="0" fontAlgn="auto" latinLnBrk="0" hangingPunct="0">
          <a:lnSpc>
            <a:spcPts val="18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DR Publik Light"/>
            <a:ea typeface="DR Publik Light"/>
            <a:cs typeface="DR Publik Light"/>
            <a:sym typeface="DR Publik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1353</TotalTime>
  <Words>880</Words>
  <Application>Microsoft Macintosh PowerPoint</Application>
  <PresentationFormat>Custom</PresentationFormat>
  <Paragraphs>262</Paragraphs>
  <Slides>80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80</vt:i4>
      </vt:variant>
    </vt:vector>
  </HeadingPairs>
  <TitlesOfParts>
    <vt:vector size="86" baseType="lpstr">
      <vt:lpstr>Arial</vt:lpstr>
      <vt:lpstr>DR Publik</vt:lpstr>
      <vt:lpstr>DR Publik Condensed SemiBold</vt:lpstr>
      <vt:lpstr>DR Publik Light</vt:lpstr>
      <vt:lpstr>DR Publik Regular</vt:lpstr>
      <vt:lpstr>DR PowerPoint Skabelon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Maiken Fredsted     DR Design &amp; Visuel Brandidentitet, MP</cp:lastModifiedBy>
  <cp:revision>34</cp:revision>
  <dcterms:modified xsi:type="dcterms:W3CDTF">2024-04-09T09:03:15Z</dcterms:modified>
</cp:coreProperties>
</file>