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12"/>
  </p:notesMasterIdLst>
  <p:sldIdLst>
    <p:sldId id="408" r:id="rId4"/>
    <p:sldId id="440" r:id="rId5"/>
    <p:sldId id="432" r:id="rId6"/>
    <p:sldId id="441" r:id="rId7"/>
    <p:sldId id="435" r:id="rId8"/>
    <p:sldId id="436" r:id="rId9"/>
    <p:sldId id="442" r:id="rId10"/>
    <p:sldId id="443" r:id="rId11"/>
  </p:sldIdLst>
  <p:sldSz cx="12192000" cy="6858000"/>
  <p:notesSz cx="6858000" cy="9144000"/>
  <p:defaultTextStyle>
    <a:defPPr>
      <a:defRPr lang="da-DK"/>
    </a:defPPr>
    <a:lvl1pPr algn="l" defTabSz="6080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608013" indent="-150813" algn="l" defTabSz="6080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217613" indent="-303213" algn="l" defTabSz="6080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827213" indent="-455613" algn="l" defTabSz="6080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436813" indent="-608013" algn="l" defTabSz="608013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878" autoAdjust="0"/>
    <p:restoredTop sz="96320"/>
  </p:normalViewPr>
  <p:slideViewPr>
    <p:cSldViewPr snapToGrid="0" snapToObjects="1">
      <p:cViewPr varScale="1">
        <p:scale>
          <a:sx n="164" d="100"/>
          <a:sy n="164" d="100"/>
        </p:scale>
        <p:origin x="176" y="2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36" d="100"/>
          <a:sy n="136" d="100"/>
        </p:scale>
        <p:origin x="400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>
            <a:extLst>
              <a:ext uri="{FF2B5EF4-FFF2-40B4-BE49-F238E27FC236}">
                <a16:creationId xmlns:a16="http://schemas.microsoft.com/office/drawing/2014/main" id="{96AF5FE7-6E09-B40C-1ACE-22B65E54B95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958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4088BC6B-4F5E-BED6-6E38-92443BE74B7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60958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A118DB8-19A8-4B44-BECC-8905D8181B82}" type="datetimeFigureOut">
              <a:rPr lang="da-DK"/>
              <a:pPr>
                <a:defRPr/>
              </a:pPr>
              <a:t>02.05.2025</a:t>
            </a:fld>
            <a:endParaRPr lang="da-DK"/>
          </a:p>
        </p:txBody>
      </p:sp>
      <p:sp>
        <p:nvSpPr>
          <p:cNvPr id="4" name="Pladsholder til slidebillede 3">
            <a:extLst>
              <a:ext uri="{FF2B5EF4-FFF2-40B4-BE49-F238E27FC236}">
                <a16:creationId xmlns:a16="http://schemas.microsoft.com/office/drawing/2014/main" id="{9807F626-3E08-42B0-22A3-9CA39A3EC97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a-DK" noProof="0"/>
          </a:p>
        </p:txBody>
      </p:sp>
      <p:sp>
        <p:nvSpPr>
          <p:cNvPr id="5" name="Pladsholder til noter 4">
            <a:extLst>
              <a:ext uri="{FF2B5EF4-FFF2-40B4-BE49-F238E27FC236}">
                <a16:creationId xmlns:a16="http://schemas.microsoft.com/office/drawing/2014/main" id="{1B3705A3-A31B-3D13-D400-5E39E931DF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a-DK" noProof="0"/>
              <a:t>Klik for at redigere teksttypografierne i masteren</a:t>
            </a:r>
          </a:p>
          <a:p>
            <a:pPr lvl="1"/>
            <a:r>
              <a:rPr lang="da-DK" noProof="0"/>
              <a:t>Andet niveau</a:t>
            </a:r>
          </a:p>
          <a:p>
            <a:pPr lvl="2"/>
            <a:r>
              <a:rPr lang="da-DK" noProof="0"/>
              <a:t>Tredje niveau</a:t>
            </a:r>
          </a:p>
          <a:p>
            <a:pPr lvl="3"/>
            <a:r>
              <a:rPr lang="da-DK" noProof="0"/>
              <a:t>Fjerde niveau</a:t>
            </a:r>
          </a:p>
          <a:p>
            <a:pPr lvl="4"/>
            <a:r>
              <a:rPr lang="da-DK" noProof="0"/>
              <a:t>Femte niveau</a:t>
            </a:r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CF2E58E-BA31-0297-F0A0-F5897C247666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9585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949EEEED-5B4B-1918-DABA-0F25528B04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9585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298334C-7CF0-5443-8F7A-048A0BFFFB22}" type="slidenum">
              <a:rPr lang="da-DK" altLang="da-DK"/>
              <a:pPr>
                <a:defRPr/>
              </a:pPr>
              <a:t>‹#›</a:t>
            </a:fld>
            <a:endParaRPr lang="da-DK" alt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Pladsholder til slidebillede 1">
            <a:extLst>
              <a:ext uri="{FF2B5EF4-FFF2-40B4-BE49-F238E27FC236}">
                <a16:creationId xmlns:a16="http://schemas.microsoft.com/office/drawing/2014/main" id="{A02A317F-B25A-9D3E-4C5C-0EAE1EBA38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2" name="Pladsholder til noter 2">
            <a:extLst>
              <a:ext uri="{FF2B5EF4-FFF2-40B4-BE49-F238E27FC236}">
                <a16:creationId xmlns:a16="http://schemas.microsoft.com/office/drawing/2014/main" id="{300CDE6E-FFF4-E691-C784-641ABE4D2E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 altLang="da-DK"/>
          </a:p>
        </p:txBody>
      </p:sp>
      <p:sp>
        <p:nvSpPr>
          <p:cNvPr id="20483" name="Pladsholder til slidenummer 3">
            <a:extLst>
              <a:ext uri="{FF2B5EF4-FFF2-40B4-BE49-F238E27FC236}">
                <a16:creationId xmlns:a16="http://schemas.microsoft.com/office/drawing/2014/main" id="{4C175DA4-6DE9-E56B-109C-CAE9B3CFFB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608013"/>
            <a:fld id="{DBD4CB66-573C-AA4B-8FC2-102BBBC6323D}" type="slidenum">
              <a:rPr lang="da-DK" altLang="da-DK" smtClean="0"/>
              <a:pPr defTabSz="608013"/>
              <a:t>6</a:t>
            </a:fld>
            <a:endParaRPr lang="da-DK" altLang="da-DK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Pladsholder til slidebillede 1">
            <a:extLst>
              <a:ext uri="{FF2B5EF4-FFF2-40B4-BE49-F238E27FC236}">
                <a16:creationId xmlns:a16="http://schemas.microsoft.com/office/drawing/2014/main" id="{A02A317F-B25A-9D3E-4C5C-0EAE1EBA38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2" name="Pladsholder til noter 2">
            <a:extLst>
              <a:ext uri="{FF2B5EF4-FFF2-40B4-BE49-F238E27FC236}">
                <a16:creationId xmlns:a16="http://schemas.microsoft.com/office/drawing/2014/main" id="{300CDE6E-FFF4-E691-C784-641ABE4D2E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 altLang="da-DK"/>
          </a:p>
        </p:txBody>
      </p:sp>
      <p:sp>
        <p:nvSpPr>
          <p:cNvPr id="20483" name="Pladsholder til slidenummer 3">
            <a:extLst>
              <a:ext uri="{FF2B5EF4-FFF2-40B4-BE49-F238E27FC236}">
                <a16:creationId xmlns:a16="http://schemas.microsoft.com/office/drawing/2014/main" id="{4C175DA4-6DE9-E56B-109C-CAE9B3CFFB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608013"/>
            <a:fld id="{DBD4CB66-573C-AA4B-8FC2-102BBBC6323D}" type="slidenum">
              <a:rPr lang="da-DK" altLang="da-DK" smtClean="0"/>
              <a:pPr defTabSz="608013"/>
              <a:t>7</a:t>
            </a:fld>
            <a:endParaRPr lang="da-DK" altLang="da-DK"/>
          </a:p>
        </p:txBody>
      </p:sp>
    </p:spTree>
    <p:extLst>
      <p:ext uri="{BB962C8B-B14F-4D97-AF65-F5344CB8AC3E}">
        <p14:creationId xmlns:p14="http://schemas.microsoft.com/office/powerpoint/2010/main" val="1991201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Pladsholder til slidebillede 1">
            <a:extLst>
              <a:ext uri="{FF2B5EF4-FFF2-40B4-BE49-F238E27FC236}">
                <a16:creationId xmlns:a16="http://schemas.microsoft.com/office/drawing/2014/main" id="{A02A317F-B25A-9D3E-4C5C-0EAE1EBA386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2" name="Pladsholder til noter 2">
            <a:extLst>
              <a:ext uri="{FF2B5EF4-FFF2-40B4-BE49-F238E27FC236}">
                <a16:creationId xmlns:a16="http://schemas.microsoft.com/office/drawing/2014/main" id="{300CDE6E-FFF4-E691-C784-641ABE4D2E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a-DK" altLang="da-DK"/>
          </a:p>
        </p:txBody>
      </p:sp>
      <p:sp>
        <p:nvSpPr>
          <p:cNvPr id="20483" name="Pladsholder til slidenummer 3">
            <a:extLst>
              <a:ext uri="{FF2B5EF4-FFF2-40B4-BE49-F238E27FC236}">
                <a16:creationId xmlns:a16="http://schemas.microsoft.com/office/drawing/2014/main" id="{4C175DA4-6DE9-E56B-109C-CAE9B3CFFB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608013"/>
            <a:fld id="{DBD4CB66-573C-AA4B-8FC2-102BBBC6323D}" type="slidenum">
              <a:rPr lang="da-DK" altLang="da-DK" smtClean="0"/>
              <a:pPr defTabSz="608013"/>
              <a:t>8</a:t>
            </a:fld>
            <a:endParaRPr lang="da-DK" altLang="da-DK"/>
          </a:p>
        </p:txBody>
      </p:sp>
    </p:spTree>
    <p:extLst>
      <p:ext uri="{BB962C8B-B14F-4D97-AF65-F5344CB8AC3E}">
        <p14:creationId xmlns:p14="http://schemas.microsoft.com/office/powerpoint/2010/main" val="1745659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82779" y="1423577"/>
            <a:ext cx="10235283" cy="2665455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>
              <a:lnSpc>
                <a:spcPts val="8000"/>
              </a:lnSpc>
              <a:defRPr sz="8800" b="1" i="0">
                <a:latin typeface="DR Publik" pitchFamily="2" charset="77"/>
              </a:defRPr>
            </a:lvl1pPr>
          </a:lstStyle>
          <a:p>
            <a:r>
              <a:rPr lang="da-DK" dirty="0"/>
              <a:t>Klik for at redigere titeltypografien i masteren</a:t>
            </a:r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914400" y="4614515"/>
            <a:ext cx="10363200" cy="60817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  <a:latin typeface="DR Publik" pitchFamily="2" charset="77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dirty="0"/>
              <a:t>Klik for at redigere undertiteltypografien i masteren</a:t>
            </a:r>
          </a:p>
        </p:txBody>
      </p:sp>
      <p:sp>
        <p:nvSpPr>
          <p:cNvPr id="4" name="Pladsholder til diasnummer 5">
            <a:extLst>
              <a:ext uri="{FF2B5EF4-FFF2-40B4-BE49-F238E27FC236}">
                <a16:creationId xmlns:a16="http://schemas.microsoft.com/office/drawing/2014/main" id="{A62FF679-9B52-78D5-25CA-0C8738B61A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87E47-74C1-5F41-A13E-6AEF66B320CC}" type="slidenum">
              <a:rPr lang="da-DK" altLang="da-DK"/>
              <a:pPr>
                <a:defRPr/>
              </a:pPr>
              <a:t>‹#›</a:t>
            </a:fld>
            <a:endParaRPr lang="da-DK" altLang="da-DK" dirty="0"/>
          </a:p>
        </p:txBody>
      </p:sp>
      <p:sp>
        <p:nvSpPr>
          <p:cNvPr id="5" name="Pladsholder til dato 3">
            <a:extLst>
              <a:ext uri="{FF2B5EF4-FFF2-40B4-BE49-F238E27FC236}">
                <a16:creationId xmlns:a16="http://schemas.microsoft.com/office/drawing/2014/main" id="{034E96AE-601C-F871-D146-FB1AF752D99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A1528-F2F2-7941-BF16-B016EBA5E3BA}" type="datetimeFigureOut">
              <a:rPr lang="da-DK"/>
              <a:pPr>
                <a:defRPr/>
              </a:pPr>
              <a:t>02.05.2025</a:t>
            </a:fld>
            <a:r>
              <a:rPr lang="da-DK" dirty="0"/>
              <a:t>   </a:t>
            </a:r>
          </a:p>
        </p:txBody>
      </p:sp>
      <p:sp>
        <p:nvSpPr>
          <p:cNvPr id="6" name="Pladsholder til sidefod 4">
            <a:extLst>
              <a:ext uri="{FF2B5EF4-FFF2-40B4-BE49-F238E27FC236}">
                <a16:creationId xmlns:a16="http://schemas.microsoft.com/office/drawing/2014/main" id="{40A5FEA3-EEE1-E9F6-F01B-30ED95CBEC3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/>
              <a:t>TALENTHOLDET</a:t>
            </a:r>
          </a:p>
        </p:txBody>
      </p:sp>
    </p:spTree>
    <p:extLst>
      <p:ext uri="{BB962C8B-B14F-4D97-AF65-F5344CB8AC3E}">
        <p14:creationId xmlns:p14="http://schemas.microsoft.com/office/powerpoint/2010/main" val="365202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82780" y="1105716"/>
            <a:ext cx="10699620" cy="858753"/>
          </a:xfrm>
          <a:prstGeom prst="rect">
            <a:avLst/>
          </a:prstGeom>
        </p:spPr>
        <p:txBody>
          <a:bodyPr lIns="0" tIns="0" rIns="0" bIns="0"/>
          <a:lstStyle>
            <a:lvl1pPr>
              <a:defRPr b="1" i="0">
                <a:latin typeface="DR Publik" pitchFamily="2" charset="77"/>
              </a:defRPr>
            </a:lvl1pPr>
          </a:lstStyle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882780" y="1970000"/>
            <a:ext cx="10699620" cy="42000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 dirty="0"/>
              <a:t>Klik for at redigere teksttypografierne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diasnummer 5">
            <a:extLst>
              <a:ext uri="{FF2B5EF4-FFF2-40B4-BE49-F238E27FC236}">
                <a16:creationId xmlns:a16="http://schemas.microsoft.com/office/drawing/2014/main" id="{7C8070F8-6B8E-E7F3-C3F0-E7BD7FE3EC7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6BF4E9-89A9-874F-917E-4A3F7F1961E1}" type="slidenum">
              <a:rPr lang="da-DK" altLang="da-DK"/>
              <a:pPr>
                <a:defRPr/>
              </a:pPr>
              <a:t>‹#›</a:t>
            </a:fld>
            <a:endParaRPr lang="da-DK" altLang="da-DK" dirty="0"/>
          </a:p>
        </p:txBody>
      </p:sp>
      <p:sp>
        <p:nvSpPr>
          <p:cNvPr id="5" name="Pladsholder til dato 3">
            <a:extLst>
              <a:ext uri="{FF2B5EF4-FFF2-40B4-BE49-F238E27FC236}">
                <a16:creationId xmlns:a16="http://schemas.microsoft.com/office/drawing/2014/main" id="{C0E29C5A-EF51-74EF-3427-AFAEF6A3C5D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ABDA7-905C-504C-968A-11D3A6BE8036}" type="datetimeFigureOut">
              <a:rPr lang="da-DK"/>
              <a:pPr>
                <a:defRPr/>
              </a:pPr>
              <a:t>02.05.2025</a:t>
            </a:fld>
            <a:r>
              <a:rPr lang="da-DK" dirty="0"/>
              <a:t>   </a:t>
            </a:r>
          </a:p>
        </p:txBody>
      </p:sp>
      <p:sp>
        <p:nvSpPr>
          <p:cNvPr id="6" name="Pladsholder til sidefod 4">
            <a:extLst>
              <a:ext uri="{FF2B5EF4-FFF2-40B4-BE49-F238E27FC236}">
                <a16:creationId xmlns:a16="http://schemas.microsoft.com/office/drawing/2014/main" id="{ECE22AD1-C227-AF6E-7341-AFDEBF7DB81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08431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82780" y="4406901"/>
            <a:ext cx="10699620" cy="1362075"/>
          </a:xfrm>
          <a:prstGeom prst="rect">
            <a:avLst/>
          </a:prstGeom>
        </p:spPr>
        <p:txBody>
          <a:bodyPr lIns="0" tIns="0" rIns="0" bIns="0" anchor="t"/>
          <a:lstStyle>
            <a:lvl1pPr algn="l">
              <a:lnSpc>
                <a:spcPts val="5333"/>
              </a:lnSpc>
              <a:defRPr sz="5333" b="1" cap="all">
                <a:latin typeface="DR Publik" pitchFamily="2" charset="77"/>
              </a:defRPr>
            </a:lvl1pPr>
          </a:lstStyle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882779" y="2861193"/>
            <a:ext cx="10699619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dirty="0"/>
              <a:t>Klik for at redigere teksttypografierne i masteren</a:t>
            </a:r>
          </a:p>
        </p:txBody>
      </p:sp>
      <p:sp>
        <p:nvSpPr>
          <p:cNvPr id="4" name="Pladsholder til diasnummer 5">
            <a:extLst>
              <a:ext uri="{FF2B5EF4-FFF2-40B4-BE49-F238E27FC236}">
                <a16:creationId xmlns:a16="http://schemas.microsoft.com/office/drawing/2014/main" id="{780F36FA-1DC1-40B4-1808-32C140D11CB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C36DE-D026-474D-A2D2-AC94435638EC}" type="slidenum">
              <a:rPr lang="da-DK" altLang="da-DK"/>
              <a:pPr>
                <a:defRPr/>
              </a:pPr>
              <a:t>‹#›</a:t>
            </a:fld>
            <a:endParaRPr lang="da-DK" altLang="da-DK" dirty="0"/>
          </a:p>
        </p:txBody>
      </p:sp>
      <p:sp>
        <p:nvSpPr>
          <p:cNvPr id="5" name="Pladsholder til dato 3">
            <a:extLst>
              <a:ext uri="{FF2B5EF4-FFF2-40B4-BE49-F238E27FC236}">
                <a16:creationId xmlns:a16="http://schemas.microsoft.com/office/drawing/2014/main" id="{DF56C924-058B-6C21-EE95-24F3B9A0775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093D0-E860-DA40-9478-CB58C1CE7D05}" type="datetimeFigureOut">
              <a:rPr lang="da-DK"/>
              <a:pPr>
                <a:defRPr/>
              </a:pPr>
              <a:t>02.05.2025</a:t>
            </a:fld>
            <a:r>
              <a:rPr lang="da-DK" dirty="0"/>
              <a:t>   </a:t>
            </a:r>
          </a:p>
        </p:txBody>
      </p:sp>
      <p:sp>
        <p:nvSpPr>
          <p:cNvPr id="6" name="Pladsholder til sidefod 4">
            <a:extLst>
              <a:ext uri="{FF2B5EF4-FFF2-40B4-BE49-F238E27FC236}">
                <a16:creationId xmlns:a16="http://schemas.microsoft.com/office/drawing/2014/main" id="{53293809-F466-70C9-5B10-4DE18E0BBF1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59900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82780" y="1251490"/>
            <a:ext cx="10699620" cy="858753"/>
          </a:xfrm>
          <a:prstGeom prst="rect">
            <a:avLst/>
          </a:prstGeom>
        </p:spPr>
        <p:txBody>
          <a:bodyPr lIns="0" tIns="0" rIns="0" bIns="0"/>
          <a:lstStyle>
            <a:lvl1pPr>
              <a:defRPr b="1" i="0">
                <a:latin typeface="DR Publik" pitchFamily="2" charset="77"/>
              </a:defRPr>
            </a:lvl1pPr>
          </a:lstStyle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882780" y="2129528"/>
            <a:ext cx="5384800" cy="33940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a-DK" dirty="0"/>
              <a:t>Klik for at redigere teksttypografierne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6470780" y="2129528"/>
            <a:ext cx="5111620" cy="339407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da-DK" dirty="0"/>
              <a:t>Klik for at redigere teksttypografierne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5" name="Pladsholder til diasnummer 5">
            <a:extLst>
              <a:ext uri="{FF2B5EF4-FFF2-40B4-BE49-F238E27FC236}">
                <a16:creationId xmlns:a16="http://schemas.microsoft.com/office/drawing/2014/main" id="{3CDAEC50-7FEE-A3B8-F7C3-41E525B12C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78C954-51D1-CC40-A57F-730AB9B09A12}" type="slidenum">
              <a:rPr lang="da-DK" altLang="da-DK"/>
              <a:pPr>
                <a:defRPr/>
              </a:pPr>
              <a:t>‹#›</a:t>
            </a:fld>
            <a:endParaRPr lang="da-DK" altLang="da-DK" dirty="0"/>
          </a:p>
        </p:txBody>
      </p:sp>
      <p:sp>
        <p:nvSpPr>
          <p:cNvPr id="6" name="Pladsholder til dato 3">
            <a:extLst>
              <a:ext uri="{FF2B5EF4-FFF2-40B4-BE49-F238E27FC236}">
                <a16:creationId xmlns:a16="http://schemas.microsoft.com/office/drawing/2014/main" id="{780D1F42-4608-21C5-9E24-52C22AA4DF7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67279-1FAA-3748-AE57-5125DF641669}" type="datetimeFigureOut">
              <a:rPr lang="da-DK"/>
              <a:pPr>
                <a:defRPr/>
              </a:pPr>
              <a:t>02.05.2025</a:t>
            </a:fld>
            <a:r>
              <a:rPr lang="da-DK" dirty="0"/>
              <a:t>   </a:t>
            </a:r>
          </a:p>
        </p:txBody>
      </p:sp>
      <p:sp>
        <p:nvSpPr>
          <p:cNvPr id="7" name="Pladsholder til sidefod 4">
            <a:extLst>
              <a:ext uri="{FF2B5EF4-FFF2-40B4-BE49-F238E27FC236}">
                <a16:creationId xmlns:a16="http://schemas.microsoft.com/office/drawing/2014/main" id="{42F9F06E-BF55-A20C-4B69-509471AD365C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18881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882779" y="1607455"/>
            <a:ext cx="3333145" cy="45910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33" baseline="0"/>
            </a:lvl1pPr>
            <a:lvl2pPr marL="609585" indent="0">
              <a:buNone/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da-DK" dirty="0"/>
              <a:t>Rediger typografien i masterens</a:t>
            </a:r>
          </a:p>
          <a:p>
            <a:pPr lvl="1"/>
            <a:r>
              <a:rPr lang="da-DK" dirty="0"/>
              <a:t>Andet niveau</a:t>
            </a:r>
          </a:p>
        </p:txBody>
      </p:sp>
      <p:sp>
        <p:nvSpPr>
          <p:cNvPr id="10" name="Pladsholder til indhold 3"/>
          <p:cNvSpPr>
            <a:spLocks noGrp="1"/>
          </p:cNvSpPr>
          <p:nvPr>
            <p:ph sz="half" idx="13"/>
          </p:nvPr>
        </p:nvSpPr>
        <p:spPr>
          <a:xfrm>
            <a:off x="4292837" y="786213"/>
            <a:ext cx="3606325" cy="54123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33" baseline="0"/>
            </a:lvl1pPr>
            <a:lvl2pPr marL="609585" indent="0">
              <a:buNone/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da-DK" dirty="0"/>
              <a:t>Rediger typografien i masterens</a:t>
            </a:r>
          </a:p>
          <a:p>
            <a:pPr lvl="1"/>
            <a:r>
              <a:rPr lang="da-DK" dirty="0"/>
              <a:t>Andet niveau</a:t>
            </a:r>
          </a:p>
        </p:txBody>
      </p:sp>
      <p:sp>
        <p:nvSpPr>
          <p:cNvPr id="11" name="Pladsholder til indhold 3"/>
          <p:cNvSpPr>
            <a:spLocks noGrp="1"/>
          </p:cNvSpPr>
          <p:nvPr>
            <p:ph sz="half" idx="14"/>
          </p:nvPr>
        </p:nvSpPr>
        <p:spPr>
          <a:xfrm>
            <a:off x="7976075" y="786214"/>
            <a:ext cx="3606325" cy="484999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333" baseline="0"/>
            </a:lvl1pPr>
            <a:lvl2pPr marL="609585" indent="0">
              <a:buNone/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da-DK"/>
              <a:t>Rediger typografien i masterens</a:t>
            </a:r>
          </a:p>
          <a:p>
            <a:pPr lvl="1"/>
            <a:r>
              <a:rPr lang="da-DK"/>
              <a:t>Andet niveau</a:t>
            </a:r>
          </a:p>
        </p:txBody>
      </p:sp>
      <p:sp>
        <p:nvSpPr>
          <p:cNvPr id="2" name="Pladsholder til diasnummer 5">
            <a:extLst>
              <a:ext uri="{FF2B5EF4-FFF2-40B4-BE49-F238E27FC236}">
                <a16:creationId xmlns:a16="http://schemas.microsoft.com/office/drawing/2014/main" id="{134A1664-C545-9703-F0AF-5AED19A0C41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F0C61-76AE-DB45-BC45-60251DC3F44B}" type="slidenum">
              <a:rPr lang="da-DK" altLang="da-DK"/>
              <a:pPr>
                <a:defRPr/>
              </a:pPr>
              <a:t>‹#›</a:t>
            </a:fld>
            <a:endParaRPr lang="da-DK" altLang="da-DK" dirty="0"/>
          </a:p>
        </p:txBody>
      </p:sp>
      <p:sp>
        <p:nvSpPr>
          <p:cNvPr id="3" name="Pladsholder til dato 3">
            <a:extLst>
              <a:ext uri="{FF2B5EF4-FFF2-40B4-BE49-F238E27FC236}">
                <a16:creationId xmlns:a16="http://schemas.microsoft.com/office/drawing/2014/main" id="{6341AB60-A088-66D2-C4CD-B3BC7D70A54C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C0182-997F-0C46-BCD9-2B10809B754C}" type="datetimeFigureOut">
              <a:rPr lang="da-DK"/>
              <a:pPr>
                <a:defRPr/>
              </a:pPr>
              <a:t>02.05.2025</a:t>
            </a:fld>
            <a:r>
              <a:rPr lang="da-DK" dirty="0"/>
              <a:t>   </a:t>
            </a:r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4BE0549-BE6A-72D0-F567-D1442B46829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37176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82780" y="1232452"/>
            <a:ext cx="10667998" cy="612748"/>
          </a:xfrm>
          <a:prstGeom prst="rect">
            <a:avLst/>
          </a:prstGeom>
        </p:spPr>
        <p:txBody>
          <a:bodyPr lIns="0" tIns="0" rIns="0" bIns="0"/>
          <a:lstStyle>
            <a:lvl1pPr>
              <a:defRPr b="1" i="0">
                <a:latin typeface="DR Publik" pitchFamily="2" charset="77"/>
              </a:defRPr>
            </a:lvl1pPr>
          </a:lstStyle>
          <a:p>
            <a:r>
              <a:rPr lang="da-DK"/>
              <a:t>Klik for at redigere titeltypografien i masteren</a:t>
            </a:r>
            <a:endParaRPr lang="da-DK" dirty="0"/>
          </a:p>
        </p:txBody>
      </p:sp>
      <p:sp>
        <p:nvSpPr>
          <p:cNvPr id="3" name="Pladsholder til diasnummer 5">
            <a:extLst>
              <a:ext uri="{FF2B5EF4-FFF2-40B4-BE49-F238E27FC236}">
                <a16:creationId xmlns:a16="http://schemas.microsoft.com/office/drawing/2014/main" id="{15F4D7A2-2D80-ECF3-ED8D-6641118B7C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BD8DD-CC37-164A-AC2C-87058F161DBF}" type="slidenum">
              <a:rPr lang="da-DK" altLang="da-DK"/>
              <a:pPr>
                <a:defRPr/>
              </a:pPr>
              <a:t>‹#›</a:t>
            </a:fld>
            <a:endParaRPr lang="da-DK" altLang="da-DK" dirty="0"/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1FFB262D-800A-D2E5-8839-DE7B4A98FAB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84AC0-BC38-3D4B-A0A7-C316D2B98F4F}" type="datetimeFigureOut">
              <a:rPr lang="da-DK"/>
              <a:pPr>
                <a:defRPr/>
              </a:pPr>
              <a:t>02.05.2025</a:t>
            </a:fld>
            <a:r>
              <a:rPr lang="da-DK" dirty="0"/>
              <a:t>   </a:t>
            </a:r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FE4DD9E-F780-3C0B-7879-9C425E8A53B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59088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nummer 5">
            <a:extLst>
              <a:ext uri="{FF2B5EF4-FFF2-40B4-BE49-F238E27FC236}">
                <a16:creationId xmlns:a16="http://schemas.microsoft.com/office/drawing/2014/main" id="{C6D1E461-CF3E-DB41-5BFA-F65AE7A9EDA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A20F1-0DA5-C048-BB5B-D0F40CF47E22}" type="slidenum">
              <a:rPr lang="da-DK" altLang="da-DK"/>
              <a:pPr>
                <a:defRPr/>
              </a:pPr>
              <a:t>‹#›</a:t>
            </a:fld>
            <a:endParaRPr lang="da-DK" altLang="da-DK" dirty="0"/>
          </a:p>
        </p:txBody>
      </p:sp>
      <p:sp>
        <p:nvSpPr>
          <p:cNvPr id="3" name="Pladsholder til dato 3">
            <a:extLst>
              <a:ext uri="{FF2B5EF4-FFF2-40B4-BE49-F238E27FC236}">
                <a16:creationId xmlns:a16="http://schemas.microsoft.com/office/drawing/2014/main" id="{520BB73E-A552-4E1D-2D65-8D927F993C2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CE17C-6BEB-F34A-812B-6727CBC6993D}" type="datetimeFigureOut">
              <a:rPr lang="da-DK"/>
              <a:pPr>
                <a:defRPr/>
              </a:pPr>
              <a:t>02.05.2025</a:t>
            </a:fld>
            <a:r>
              <a:rPr lang="da-DK" dirty="0"/>
              <a:t>   </a:t>
            </a:r>
          </a:p>
        </p:txBody>
      </p:sp>
      <p:sp>
        <p:nvSpPr>
          <p:cNvPr id="4" name="Pladsholder til sidefod 4">
            <a:extLst>
              <a:ext uri="{FF2B5EF4-FFF2-40B4-BE49-F238E27FC236}">
                <a16:creationId xmlns:a16="http://schemas.microsoft.com/office/drawing/2014/main" id="{79573237-4802-4A43-44CB-FD97A29E9B26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16708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82780" y="1152939"/>
            <a:ext cx="4011084" cy="695512"/>
          </a:xfrm>
          <a:prstGeom prst="rect">
            <a:avLst/>
          </a:prstGeom>
        </p:spPr>
        <p:txBody>
          <a:bodyPr lIns="0" tIns="0" rIns="0" bIns="0" anchor="t" anchorCtr="0"/>
          <a:lstStyle>
            <a:lvl1pPr algn="l">
              <a:defRPr sz="2600" b="1" i="0">
                <a:latin typeface="DR Publik" pitchFamily="2" charset="77"/>
              </a:defRPr>
            </a:lvl1pPr>
          </a:lstStyle>
          <a:p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5194852" y="1152939"/>
            <a:ext cx="6387548" cy="49732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/>
            </a:lvl1pPr>
            <a:lvl2pPr>
              <a:defRPr sz="2133"/>
            </a:lvl2pPr>
            <a:lvl3pPr>
              <a:defRPr sz="2133"/>
            </a:lvl3pPr>
            <a:lvl4pPr>
              <a:defRPr sz="2133"/>
            </a:lvl4pPr>
            <a:lvl5pPr>
              <a:defRPr sz="2133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da-DK" dirty="0"/>
              <a:t>Klik for at redigere teksttypografierne i masteren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882780" y="2213113"/>
            <a:ext cx="4011084" cy="39130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da-DK" dirty="0"/>
              <a:t>Klik for at redigere teksttypografierne i masteren</a:t>
            </a:r>
          </a:p>
        </p:txBody>
      </p:sp>
      <p:sp>
        <p:nvSpPr>
          <p:cNvPr id="5" name="Pladsholder til diasnummer 5">
            <a:extLst>
              <a:ext uri="{FF2B5EF4-FFF2-40B4-BE49-F238E27FC236}">
                <a16:creationId xmlns:a16="http://schemas.microsoft.com/office/drawing/2014/main" id="{7CDD673B-2975-5460-349C-934EA9EE2A2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12936-5CC9-B740-8A61-FED8FCD70935}" type="slidenum">
              <a:rPr lang="da-DK" altLang="da-DK"/>
              <a:pPr>
                <a:defRPr/>
              </a:pPr>
              <a:t>‹#›</a:t>
            </a:fld>
            <a:endParaRPr lang="da-DK" altLang="da-DK" dirty="0"/>
          </a:p>
        </p:txBody>
      </p:sp>
      <p:sp>
        <p:nvSpPr>
          <p:cNvPr id="6" name="Pladsholder til dato 3">
            <a:extLst>
              <a:ext uri="{FF2B5EF4-FFF2-40B4-BE49-F238E27FC236}">
                <a16:creationId xmlns:a16="http://schemas.microsoft.com/office/drawing/2014/main" id="{FC9ABB05-18AD-6FAB-0635-D1EC54D043DB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5203E-454B-8D44-8E23-61DF82EFE4DD}" type="datetimeFigureOut">
              <a:rPr lang="da-DK"/>
              <a:pPr>
                <a:defRPr/>
              </a:pPr>
              <a:t>02.05.2025</a:t>
            </a:fld>
            <a:r>
              <a:rPr lang="da-DK" dirty="0"/>
              <a:t>   </a:t>
            </a:r>
          </a:p>
        </p:txBody>
      </p:sp>
      <p:sp>
        <p:nvSpPr>
          <p:cNvPr id="7" name="Pladsholder til sidefod 4">
            <a:extLst>
              <a:ext uri="{FF2B5EF4-FFF2-40B4-BE49-F238E27FC236}">
                <a16:creationId xmlns:a16="http://schemas.microsoft.com/office/drawing/2014/main" id="{275987B4-6A31-02CC-4797-D2A95E7A067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30887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Pladsholder til tekst 2">
            <a:extLst>
              <a:ext uri="{FF2B5EF4-FFF2-40B4-BE49-F238E27FC236}">
                <a16:creationId xmlns:a16="http://schemas.microsoft.com/office/drawing/2014/main" id="{808E453B-211A-1C98-C496-C33B2E49C0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82650" y="1722438"/>
            <a:ext cx="10699750" cy="381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da-DK"/>
              <a:t>Klik for at redigere teksttypografierne i masteren</a:t>
            </a:r>
          </a:p>
          <a:p>
            <a:pPr lvl="1"/>
            <a:r>
              <a:rPr lang="da-DK" altLang="da-DK"/>
              <a:t>Andet niveau</a:t>
            </a:r>
          </a:p>
          <a:p>
            <a:pPr lvl="2"/>
            <a:r>
              <a:rPr lang="da-DK" altLang="da-DK"/>
              <a:t>Tredje niveau</a:t>
            </a:r>
          </a:p>
          <a:p>
            <a:pPr lvl="3"/>
            <a:r>
              <a:rPr lang="da-DK" altLang="da-DK"/>
              <a:t>Fjerde niveau</a:t>
            </a:r>
          </a:p>
          <a:p>
            <a:pPr lvl="4"/>
            <a:r>
              <a:rPr lang="da-DK" altLang="da-DK"/>
              <a:t>Femte niveau</a:t>
            </a:r>
          </a:p>
        </p:txBody>
      </p:sp>
      <p:sp>
        <p:nvSpPr>
          <p:cNvPr id="6" name="Pladsholder til diasnummer 5">
            <a:extLst>
              <a:ext uri="{FF2B5EF4-FFF2-40B4-BE49-F238E27FC236}">
                <a16:creationId xmlns:a16="http://schemas.microsoft.com/office/drawing/2014/main" id="{870C367D-F696-9430-E8EF-C2267D9DA3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6713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 defTabSz="609585" eaLnBrk="1" hangingPunct="1">
              <a:defRPr sz="1333">
                <a:solidFill>
                  <a:schemeClr val="tx1"/>
                </a:solidFill>
                <a:latin typeface="DR Publik" pitchFamily="2" charset="77"/>
              </a:defRPr>
            </a:lvl1pPr>
          </a:lstStyle>
          <a:p>
            <a:pPr>
              <a:defRPr/>
            </a:pPr>
            <a:fld id="{39A2634A-85C4-A64B-B83A-B3E39C82339B}" type="slidenum">
              <a:rPr lang="da-DK" altLang="da-DK"/>
              <a:pPr>
                <a:defRPr/>
              </a:pPr>
              <a:t>‹#›</a:t>
            </a:fld>
            <a:endParaRPr lang="da-DK" altLang="da-DK" dirty="0"/>
          </a:p>
        </p:txBody>
      </p:sp>
      <p:sp>
        <p:nvSpPr>
          <p:cNvPr id="10" name="Pladsholder til dato 3">
            <a:extLst>
              <a:ext uri="{FF2B5EF4-FFF2-40B4-BE49-F238E27FC236}">
                <a16:creationId xmlns:a16="http://schemas.microsoft.com/office/drawing/2014/main" id="{7B94B5E2-5A50-8F44-EAEE-EC401895F6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82650" y="6356350"/>
            <a:ext cx="2844800" cy="366713"/>
          </a:xfrm>
          <a:prstGeom prst="rect">
            <a:avLst/>
          </a:prstGeom>
        </p:spPr>
        <p:txBody>
          <a:bodyPr lIns="0" tIns="0" rIns="0" bIns="0"/>
          <a:lstStyle>
            <a:lvl1pPr defTabSz="609585">
              <a:defRPr sz="1400">
                <a:latin typeface="DR Publik" pitchFamily="2" charset="77"/>
              </a:defRPr>
            </a:lvl1pPr>
          </a:lstStyle>
          <a:p>
            <a:pPr>
              <a:defRPr/>
            </a:pPr>
            <a:fld id="{530E0863-AA98-054D-BDFF-CAFAE5FD46B0}" type="datetimeFigureOut">
              <a:rPr lang="da-DK"/>
              <a:pPr>
                <a:defRPr/>
              </a:pPr>
              <a:t>02.05.2025</a:t>
            </a:fld>
            <a:r>
              <a:rPr lang="da-DK" dirty="0"/>
              <a:t>   </a:t>
            </a:r>
          </a:p>
        </p:txBody>
      </p:sp>
      <p:sp>
        <p:nvSpPr>
          <p:cNvPr id="11" name="Pladsholder til sidefod 4">
            <a:extLst>
              <a:ext uri="{FF2B5EF4-FFF2-40B4-BE49-F238E27FC236}">
                <a16:creationId xmlns:a16="http://schemas.microsoft.com/office/drawing/2014/main" id="{C07EB9AE-A120-B00C-FDAA-56931DE073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87600" y="6356350"/>
            <a:ext cx="3860800" cy="366713"/>
          </a:xfrm>
          <a:prstGeom prst="rect">
            <a:avLst/>
          </a:prstGeom>
        </p:spPr>
        <p:txBody>
          <a:bodyPr lIns="0" tIns="0" rIns="0" bIns="0"/>
          <a:lstStyle>
            <a:lvl1pPr defTabSz="609585">
              <a:defRPr sz="1400">
                <a:latin typeface="DR Publik" pitchFamily="2" charset="77"/>
              </a:defRPr>
            </a:lvl1pPr>
          </a:lstStyle>
          <a:p>
            <a:pPr>
              <a:defRPr/>
            </a:pPr>
            <a:endParaRPr lang="da-DK"/>
          </a:p>
        </p:txBody>
      </p:sp>
      <p:pic>
        <p:nvPicPr>
          <p:cNvPr id="1030" name="Billede 11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93542365-F9CB-7797-5DE8-690C6BE6B5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650" y="568325"/>
            <a:ext cx="10795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</p:sldLayoutIdLst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200" kern="1200" cap="all">
          <a:solidFill>
            <a:schemeClr val="tx1"/>
          </a:solidFill>
          <a:latin typeface="Arial Black"/>
          <a:ea typeface="Arial Black" panose="020B0604020202020204" pitchFamily="34" charset="0"/>
          <a:cs typeface="Arial Black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5pPr>
      <a:lvl6pPr marL="609585" algn="l" defTabSz="609585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6pPr>
      <a:lvl7pPr marL="1219170" algn="l" defTabSz="609585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7pPr>
      <a:lvl8pPr marL="1828754" algn="l" defTabSz="609585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8pPr>
      <a:lvl9pPr marL="2438339" algn="l" defTabSz="609585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 Black" panose="020B0604020202020204" pitchFamily="34" charset="0"/>
          <a:ea typeface="Arial Black" panose="020B0604020202020204" pitchFamily="34" charset="0"/>
          <a:cs typeface="Arial Black" panose="020B0604020202020204" pitchFamily="34" charset="0"/>
        </a:defRPr>
      </a:lvl9pPr>
    </p:titleStyle>
    <p:bodyStyle>
      <a:lvl1pPr marL="455613" indent="-455613" algn="l" defTabSz="608013" rtl="0" eaLnBrk="0" fontAlgn="base" hangingPunct="0">
        <a:spcBef>
          <a:spcPct val="20000"/>
        </a:spcBef>
        <a:spcAft>
          <a:spcPct val="0"/>
        </a:spcAft>
        <a:buFont typeface="Lucida Grande" panose="020B0600040502020204" pitchFamily="34" charset="0"/>
        <a:buChar char="−"/>
        <a:defRPr sz="1300" kern="1200">
          <a:solidFill>
            <a:schemeClr val="tx1"/>
          </a:solidFill>
          <a:latin typeface="DR Publik" pitchFamily="2" charset="77"/>
          <a:ea typeface="+mn-ea"/>
          <a:cs typeface="+mn-cs"/>
        </a:defRPr>
      </a:lvl1pPr>
      <a:lvl2pPr marL="989013" indent="-379413" algn="l" defTabSz="608013" rtl="0" eaLnBrk="0" fontAlgn="base" hangingPunct="0">
        <a:spcBef>
          <a:spcPct val="20000"/>
        </a:spcBef>
        <a:spcAft>
          <a:spcPct val="0"/>
        </a:spcAft>
        <a:buFont typeface="Lucida Grande" panose="020B0600040502020204" pitchFamily="34" charset="0"/>
        <a:buChar char="−"/>
        <a:defRPr sz="1300" kern="1200">
          <a:solidFill>
            <a:schemeClr val="tx1"/>
          </a:solidFill>
          <a:latin typeface="DR Publik" pitchFamily="2" charset="77"/>
          <a:ea typeface="+mn-ea"/>
          <a:cs typeface="+mn-cs"/>
        </a:defRPr>
      </a:lvl2pPr>
      <a:lvl3pPr marL="1522413" indent="-303213" algn="l" defTabSz="608013" rtl="0" eaLnBrk="0" fontAlgn="base" hangingPunct="0">
        <a:spcBef>
          <a:spcPct val="20000"/>
        </a:spcBef>
        <a:spcAft>
          <a:spcPct val="0"/>
        </a:spcAft>
        <a:buFont typeface="Lucida Grande" panose="020B0600040502020204" pitchFamily="34" charset="0"/>
        <a:buChar char="−"/>
        <a:defRPr sz="1300" kern="1200">
          <a:solidFill>
            <a:schemeClr val="tx1"/>
          </a:solidFill>
          <a:latin typeface="DR Publik" pitchFamily="2" charset="77"/>
          <a:ea typeface="+mn-ea"/>
          <a:cs typeface="+mn-cs"/>
        </a:defRPr>
      </a:lvl3pPr>
      <a:lvl4pPr marL="2132013" indent="-303213" algn="l" defTabSz="608013" rtl="0" eaLnBrk="0" fontAlgn="base" hangingPunct="0">
        <a:spcBef>
          <a:spcPct val="20000"/>
        </a:spcBef>
        <a:spcAft>
          <a:spcPct val="0"/>
        </a:spcAft>
        <a:buFont typeface="Lucida Grande" panose="020B0600040502020204" pitchFamily="34" charset="0"/>
        <a:buChar char="−"/>
        <a:defRPr sz="1300" kern="1200">
          <a:solidFill>
            <a:schemeClr val="tx1"/>
          </a:solidFill>
          <a:latin typeface="DR Publik" pitchFamily="2" charset="77"/>
          <a:ea typeface="+mn-ea"/>
          <a:cs typeface="+mn-cs"/>
        </a:defRPr>
      </a:lvl4pPr>
      <a:lvl5pPr marL="2741613" indent="-303213" algn="l" defTabSz="608013" rtl="0" eaLnBrk="0" fontAlgn="base" hangingPunct="0">
        <a:spcBef>
          <a:spcPct val="20000"/>
        </a:spcBef>
        <a:spcAft>
          <a:spcPct val="0"/>
        </a:spcAft>
        <a:buFont typeface="Lucida Grande" panose="020B0600040502020204" pitchFamily="34" charset="0"/>
        <a:buChar char="−"/>
        <a:defRPr sz="1300" kern="1200">
          <a:solidFill>
            <a:schemeClr val="tx1"/>
          </a:solidFill>
          <a:latin typeface="DR Publik" pitchFamily="2" charset="77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F320A4-15E2-70E7-C6D1-C3B58DCEF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1231900"/>
            <a:ext cx="10668000" cy="2303463"/>
          </a:xfrm>
        </p:spPr>
        <p:txBody>
          <a:bodyPr/>
          <a:lstStyle/>
          <a:p>
            <a:pPr>
              <a:defRPr/>
            </a:pPr>
            <a:r>
              <a:rPr lang="da-DK" dirty="0"/>
              <a:t>TALENTHOLDET POWERPOINT SKABELON</a:t>
            </a:r>
            <a:br>
              <a:rPr lang="da-DK" dirty="0"/>
            </a:br>
            <a:br>
              <a:rPr lang="da-DK" dirty="0"/>
            </a:br>
            <a:r>
              <a:rPr lang="da-DK" dirty="0"/>
              <a:t>MIX OG MATCH SLIDES TIL DIT BEHOV.</a:t>
            </a:r>
          </a:p>
        </p:txBody>
      </p:sp>
      <p:pic>
        <p:nvPicPr>
          <p:cNvPr id="11266" name="Billede 2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C1F56E58-A6E0-97BB-4270-242874C6C1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571500"/>
            <a:ext cx="1081087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Billede 1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2A6D224C-B2CD-8AB2-D8FB-B1615F93F1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571500"/>
            <a:ext cx="1081087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A black and blue square with white text&#10;&#10;AI-generated content may be incorrect.">
            <a:extLst>
              <a:ext uri="{FF2B5EF4-FFF2-40B4-BE49-F238E27FC236}">
                <a16:creationId xmlns:a16="http://schemas.microsoft.com/office/drawing/2014/main" id="{E8EF003C-C42C-3176-B1DA-8F1926C375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6837" y="2405743"/>
            <a:ext cx="1800000" cy="1796150"/>
          </a:xfrm>
          <a:prstGeom prst="rect">
            <a:avLst/>
          </a:prstGeom>
        </p:spPr>
      </p:pic>
      <p:pic>
        <p:nvPicPr>
          <p:cNvPr id="5" name="Picture 4" descr="A black and green square with white text&#10;&#10;AI-generated content may be incorrect.">
            <a:extLst>
              <a:ext uri="{FF2B5EF4-FFF2-40B4-BE49-F238E27FC236}">
                <a16:creationId xmlns:a16="http://schemas.microsoft.com/office/drawing/2014/main" id="{83AFCC3A-FB63-C64E-B14F-B97395EDED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6000" y="2405743"/>
            <a:ext cx="1800000" cy="1796150"/>
          </a:xfrm>
          <a:prstGeom prst="rect">
            <a:avLst/>
          </a:prstGeom>
        </p:spPr>
      </p:pic>
      <p:pic>
        <p:nvPicPr>
          <p:cNvPr id="7" name="Picture 6" descr="A black and red square with white text&#10;&#10;AI-generated content may be incorrect.">
            <a:extLst>
              <a:ext uri="{FF2B5EF4-FFF2-40B4-BE49-F238E27FC236}">
                <a16:creationId xmlns:a16="http://schemas.microsoft.com/office/drawing/2014/main" id="{34D41BCE-EDFC-1E75-6168-39F79E3240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35163" y="2405743"/>
            <a:ext cx="1800000" cy="179615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7A236F-4255-753F-C0A5-6B55F57D23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00" y="245685"/>
            <a:ext cx="11880000" cy="636663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9468CF-E6A7-E8FB-56CA-04F9DD787293}"/>
              </a:ext>
            </a:extLst>
          </p:cNvPr>
          <p:cNvSpPr/>
          <p:nvPr/>
        </p:nvSpPr>
        <p:spPr>
          <a:xfrm>
            <a:off x="433952" y="123986"/>
            <a:ext cx="1270861" cy="573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2" name="Titel 11">
            <a:extLst>
              <a:ext uri="{FF2B5EF4-FFF2-40B4-BE49-F238E27FC236}">
                <a16:creationId xmlns:a16="http://schemas.microsoft.com/office/drawing/2014/main" id="{46D7AD31-CC27-0A42-08BE-F3257264E0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53" y="4406900"/>
            <a:ext cx="10699750" cy="1362075"/>
          </a:xfrm>
        </p:spPr>
        <p:txBody>
          <a:bodyPr/>
          <a:lstStyle/>
          <a:p>
            <a:pPr>
              <a:defRPr/>
            </a:pPr>
            <a:endParaRPr lang="da-DK" dirty="0"/>
          </a:p>
        </p:txBody>
      </p:sp>
      <p:sp>
        <p:nvSpPr>
          <p:cNvPr id="13" name="Pladsholder til tekst 12">
            <a:extLst>
              <a:ext uri="{FF2B5EF4-FFF2-40B4-BE49-F238E27FC236}">
                <a16:creationId xmlns:a16="http://schemas.microsoft.com/office/drawing/2014/main" id="{345ADDE8-139A-5747-1097-B30484727C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6853" y="2860675"/>
            <a:ext cx="10699750" cy="1500188"/>
          </a:xfrm>
        </p:spPr>
        <p:txBody>
          <a:bodyPr/>
          <a:lstStyle/>
          <a:p>
            <a:pPr>
              <a:defRPr/>
            </a:pPr>
            <a:endParaRPr lang="da-DK" dirty="0"/>
          </a:p>
        </p:txBody>
      </p:sp>
      <p:pic>
        <p:nvPicPr>
          <p:cNvPr id="15364" name="Billede 1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5950B44B-5AEA-458A-1DFF-CDD3F8C45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53" y="245685"/>
            <a:ext cx="1081087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300E6C4-7A74-B940-4818-D808AF2B54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00" y="245686"/>
            <a:ext cx="11880000" cy="636662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B9468CF-E6A7-E8FB-56CA-04F9DD787293}"/>
              </a:ext>
            </a:extLst>
          </p:cNvPr>
          <p:cNvSpPr/>
          <p:nvPr/>
        </p:nvSpPr>
        <p:spPr>
          <a:xfrm>
            <a:off x="433952" y="123986"/>
            <a:ext cx="1270861" cy="573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pic>
        <p:nvPicPr>
          <p:cNvPr id="15364" name="Billede 1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5950B44B-5AEA-458A-1DFF-CDD3F8C45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53" y="245685"/>
            <a:ext cx="1081087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D4558B7C-C5C5-940C-8B56-A80E551F4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853" y="1196975"/>
            <a:ext cx="10313987" cy="860425"/>
          </a:xfrm>
        </p:spPr>
        <p:txBody>
          <a:bodyPr/>
          <a:lstStyle/>
          <a:p>
            <a:pPr defTabSz="609585" eaLnBrk="1" fontAlgn="auto" hangingPunct="1">
              <a:spcAft>
                <a:spcPts val="0"/>
              </a:spcAft>
              <a:defRPr/>
            </a:pPr>
            <a:endParaRPr lang="da-DK" dirty="0"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99506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5B1EDB5-3B31-4CFE-2765-E8335526F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00" y="245685"/>
            <a:ext cx="11880000" cy="6366629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3993109B-1BFE-8E0D-DFCE-41C0A7825A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6853" y="1423988"/>
            <a:ext cx="10236200" cy="2665412"/>
          </a:xfrm>
        </p:spPr>
        <p:txBody>
          <a:bodyPr/>
          <a:lstStyle/>
          <a:p>
            <a:pPr>
              <a:defRPr/>
            </a:pPr>
            <a:endParaRPr lang="da-DK" dirty="0"/>
          </a:p>
        </p:txBody>
      </p:sp>
      <p:sp>
        <p:nvSpPr>
          <p:cNvPr id="17411" name="Undertitel 4">
            <a:extLst>
              <a:ext uri="{FF2B5EF4-FFF2-40B4-BE49-F238E27FC236}">
                <a16:creationId xmlns:a16="http://schemas.microsoft.com/office/drawing/2014/main" id="{ACBD63E2-127A-3F65-476D-00F4A103259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16853" y="4614863"/>
            <a:ext cx="10363200" cy="608012"/>
          </a:xfrm>
        </p:spPr>
        <p:txBody>
          <a:bodyPr/>
          <a:lstStyle/>
          <a:p>
            <a:endParaRPr lang="da-DK" altLang="da-DK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F2978A6-F00E-C518-F26D-4E44DAF5D89B}"/>
              </a:ext>
            </a:extLst>
          </p:cNvPr>
          <p:cNvSpPr/>
          <p:nvPr/>
        </p:nvSpPr>
        <p:spPr>
          <a:xfrm>
            <a:off x="433952" y="123986"/>
            <a:ext cx="1270861" cy="573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pic>
        <p:nvPicPr>
          <p:cNvPr id="8" name="Billede 1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04762E0C-5389-8C69-C5F6-DE2EEB6A4B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53" y="245685"/>
            <a:ext cx="1081087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5AEB2D-8272-61F8-4572-B8ED671B2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1106488"/>
            <a:ext cx="10699750" cy="857250"/>
          </a:xfrm>
        </p:spPr>
        <p:txBody>
          <a:bodyPr/>
          <a:lstStyle/>
          <a:p>
            <a:pPr>
              <a:defRPr/>
            </a:pPr>
            <a:endParaRPr lang="da-DK"/>
          </a:p>
        </p:txBody>
      </p:sp>
      <p:pic>
        <p:nvPicPr>
          <p:cNvPr id="19459" name="Billede 2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30543F49-91D9-EEE6-BA4C-EFBC761E6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571500"/>
            <a:ext cx="1081087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283566-0D5D-FB76-7989-457DC15ECA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K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19B58F9-24B1-9AA3-5A6C-908318C0A2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9226" y="5041836"/>
            <a:ext cx="6780508" cy="363375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5AEB2D-8272-61F8-4572-B8ED671B2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1106488"/>
            <a:ext cx="10699750" cy="857250"/>
          </a:xfrm>
        </p:spPr>
        <p:txBody>
          <a:bodyPr/>
          <a:lstStyle/>
          <a:p>
            <a:pPr>
              <a:defRPr/>
            </a:pPr>
            <a:endParaRPr lang="da-DK"/>
          </a:p>
        </p:txBody>
      </p:sp>
      <p:pic>
        <p:nvPicPr>
          <p:cNvPr id="19459" name="Billede 2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30543F49-91D9-EEE6-BA4C-EFBC761E6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571500"/>
            <a:ext cx="1081087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283566-0D5D-FB76-7989-457DC15ECA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DK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0867E1-E6F9-D995-6184-E921B188A5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656942" y="3918694"/>
            <a:ext cx="6840000" cy="366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787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5AEB2D-8272-61F8-4572-B8ED671B2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2650" y="1106488"/>
            <a:ext cx="10699750" cy="857250"/>
          </a:xfrm>
        </p:spPr>
        <p:txBody>
          <a:bodyPr/>
          <a:lstStyle/>
          <a:p>
            <a:pPr>
              <a:defRPr/>
            </a:pPr>
            <a:endParaRPr lang="da-DK"/>
          </a:p>
        </p:txBody>
      </p:sp>
      <p:pic>
        <p:nvPicPr>
          <p:cNvPr id="19459" name="Billede 2" descr="Et billede, der indeholder tekst, clipart&#10;&#10;Automatisk genereret beskrivelse">
            <a:extLst>
              <a:ext uri="{FF2B5EF4-FFF2-40B4-BE49-F238E27FC236}">
                <a16:creationId xmlns:a16="http://schemas.microsoft.com/office/drawing/2014/main" id="{30543F49-91D9-EEE6-BA4C-EFBC761E61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3" y="571500"/>
            <a:ext cx="1081087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AD56D1C8-F5FC-CCF3-7DD9-121C21FC7F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-210997" y="4894263"/>
            <a:ext cx="9000000" cy="4823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665684"/>
      </p:ext>
    </p:extLst>
  </p:cSld>
  <p:clrMapOvr>
    <a:masterClrMapping/>
  </p:clrMapOvr>
</p:sld>
</file>

<file path=ppt/theme/theme1.xml><?xml version="1.0" encoding="utf-8"?>
<a:theme xmlns:a="http://schemas.openxmlformats.org/drawingml/2006/main" name="Kontor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klassis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R_Kanaler_ppt" id="{12DBA4B5-5A76-844F-8599-286F8AA752A0}" vid="{F2C1FF49-1EF4-4A41-99E9-92E685ED60EC}"/>
    </a:ext>
  </a:extLst>
</a:theme>
</file>

<file path=ppt/theme/theme2.xml><?xml version="1.0" encoding="utf-8"?>
<a:theme xmlns:a="http://schemas.openxmlformats.org/drawingml/2006/main" name="Kontor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AF2A3A7A66B3546863DAA78819BD07D" ma:contentTypeVersion="12" ma:contentTypeDescription="Opret et nyt dokument." ma:contentTypeScope="" ma:versionID="66c39f68169316c24c75a0bb670a8fbc">
  <xsd:schema xmlns:xsd="http://www.w3.org/2001/XMLSchema" xmlns:xs="http://www.w3.org/2001/XMLSchema" xmlns:p="http://schemas.microsoft.com/office/2006/metadata/properties" xmlns:ns1="http://schemas.microsoft.com/sharepoint/v3" xmlns:ns2="07811752-5825-4c50-955d-da01aa842d4c" xmlns:ns3="82863d1d-c892-42bc-97cf-3f70454f620f" targetNamespace="http://schemas.microsoft.com/office/2006/metadata/properties" ma:root="true" ma:fieldsID="24ec77b92c3d0f604c29c629fcbf7e82" ns1:_="" ns2:_="" ns3:_="">
    <xsd:import namespace="http://schemas.microsoft.com/sharepoint/v3"/>
    <xsd:import namespace="07811752-5825-4c50-955d-da01aa842d4c"/>
    <xsd:import namespace="82863d1d-c892-42bc-97cf-3f70454f620f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1:_ip_UnifiedCompliancePolicyProperties" minOccurs="0"/>
                <xsd:element ref="ns1:_ip_UnifiedCompliancePolicyUIActio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4" nillable="true" ma:displayName="Egenskaber for Unified Compliance Policy" ma:hidden="true" ma:internalName="_ip_UnifiedCompliancePolicyProperties">
      <xsd:simpleType>
        <xsd:restriction base="dms:Note"/>
      </xsd:simpleType>
    </xsd:element>
    <xsd:element name="_ip_UnifiedCompliancePolicyUIAction" ma:index="15" nillable="true" ma:displayName="Handling for Unified Compliance Policy-grænseflade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811752-5825-4c50-955d-da01aa842d4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863d1d-c892-42bc-97cf-3f70454f62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MediaServiceLocation" ma:internalName="MediaServiceLocation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2AFED2C-E3BB-4B34-AB01-7B7C675D37B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07811752-5825-4c50-955d-da01aa842d4c"/>
    <ds:schemaRef ds:uri="82863d1d-c892-42bc-97cf-3f70454f62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21D7189-455D-BA4B-863F-98C2944193E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33716</TotalTime>
  <Words>16</Words>
  <Application>Microsoft Macintosh PowerPoint</Application>
  <PresentationFormat>Widescreen</PresentationFormat>
  <Paragraphs>4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Arial Black</vt:lpstr>
      <vt:lpstr>DR Publik</vt:lpstr>
      <vt:lpstr>Lucida Grande</vt:lpstr>
      <vt:lpstr>Calibri</vt:lpstr>
      <vt:lpstr>Kontortema</vt:lpstr>
      <vt:lpstr>TALENTHOLDET POWERPOINT SKABELON  MIX OG MATCH SLIDES TIL DIT BEHOV.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Malene Bech</dc:creator>
  <cp:lastModifiedBy>Maiken Fredsted     DR Design &amp; Visuel Brandidentitet, MP</cp:lastModifiedBy>
  <cp:revision>153</cp:revision>
  <dcterms:created xsi:type="dcterms:W3CDTF">2016-04-11T13:16:19Z</dcterms:created>
  <dcterms:modified xsi:type="dcterms:W3CDTF">2025-05-02T14:17:48Z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0x010100AAF2A3A7A66B3546863DAA78819BD07D</vt:lpwstr>
  </property>
  <property fmtid="{D5CDD505-2E9C-101B-9397-08002B2CF9AE}" pid="3" name="_ip_UnifiedCompliancePolicyUIAction">
    <vt:lpwstr/>
  </property>
  <property fmtid="{D5CDD505-2E9C-101B-9397-08002B2CF9AE}" pid="4" name="_ip_UnifiedCompliancePolicyProperties">
    <vt:lpwstr/>
  </property>
</Properties>
</file>