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1" r:id="rId2"/>
    <p:sldId id="318" r:id="rId3"/>
    <p:sldId id="322" r:id="rId4"/>
    <p:sldId id="328" r:id="rId5"/>
    <p:sldId id="324" r:id="rId6"/>
    <p:sldId id="327" r:id="rId7"/>
    <p:sldId id="330" r:id="rId8"/>
    <p:sldId id="348" r:id="rId9"/>
    <p:sldId id="331" r:id="rId10"/>
    <p:sldId id="332" r:id="rId11"/>
    <p:sldId id="333" r:id="rId12"/>
    <p:sldId id="334" r:id="rId13"/>
    <p:sldId id="335" r:id="rId14"/>
    <p:sldId id="338" r:id="rId15"/>
    <p:sldId id="339" r:id="rId16"/>
    <p:sldId id="340" r:id="rId17"/>
    <p:sldId id="344" r:id="rId18"/>
    <p:sldId id="345" r:id="rId19"/>
    <p:sldId id="346" r:id="rId20"/>
    <p:sldId id="341" r:id="rId21"/>
    <p:sldId id="342" r:id="rId22"/>
    <p:sldId id="336" r:id="rId23"/>
    <p:sldId id="280" r:id="rId24"/>
    <p:sldId id="337" r:id="rId25"/>
    <p:sldId id="301" r:id="rId26"/>
    <p:sldId id="319" r:id="rId27"/>
  </p:sldIdLst>
  <p:sldSz cx="12192000" cy="6858000"/>
  <p:notesSz cx="6858000" cy="9144000"/>
  <p:embeddedFontLst>
    <p:embeddedFont>
      <p:font typeface="DR Publik" pitchFamily="2" charset="77"/>
      <p:regular r:id="rId30"/>
      <p:bold r:id="rId31"/>
      <p:italic r:id="rId32"/>
      <p:boldItalic r:id="rId33"/>
    </p:embeddedFont>
    <p:embeddedFont>
      <p:font typeface="DR Publik Condensed Bold" pitchFamily="2" charset="0"/>
      <p:bold r:id="rId34"/>
      <p:italic r:id="rId35"/>
      <p:boldItalic r:id="rId36"/>
    </p:embeddedFont>
    <p:embeddedFont>
      <p:font typeface="DR Publik Light" pitchFamily="2" charset="77"/>
      <p:regular r:id="rId37"/>
    </p:embeddedFont>
    <p:embeddedFont>
      <p:font typeface="DR Publik Rounded" pitchFamily="2" charset="77"/>
      <p:regular r:id="rId38"/>
      <p:bold r:id="rId39"/>
      <p:italic r:id="rId40"/>
      <p:boldItalic r:id="rId41"/>
    </p:embeddedFont>
    <p:embeddedFont>
      <p:font typeface="DR Publik SemiBold" pitchFamily="2" charset="77"/>
      <p:regular r:id="rId42"/>
      <p:bold r:id="rId43"/>
    </p:embeddedFont>
    <p:embeddedFont>
      <p:font typeface="DR Publik SemiBold Italic" pitchFamily="2" charset="77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0FF50"/>
    <a:srgbClr val="00AFE6"/>
    <a:srgbClr val="C6B2C6"/>
    <a:srgbClr val="FFFF7D"/>
    <a:srgbClr val="464614"/>
    <a:srgbClr val="4DB724"/>
    <a:srgbClr val="B4F0FF"/>
    <a:srgbClr val="E6003C"/>
    <a:srgbClr val="FFFA6E"/>
    <a:srgbClr val="CD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1" autoAdjust="0"/>
    <p:restoredTop sz="86533" autoAdjust="0"/>
  </p:normalViewPr>
  <p:slideViewPr>
    <p:cSldViewPr snapToGrid="0" showGuides="1">
      <p:cViewPr>
        <p:scale>
          <a:sx n="78" d="100"/>
          <a:sy n="78" d="100"/>
        </p:scale>
        <p:origin x="2320" y="7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6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59BC2-BB47-9048-9F0A-B6DB898AE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9ECB-AF0F-5741-A53A-3355E0DCBB24}" type="datetimeFigureOut">
              <a:rPr lang="en-DK" smtClean="0"/>
              <a:t>5/17/23</a:t>
            </a:fld>
            <a:endParaRPr lang="en-DK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1414FDE0-843A-A44D-A9AE-0D3871C2EA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17/05/2023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40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1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4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89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9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6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3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7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1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8BC0E9BE-1EBA-D74C-800B-30791C2DF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2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0028C8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40EF8E-BB8E-EB4B-80D8-4D0A56B77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475"/>
            <a:ext cx="384820" cy="3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6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F4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1"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C4D800-9940-6041-BCA6-F9D927661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FFE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1" baseline="0">
                <a:solidFill>
                  <a:srgbClr val="0E462D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29FF8-6931-964E-8CA1-812CE25F2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90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i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582DA5-55A4-AA40-AEA3-04A971CF2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5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FFD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100" b="1" i="1" baseline="0">
                <a:solidFill>
                  <a:srgbClr val="0E462D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C44CC-FEF6-4645-9E5B-CEBF5C195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8EBDB30-227C-544D-913F-20959E515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23053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ra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i="1" kern="1200" baseline="0" dirty="0">
                <a:solidFill>
                  <a:srgbClr val="908200"/>
                </a:solidFill>
                <a:latin typeface="DR Publik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E8DD6A-B5A2-A148-B9FD-2DB5BCC12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2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ASJANG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0" i="0" baseline="0">
                <a:solidFill>
                  <a:srgbClr val="FFFF5A"/>
                </a:solidFill>
                <a:latin typeface="DR Publik Rounde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C2F6890-7AD5-C34F-9A80-7678B2163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" y="493650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0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ASJANG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13A21AA-3918-2D41-ABA2-F33305B11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" y="493650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69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ASJANG Indho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A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0" i="0" baseline="0">
                <a:solidFill>
                  <a:schemeClr val="tx1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BD9D72B-1F81-594D-8E0C-530F272A2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" y="493650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ASJANG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0" i="0" baseline="0">
                <a:solidFill>
                  <a:schemeClr val="tx1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C9E5C57-85ED-E44A-B776-3EA85A625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" y="493650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0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1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D2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1B68B22-DD43-D74B-A848-5BC68E5EF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ASJANG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0" i="0" kern="1200" baseline="0" dirty="0">
                <a:solidFill>
                  <a:srgbClr val="FF8C00"/>
                </a:solidFill>
                <a:latin typeface="DR Publik Rounde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6219A2A-A99C-B14B-9E47-F11CC6756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2" y="493650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0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JANG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F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0" i="0" baseline="0">
                <a:solidFill>
                  <a:srgbClr val="E6003C"/>
                </a:solidFill>
                <a:latin typeface="DR Publik Rounde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DD505DE-6F1E-2543-85A2-ED77C4AB4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8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JANG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D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C1FF183-1B3E-EB40-8057-002FBFF6B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38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JANG Indho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4DB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0" i="0" baseline="0">
                <a:solidFill>
                  <a:srgbClr val="B4F0FF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6pPr>
            <a:lvl7pPr>
              <a:defRPr>
                <a:solidFill>
                  <a:srgbClr val="B4F0FF"/>
                </a:solidFill>
              </a:defRPr>
            </a:lvl7pPr>
            <a:lvl8pPr>
              <a:defRPr>
                <a:solidFill>
                  <a:srgbClr val="B4F0FF"/>
                </a:solidFill>
              </a:defRPr>
            </a:lvl8pPr>
            <a:lvl9pPr>
              <a:defRPr>
                <a:solidFill>
                  <a:srgbClr val="B4F0FF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rgbClr val="B4F0FF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rgbClr val="B4F0FF"/>
                </a:solidFill>
                <a:latin typeface="+mn-lt"/>
              </a:defRPr>
            </a:lvl6pPr>
            <a:lvl7pPr>
              <a:defRPr>
                <a:solidFill>
                  <a:srgbClr val="B4F0FF"/>
                </a:solidFill>
              </a:defRPr>
            </a:lvl7pPr>
            <a:lvl8pPr>
              <a:defRPr>
                <a:solidFill>
                  <a:srgbClr val="B4F0FF"/>
                </a:solidFill>
              </a:defRPr>
            </a:lvl8pPr>
            <a:lvl9pPr>
              <a:defRPr>
                <a:solidFill>
                  <a:srgbClr val="B4F0FF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27BF698-9855-F247-AD23-C09C2DE08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3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JANG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FFF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0" i="0" baseline="0">
                <a:solidFill>
                  <a:schemeClr val="bg1"/>
                </a:solidFill>
                <a:latin typeface="DR Publik Rounde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da-DK" smtClean="0"/>
              <a:pPr/>
              <a:t>17. maj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buNone/>
              <a:defRPr>
                <a:solidFill>
                  <a:schemeClr val="bg1"/>
                </a:solidFill>
                <a:latin typeface="+mn-lt"/>
              </a:defRPr>
            </a:lvl7pPr>
            <a:lvl8pPr>
              <a:buNone/>
              <a:defRPr>
                <a:solidFill>
                  <a:schemeClr val="bg1"/>
                </a:solidFill>
                <a:latin typeface="+mn-lt"/>
              </a:defRPr>
            </a:lvl8pPr>
            <a:lvl9pPr>
              <a:buNone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</p:txBody>
      </p:sp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51F4E9D-77ED-A04B-BCD4-3868FBF8F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JANG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0" i="0" kern="1200" baseline="0" dirty="0">
                <a:solidFill>
                  <a:srgbClr val="4DB724"/>
                </a:solidFill>
                <a:latin typeface="DR Publik Rounde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FFA33E7-6436-4446-9613-F0AB52015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R1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9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9" name="Picture 18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99B70BE-CEFB-804C-8849-E7EECF7B0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rgbClr val="322336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E6B6155-6890-0F43-8FF3-F22E7B3B9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" y="4897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08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095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57B15EB-50CE-A243-8E26-D5405EE8E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" y="4897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66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Indhold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87C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20E1CFD0-3FF2-AD45-97B4-A14FD38CD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" y="4897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31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322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E631B8C-87DB-B243-A67D-36499E64A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" y="4897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1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F7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AB28239-E001-BD41-B6D5-16CF9A00B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6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57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1754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21010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322336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431EFB4-B548-6C4C-A406-0189A4474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17" y="4897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E2106418-95A8-D24D-A0A9-8474B700C32B}"/>
              </a:ext>
            </a:extLst>
          </p:cNvPr>
          <p:cNvSpPr/>
          <p:nvPr userDrawn="1"/>
        </p:nvSpPr>
        <p:spPr>
          <a:xfrm>
            <a:off x="6090556" y="0"/>
            <a:ext cx="6101443" cy="6858000"/>
          </a:xfrm>
          <a:prstGeom prst="rect">
            <a:avLst/>
          </a:prstGeom>
          <a:solidFill>
            <a:srgbClr val="850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0" i="0" baseline="0">
                <a:solidFill>
                  <a:schemeClr val="tx1"/>
                </a:solidFill>
                <a:latin typeface="DR Publik Light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8BC0E9BE-1EBA-D74C-800B-30791C2DF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8FE7B0-1E34-DB40-A4F6-89D449024A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2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6D5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0" i="0" baseline="0">
                <a:solidFill>
                  <a:schemeClr val="tx1"/>
                </a:solidFill>
                <a:latin typeface="DR Publik Light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118AC9-737D-2248-AAF7-45F132E9B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Indhold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860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0" baseline="0">
                <a:solidFill>
                  <a:schemeClr val="tx1"/>
                </a:solidFill>
                <a:latin typeface="DR Publik Light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 b="0">
                <a:solidFill>
                  <a:schemeClr val="tx1"/>
                </a:solidFill>
              </a:defRPr>
            </a:lvl7pPr>
            <a:lvl8pPr>
              <a:defRPr b="0">
                <a:solidFill>
                  <a:schemeClr val="tx1"/>
                </a:solidFill>
              </a:defRPr>
            </a:lvl8pPr>
            <a:lvl9pPr>
              <a:defRPr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 b="0">
                <a:solidFill>
                  <a:schemeClr val="tx1"/>
                </a:solidFill>
              </a:defRPr>
            </a:lvl7pPr>
            <a:lvl8pPr>
              <a:defRPr b="0">
                <a:solidFill>
                  <a:schemeClr val="tx1"/>
                </a:solidFill>
              </a:defRPr>
            </a:lvl8pPr>
            <a:lvl9pPr>
              <a:defRPr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590F29-23A1-F248-B457-FEE52322B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7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000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0" baseline="0">
                <a:solidFill>
                  <a:schemeClr val="tx1"/>
                </a:solidFill>
                <a:latin typeface="DR Publik Light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 marL="504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2pPr>
            <a:lvl3pPr marL="756000" indent="-252000">
              <a:lnSpc>
                <a:spcPct val="83000"/>
              </a:lnSpc>
              <a:defRPr sz="2800" b="0">
                <a:solidFill>
                  <a:schemeClr val="tx1"/>
                </a:solidFill>
                <a:latin typeface="+mn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 b="0">
                <a:solidFill>
                  <a:schemeClr val="tx1"/>
                </a:solidFill>
              </a:defRPr>
            </a:lvl7pPr>
            <a:lvl8pPr>
              <a:defRPr b="0">
                <a:solidFill>
                  <a:schemeClr val="tx1"/>
                </a:solidFill>
              </a:defRPr>
            </a:lvl8pPr>
            <a:lvl9pPr>
              <a:defRPr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EE86D-D0F6-E04B-BCC2-043393A8D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1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0" kern="1200" baseline="0" dirty="0">
                <a:solidFill>
                  <a:srgbClr val="850468"/>
                </a:solidFill>
                <a:latin typeface="DR Publik Light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3CD9D9-1BE2-2242-97D6-18694B014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1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4A77663-04DE-2949-65A6-BEA11CE0C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1" baseline="0">
                <a:solidFill>
                  <a:schemeClr val="bg1"/>
                </a:solidFill>
                <a:latin typeface="DR Publik Condensed Bold" pitchFamily="2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034541E-5127-489A-EAC3-EA5AF0B3EB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3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64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1" baseline="0">
                <a:solidFill>
                  <a:schemeClr val="tx1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</a:t>
            </a:r>
            <a:r>
              <a:rPr lang="da-DK" noProof="0" dirty="0" err="1"/>
              <a:t>TItEL</a:t>
            </a:r>
            <a:endParaRPr lang="da-DK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4667819-C9AD-B308-BF60-AC9CF1A94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60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Indhold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FF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i="1" baseline="0">
                <a:solidFill>
                  <a:schemeClr val="bg1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E4F35BB-2387-7A27-0B36-9CA0CDE07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2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C6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 i="1" baseline="0">
                <a:solidFill>
                  <a:schemeClr val="bg1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78035D-FBBF-5C43-9BEF-53C744859C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A087C1B-A9FB-7C23-0221-AD20DFC1F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1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5FD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D098E4D-4B62-AD41-B8BA-15878EC39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2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 userDrawn="1">
          <p15:clr>
            <a:srgbClr val="A4A3A4"/>
          </p15:clr>
        </p15:guide>
        <p15:guide id="3" pos="2777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 Overskrift">
    <p:bg>
      <p:bgPr>
        <a:solidFill>
          <a:schemeClr val="tx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i="1" kern="1200" baseline="0" dirty="0">
                <a:solidFill>
                  <a:srgbClr val="00AFE6"/>
                </a:solidFill>
                <a:latin typeface="DR Publik Condensed Bold" pitchFamily="2" charset="0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C5AE01D-2C42-B5B6-9B9F-CE3F325A6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200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6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96C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4AD41C-4A29-4241-BD54-0A06C391C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0155" y="-1216800"/>
            <a:ext cx="6819108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D03A52-911A-3649-8F17-8196649B9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1213" y="3805200"/>
            <a:ext cx="6737573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E5D49B-E47D-8C41-82A8-315D5F5980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4036907">
            <a:off x="3258658" y="1446485"/>
            <a:ext cx="12192000" cy="5934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9C64F2B7-2ECD-BC45-8BA2-AA7ABFCC3B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" y="493305"/>
            <a:ext cx="383232" cy="3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8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C3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D117E40-4362-7845-B135-1C04E1A2B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" y="493305"/>
            <a:ext cx="383232" cy="3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27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Indhold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5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2CF08C01-485B-E147-975C-7F946440F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" y="493305"/>
            <a:ext cx="383232" cy="383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AD164-AA9C-C240-81C1-1BC2B34E6B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429429">
            <a:off x="9100978" y="769659"/>
            <a:ext cx="1520809" cy="722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8A01C-565D-B44E-8513-7FADD9856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15310" y="-1544296"/>
            <a:ext cx="4052089" cy="40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29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FE1BF84-5EB5-B348-8487-B0AECEE61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" y="493305"/>
            <a:ext cx="383232" cy="3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83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28285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F1B69CB-F614-AB47-999E-5F6C040A3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8" y="493305"/>
            <a:ext cx="383232" cy="383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A04EB-C65C-764D-A8E7-B4AFF8E86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2000" y="-278312"/>
            <a:ext cx="3341150" cy="3299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1125E-3D37-B64A-A1EE-780CB86ED3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8149847">
            <a:off x="2351028" y="1165034"/>
            <a:ext cx="13706359" cy="6671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154850-1752-B249-9F39-637D2E2B6E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86206" y="1773341"/>
            <a:ext cx="4491424" cy="438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25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14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F67FF540-8E42-6A40-ABB9-9E0BE99BC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3306"/>
            <a:ext cx="384990" cy="384990"/>
          </a:xfrm>
          <a:prstGeom prst="rect">
            <a:avLst/>
          </a:prstGeom>
        </p:spPr>
      </p:pic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A6FBC5C8-D97F-884F-BD4A-284898A459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623" y="-1270952"/>
            <a:ext cx="2340486" cy="344505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C6BB39D-94D3-B345-A2CC-BD19C7E9BE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60" y="4286148"/>
            <a:ext cx="3946780" cy="393770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5D37F8FE-8CA6-294C-8826-F48B49DFEE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67" y="6139270"/>
            <a:ext cx="1549756" cy="26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F6C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0" baseline="0">
                <a:solidFill>
                  <a:srgbClr val="004B64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69521-7214-4433-847C-F261054E4A6F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FD0BFAD0-42A2-364C-B24D-7BDD86EA7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3306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6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76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8D9EF369-232C-BB4F-AE5E-E9E9F4E5C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3306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5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014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aseline="0">
                <a:solidFill>
                  <a:schemeClr val="tx1"/>
                </a:solidFill>
                <a:latin typeface="DR Publik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5B58962-CF3E-8D4D-AD50-A916E34F2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3306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6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1_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9B0000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76B9C32-898D-5B45-A967-3C20F7058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30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5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baseline="0" dirty="0">
                <a:solidFill>
                  <a:srgbClr val="8CC8B4"/>
                </a:solidFill>
                <a:latin typeface="DR Publik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736A03C-DB85-5445-9FF4-0CE0BCFB8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3306"/>
            <a:ext cx="384990" cy="38499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530472D-0526-3B48-9D50-4D0FCDAEB9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0902">
            <a:off x="8795368" y="1923237"/>
            <a:ext cx="3676572" cy="3676572"/>
          </a:xfrm>
          <a:prstGeom prst="rect">
            <a:avLst/>
          </a:prstGeom>
        </p:spPr>
      </p:pic>
      <p:pic>
        <p:nvPicPr>
          <p:cNvPr id="19" name="Picture 18" descr="A picture containing food&#10;&#10;Description automatically generated">
            <a:extLst>
              <a:ext uri="{FF2B5EF4-FFF2-40B4-BE49-F238E27FC236}">
                <a16:creationId xmlns:a16="http://schemas.microsoft.com/office/drawing/2014/main" id="{F55B781A-ABFE-CE4D-BC55-0CE6B9B2A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84" y="4678680"/>
            <a:ext cx="2290937" cy="33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153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 Condensed Bold" pitchFamily="2" charset="0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5C492-9BFE-8146-A5BD-F7ED3EF364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1370" y="0"/>
            <a:ext cx="6820284" cy="6858000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E1C2C9C5-DED6-A64A-8580-996DA8933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485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27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C3E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0" baseline="0">
                <a:solidFill>
                  <a:srgbClr val="2D282D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69521-7214-4433-847C-F261054E4A6F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F347884-65B6-0A44-B915-35ED3AA3E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485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2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87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aseline="0">
                <a:solidFill>
                  <a:schemeClr val="tx1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7354530-58E3-614B-807D-A10ECC346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485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3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2D2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aseline="0">
                <a:solidFill>
                  <a:schemeClr val="tx1"/>
                </a:solidFill>
                <a:latin typeface="DR Publik Condensed Bold" pitchFamily="2" charset="0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C95EE3EA-FF69-F046-B5DE-F05188066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4855"/>
            <a:ext cx="384990" cy="3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baseline="0" dirty="0">
                <a:solidFill>
                  <a:srgbClr val="15373D"/>
                </a:solidFill>
                <a:latin typeface="DR Publik Condensed Bold" pitchFamily="2" charset="0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D47ED988-E9B1-5449-97F0-8448A9CC6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1" y="494855"/>
            <a:ext cx="384990" cy="38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15887-CF32-CC4D-B11D-3081C11EDD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7336" y="0"/>
            <a:ext cx="6820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89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1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778DB5CA-529B-BA40-AC3B-C7C679EFF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425" y="1089758"/>
            <a:ext cx="5694070" cy="5694070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5DC52897-DAD0-A840-A00B-2926D66E8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88" y="1235991"/>
            <a:ext cx="7880769" cy="788076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19" descr="A picture containing sitting, computer, computer, food&#10;&#10;Description automatically generated">
            <a:extLst>
              <a:ext uri="{FF2B5EF4-FFF2-40B4-BE49-F238E27FC236}">
                <a16:creationId xmlns:a16="http://schemas.microsoft.com/office/drawing/2014/main" id="{BAC44D5D-C167-4648-89CF-0E47C72EA5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58" y="7679948"/>
            <a:ext cx="6858000" cy="6858000"/>
          </a:xfrm>
          <a:prstGeom prst="rect">
            <a:avLst/>
          </a:prstGeom>
        </p:spPr>
      </p:pic>
      <p:pic>
        <p:nvPicPr>
          <p:cNvPr id="24" name="Picture 23" descr="A picture containing ball&#10;&#10;Description automatically generated">
            <a:extLst>
              <a:ext uri="{FF2B5EF4-FFF2-40B4-BE49-F238E27FC236}">
                <a16:creationId xmlns:a16="http://schemas.microsoft.com/office/drawing/2014/main" id="{C6E4EC41-F07A-3B49-93F4-7FAE0EA43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81" y="743754"/>
            <a:ext cx="4878255" cy="4878255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82609BF-E467-A54D-AD39-3D1FAAD47E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92" y="-3304996"/>
            <a:ext cx="7241789" cy="7241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0" i="0" baseline="0">
                <a:solidFill>
                  <a:schemeClr val="tx1"/>
                </a:solidFill>
                <a:latin typeface="DR Publik Light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4C2E0B9E-40FB-8B48-B734-B98DDCBEC5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2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FFF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0" i="0" baseline="0">
                <a:solidFill>
                  <a:srgbClr val="00194B"/>
                </a:solidFill>
                <a:latin typeface="DR Publik Light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69521-7214-4433-847C-F261054E4A6F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61F4E2D-34DB-2E4B-8FD2-7C29B21B5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rgbClr val="00002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0" i="0" baseline="0">
                <a:solidFill>
                  <a:schemeClr val="tx1"/>
                </a:solidFill>
                <a:latin typeface="DR Publik Light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BB2941F-32F3-C14F-8A16-FEF3B20E4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1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FF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0" i="0" baseline="0">
                <a:solidFill>
                  <a:srgbClr val="00194B"/>
                </a:solidFill>
                <a:latin typeface="DR Publik Light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1E49189-E73A-C44D-AE88-598E11DF3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11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2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2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EB83352-E9E4-DB42-9BFC-FB061EC16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475"/>
            <a:ext cx="384820" cy="3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39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DCC64B64-C934-D34A-933D-B59127530C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98" y="1667901"/>
            <a:ext cx="7880769" cy="7880769"/>
          </a:xfrm>
          <a:prstGeom prst="rect">
            <a:avLst/>
          </a:prstGeom>
        </p:spPr>
      </p:pic>
      <p:pic>
        <p:nvPicPr>
          <p:cNvPr id="14" name="Picture 13" descr="A picture containing sitting, computer, computer, food&#10;&#10;Description automatically generated">
            <a:extLst>
              <a:ext uri="{FF2B5EF4-FFF2-40B4-BE49-F238E27FC236}">
                <a16:creationId xmlns:a16="http://schemas.microsoft.com/office/drawing/2014/main" id="{DB6B03E9-C95C-9E43-9240-2A523AA4E8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92" y="1916273"/>
            <a:ext cx="2716442" cy="2716442"/>
          </a:xfrm>
          <a:prstGeom prst="rect">
            <a:avLst/>
          </a:prstGeom>
        </p:spPr>
      </p:pic>
      <p:pic>
        <p:nvPicPr>
          <p:cNvPr id="15" name="Picture 14" descr="A picture containing ball&#10;&#10;Description automatically generated">
            <a:extLst>
              <a:ext uri="{FF2B5EF4-FFF2-40B4-BE49-F238E27FC236}">
                <a16:creationId xmlns:a16="http://schemas.microsoft.com/office/drawing/2014/main" id="{C61577A2-814B-F445-8AD4-25314EF11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4598" y="-1477424"/>
            <a:ext cx="5698048" cy="5698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0" i="0" kern="1200" baseline="0" dirty="0">
                <a:solidFill>
                  <a:srgbClr val="00194B"/>
                </a:solidFill>
                <a:latin typeface="DR Publik Light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FFE51ECC-8F97-CB4F-910D-5BCC179596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41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19" descr="A picture containing sitting, computer, computer, food&#10;&#10;Description automatically generated">
            <a:extLst>
              <a:ext uri="{FF2B5EF4-FFF2-40B4-BE49-F238E27FC236}">
                <a16:creationId xmlns:a16="http://schemas.microsoft.com/office/drawing/2014/main" id="{BAC44D5D-C167-4648-89CF-0E47C72EA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58" y="7679948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bg1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BF526905-7981-0C48-BD13-473DC6FFF4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DR Publik SemiBold Italic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400" y="6536910"/>
            <a:ext cx="3456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85A7E2FE-00DA-6141-AC97-527D2B5CE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6365422-DBC3-3C4D-8882-1FBC4F72A03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4400" y="6537600"/>
            <a:ext cx="1455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Wednesday, 17 May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835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-14109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rgbClr val="00002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0" i="0" baseline="0">
                <a:solidFill>
                  <a:schemeClr val="bg1"/>
                </a:solidFill>
                <a:latin typeface="DR Publik SemiBold Italic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5889FD8-DF66-3E48-B435-716FDF9DF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18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-6757"/>
            <a:ext cx="4856677" cy="6871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 i="0" baseline="0">
                <a:solidFill>
                  <a:schemeClr val="bg1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600" y="3316772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C8DFA8C-FD2D-7C45-85A3-E7D0A00E0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2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i="0" kern="1200" baseline="0" dirty="0">
                <a:solidFill>
                  <a:schemeClr val="bg1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931A7AF-AC62-F14A-A86B-78CA5F81E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2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Forside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9B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bg1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0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3E3DB04-509E-AB45-B155-CEF1B3EC9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8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Agenda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46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400" y="6536910"/>
            <a:ext cx="34560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6365422-DBC3-3C4D-8882-1FBC4F72A03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4400" y="6537600"/>
            <a:ext cx="14550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Wednesday, 17 May 2023</a:t>
            </a:fld>
            <a:endParaRPr lang="en-GB" dirty="0"/>
          </a:p>
        </p:txBody>
      </p:sp>
      <p:pic>
        <p:nvPicPr>
          <p:cNvPr id="3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A07F1384-ECEF-0092-FC2F-3AC1FAFC4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5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79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Indhold A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D7E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rgbClr val="00002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i="0" baseline="0">
                <a:solidFill>
                  <a:srgbClr val="460028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3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6E0C6105-4C5A-3448-C9EB-4B06CB7D5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8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Indhold og billede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-6757"/>
            <a:ext cx="4856677" cy="6871514"/>
          </a:xfrm>
          <a:prstGeom prst="rect">
            <a:avLst/>
          </a:prstGeom>
          <a:solidFill>
            <a:srgbClr val="69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 i="0" baseline="0">
                <a:solidFill>
                  <a:srgbClr val="D7E1F5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600" y="3316772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4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6993FFF2-4226-A65B-7681-DC8A576F0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3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2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DE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AD9A2C8-70F6-4728-A3EB-EBB4C5B2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9521-7214-4433-847C-F261054E4A6F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BEFE146-3039-7540-A8AB-11A55A095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475"/>
            <a:ext cx="384820" cy="3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2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TV overskrift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39329" y="152422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i="0" kern="1200" baseline="0" dirty="0">
                <a:solidFill>
                  <a:srgbClr val="9BB4E6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5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AAF56BC6-2D60-5A5B-784B-9DA1EAAFA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5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19" descr="A picture containing sitting, computer, computer, food&#10;&#10;Description automatically generated">
            <a:extLst>
              <a:ext uri="{FF2B5EF4-FFF2-40B4-BE49-F238E27FC236}">
                <a16:creationId xmlns:a16="http://schemas.microsoft.com/office/drawing/2014/main" id="{BAC44D5D-C167-4648-89CF-0E47C72EA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58" y="7679948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bg1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641F308-74E3-9342-9135-BBF2CE577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07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400" y="6536910"/>
            <a:ext cx="3456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6365422-DBC3-3C4D-8882-1FBC4F72A03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4400" y="6537600"/>
            <a:ext cx="1455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Wednesday, 17 May 2023</a:t>
            </a:fld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4B41CF5-49FC-CA48-B660-5EBB08E26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9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-14109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rgbClr val="00002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i="0" baseline="0">
                <a:solidFill>
                  <a:schemeClr val="bg1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E9492C0-A2CA-584C-98A7-BC755BB31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24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-6757"/>
            <a:ext cx="4856677" cy="6871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 i="0" baseline="0">
                <a:solidFill>
                  <a:schemeClr val="bg1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600" y="3316772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CD44D20-2735-F541-BA0F-4B72233E7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i="0" kern="1200" baseline="0" dirty="0">
                <a:solidFill>
                  <a:schemeClr val="bg1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54D1F3-E8C2-464E-868B-5C8A23D87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1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Forside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644D421-970A-48AE-9473-BA0BD1F8AEC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6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000" y="4269600"/>
            <a:ext cx="9108000" cy="28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1pPr>
            <a:lvl2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CF302F6-EF8E-4C2D-9E71-00B1257C1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4538030"/>
            <a:ext cx="9108000" cy="28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en-US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da-DK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da-DK" dirty="0"/>
              <a:t>Klik for at tilføje navn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ACC6-E94E-40A3-AB9B-2235B0C15B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407-441C-40BF-8CED-5327D5DC85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EA4BAC0-3CF9-45C3-99FC-D0BE3F14DB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19" descr="A picture containing sitting, computer, computer, food&#10;&#10;Description automatically generated">
            <a:extLst>
              <a:ext uri="{FF2B5EF4-FFF2-40B4-BE49-F238E27FC236}">
                <a16:creationId xmlns:a16="http://schemas.microsoft.com/office/drawing/2014/main" id="{BAC44D5D-C167-4648-89CF-0E47C72EA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58" y="7679948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33600"/>
          </a:xfrm>
        </p:spPr>
        <p:txBody>
          <a:bodyPr anchor="t" anchorCtr="0"/>
          <a:lstStyle>
            <a:lvl1pPr algn="l">
              <a:lnSpc>
                <a:spcPts val="10000"/>
              </a:lnSpc>
              <a:defRPr sz="10000" b="1" i="0" baseline="0">
                <a:solidFill>
                  <a:schemeClr val="bg1"/>
                </a:solidFill>
                <a:latin typeface="DR Publik SemiBold" pitchFamily="2" charset="77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641F308-74E3-9342-9135-BBF2CE577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65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Agenda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-1200" y="0"/>
            <a:ext cx="12193200" cy="6858000"/>
          </a:xfrm>
          <a:prstGeom prst="rect">
            <a:avLst/>
          </a:prstGeom>
          <a:solidFill>
            <a:srgbClr val="147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200" y="1371600"/>
            <a:ext cx="9154800" cy="1836000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14CE71-E9FC-454C-AB3F-F1570C0499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9108000" cy="27324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F51B27F-9F7E-4627-B751-839D1240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400" y="6536910"/>
            <a:ext cx="34560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915A674-86DB-40CD-9171-02994A27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96365422-DBC3-3C4D-8882-1FBC4F72A03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4400" y="6537600"/>
            <a:ext cx="14550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Wednesday, 17 May 2023</a:t>
            </a:fld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4B41CF5-49FC-CA48-B660-5EBB08E26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03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Indhold A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2400" y="0"/>
            <a:ext cx="12189600" cy="6858000"/>
          </a:xfrm>
          <a:prstGeom prst="rect">
            <a:avLst/>
          </a:prstGeom>
          <a:solidFill>
            <a:srgbClr val="0A2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rgbClr val="00002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 b="1" i="0" baseline="0">
                <a:solidFill>
                  <a:srgbClr val="F5AFC3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268166-3DFE-4A2A-9A01-918C1B092EC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DK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E9492C0-A2CA-584C-98A7-BC755BB31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80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Indhold og billede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-6757"/>
            <a:ext cx="4856677" cy="6871514"/>
          </a:xfrm>
          <a:prstGeom prst="rect">
            <a:avLst/>
          </a:prstGeom>
          <a:solidFill>
            <a:srgbClr val="F5A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 b="1" i="0" baseline="0">
                <a:solidFill>
                  <a:srgbClr val="0A2A2D"/>
                </a:solidFill>
                <a:latin typeface="DR Publik SemiBold" pitchFamily="2" charset="77"/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8557BF-C7A1-4015-90FF-04D6F3810327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600" y="3316772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CD44D20-2735-F541-BA0F-4B72233E7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9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2 Indhold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7C05601-1856-4E34-BCF6-2642854ED70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551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600"/>
            <a:ext cx="4814600" cy="12996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EEECA-F992-4D0F-8B2F-3EFFF91BA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68166-3DFE-4A2A-9A01-918C1B092EC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30D96-D974-4299-8B4F-C01714B2F9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3BC0E0-97BF-47EA-B706-6723B3373E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6C1147-F35B-4511-B3A7-FC694EECC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2782800"/>
            <a:ext cx="47822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70768-460A-4E81-92FB-A7A2D05DC9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800" y="2782800"/>
            <a:ext cx="4950000" cy="3348000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tx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CB2C3B9-5269-6047-B0D6-385971F82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475"/>
            <a:ext cx="384820" cy="3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20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  <p15:guide id="2" pos="3570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1754">
          <p15:clr>
            <a:srgbClr val="A4A3A4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 LYD overskrift farver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491671-4A5E-4699-9E4C-F7EDDB0DFBB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b="1" dirty="0">
              <a:noFill/>
              <a:latin typeface="DR Publik SemiBold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i="0" kern="1200" baseline="0" dirty="0">
                <a:solidFill>
                  <a:srgbClr val="14784B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54D1F3-E8C2-464E-868B-5C8A23D87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1076"/>
            <a:ext cx="384991" cy="3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43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gu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EC107E1F-B2F6-4E23-9034-529CC3B17BBD}"/>
              </a:ext>
            </a:extLst>
          </p:cNvPr>
          <p:cNvSpPr/>
          <p:nvPr userDrawn="1"/>
        </p:nvSpPr>
        <p:spPr>
          <a:xfrm>
            <a:off x="-12407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noProof="0" dirty="0"/>
              <a:t>DR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7952085-37A6-7E4F-84FB-E60C58C380DD}"/>
              </a:ext>
            </a:extLst>
          </p:cNvPr>
          <p:cNvSpPr txBox="1">
            <a:spLocks/>
          </p:cNvSpPr>
          <p:nvPr userDrawn="1"/>
        </p:nvSpPr>
        <p:spPr>
          <a:xfrm>
            <a:off x="5162863" y="1529081"/>
            <a:ext cx="906193" cy="245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>
                <a:solidFill>
                  <a:schemeClr val="tx1"/>
                </a:solidFill>
              </a:rPr>
              <a:t>DR1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B9E8C25-705D-7246-9A5E-D212BD393CCF}"/>
              </a:ext>
            </a:extLst>
          </p:cNvPr>
          <p:cNvSpPr txBox="1">
            <a:spLocks/>
          </p:cNvSpPr>
          <p:nvPr userDrawn="1"/>
        </p:nvSpPr>
        <p:spPr>
          <a:xfrm>
            <a:off x="5162862" y="2443424"/>
            <a:ext cx="906193" cy="245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>
                <a:solidFill>
                  <a:schemeClr val="tx1"/>
                </a:solidFill>
              </a:rPr>
              <a:t>DR2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DDE7B73C-D0E1-8445-9C4C-04C61693E091}"/>
              </a:ext>
            </a:extLst>
          </p:cNvPr>
          <p:cNvSpPr txBox="1">
            <a:spLocks/>
          </p:cNvSpPr>
          <p:nvPr userDrawn="1"/>
        </p:nvSpPr>
        <p:spPr>
          <a:xfrm>
            <a:off x="5153848" y="3318147"/>
            <a:ext cx="906193" cy="245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 err="1">
                <a:solidFill>
                  <a:schemeClr val="tx1"/>
                </a:solidFill>
              </a:rPr>
              <a:t>Ultra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69608C0-C6BE-8344-9C61-DDDFB09EE761}"/>
              </a:ext>
            </a:extLst>
          </p:cNvPr>
          <p:cNvSpPr txBox="1">
            <a:spLocks/>
          </p:cNvSpPr>
          <p:nvPr userDrawn="1"/>
        </p:nvSpPr>
        <p:spPr>
          <a:xfrm>
            <a:off x="5153847" y="4237898"/>
            <a:ext cx="1312856" cy="245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>
                <a:solidFill>
                  <a:schemeClr val="tx1"/>
                </a:solidFill>
              </a:rPr>
              <a:t>Ramasjang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2C6A391-0AD7-3C41-815B-99C35076B9DD}"/>
              </a:ext>
            </a:extLst>
          </p:cNvPr>
          <p:cNvSpPr txBox="1">
            <a:spLocks/>
          </p:cNvSpPr>
          <p:nvPr userDrawn="1"/>
        </p:nvSpPr>
        <p:spPr>
          <a:xfrm>
            <a:off x="5153846" y="5093393"/>
            <a:ext cx="906193" cy="245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4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400" dirty="0" err="1">
                <a:solidFill>
                  <a:schemeClr val="tx1"/>
                </a:solidFill>
              </a:rPr>
              <a:t>Minisjang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B7708201-69FA-E24B-978F-D206962808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2472" y="1536605"/>
            <a:ext cx="266893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latin typeface="+mn-lt"/>
                <a:cs typeface="Arial" panose="020B0604020202020204" pitchFamily="34" charset="0"/>
              </a:rPr>
              <a:t>DIT BRAND-SLIDES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br>
              <a:rPr lang="da-DK" altLang="da-DK" sz="12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12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2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" name="Billede 1">
            <a:extLst>
              <a:ext uri="{FF2B5EF4-FFF2-40B4-BE49-F238E27FC236}">
                <a16:creationId xmlns:a16="http://schemas.microsoft.com/office/drawing/2014/main" id="{47534817-9E40-4048-81B3-B1051542EB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290" y="2613841"/>
            <a:ext cx="539999" cy="9239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9E8BE1-088C-BD46-A2DC-B935EBDE3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4188" y="3098936"/>
            <a:ext cx="1180493" cy="43890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097B8CF-53E7-D181-A87C-6560AC57D9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7" y="703749"/>
            <a:ext cx="5039735" cy="5212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BF3BF-DC2A-D6A3-58CD-B60F9D1150E8}"/>
              </a:ext>
            </a:extLst>
          </p:cNvPr>
          <p:cNvCxnSpPr/>
          <p:nvPr userDrawn="1"/>
        </p:nvCxnSpPr>
        <p:spPr>
          <a:xfrm flipH="1">
            <a:off x="5162863" y="1827951"/>
            <a:ext cx="620141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087303-4ECF-B759-752C-AA70D77EA698}"/>
              </a:ext>
            </a:extLst>
          </p:cNvPr>
          <p:cNvCxnSpPr/>
          <p:nvPr userDrawn="1"/>
        </p:nvCxnSpPr>
        <p:spPr>
          <a:xfrm flipH="1">
            <a:off x="5162863" y="2725875"/>
            <a:ext cx="620141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1551A-FBA6-2E17-2C88-AEBE7FDD76E4}"/>
              </a:ext>
            </a:extLst>
          </p:cNvPr>
          <p:cNvCxnSpPr/>
          <p:nvPr userDrawn="1"/>
        </p:nvCxnSpPr>
        <p:spPr>
          <a:xfrm flipH="1">
            <a:off x="5153848" y="3607324"/>
            <a:ext cx="620141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83045B-774C-C84C-6246-01F3A190F3C1}"/>
              </a:ext>
            </a:extLst>
          </p:cNvPr>
          <p:cNvCxnSpPr/>
          <p:nvPr userDrawn="1"/>
        </p:nvCxnSpPr>
        <p:spPr>
          <a:xfrm flipH="1">
            <a:off x="5162863" y="4483561"/>
            <a:ext cx="620141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8474B-39E3-91DB-670B-F2D7DA0C2FBC}"/>
              </a:ext>
            </a:extLst>
          </p:cNvPr>
          <p:cNvCxnSpPr/>
          <p:nvPr userDrawn="1"/>
        </p:nvCxnSpPr>
        <p:spPr>
          <a:xfrm flipH="1">
            <a:off x="5162863" y="5373247"/>
            <a:ext cx="6201418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913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R1_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7201EC52-5B2D-2043-BBBE-5A5B5B462E09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FBF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49012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5289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R1_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800" y="1371600"/>
            <a:ext cx="9185750" cy="2491200"/>
          </a:xfrm>
        </p:spPr>
        <p:txBody>
          <a:bodyPr anchor="t" anchorCtr="0"/>
          <a:lstStyle>
            <a:lvl1pPr algn="l">
              <a:lnSpc>
                <a:spcPts val="10000"/>
              </a:lnSpc>
              <a:defRPr lang="da-DK" sz="10000" b="1" kern="1200" dirty="0">
                <a:solidFill>
                  <a:srgbClr val="49012A"/>
                </a:solidFill>
                <a:latin typeface="DR Publik SemiBold" pitchFamily="2" charset="77"/>
                <a:ea typeface="+mj-ea"/>
                <a:cs typeface="+mj-cs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38852-3D41-4CB9-85F3-5A0A9D8A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F2010-1192-49FB-8CE0-4FA649DD0821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E1EE5-5A8A-470E-879D-CB8A94E1F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C2F2-7524-43B4-AB5C-09639EB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2D4CA4-3FC8-8342-B34D-3EAF55B33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36" y="7221814"/>
            <a:ext cx="12192000" cy="47587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41B59C-7778-8141-A173-B24D80FC72A0}"/>
              </a:ext>
            </a:extLst>
          </p:cNvPr>
          <p:cNvSpPr>
            <a:spLocks/>
          </p:cNvSpPr>
          <p:nvPr userDrawn="1"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C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8EF9CAE-3346-8F44-BE8E-107675A6F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43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B6FEF0-A25B-42BA-A8D4-49683864452C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798AA-E6B9-4E34-8442-B05FFF39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A75A-5F66-4ABB-9ACC-0495DD8D58BA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8714B-9490-44E8-890A-0DB5ECEB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A102F-D207-476C-A7AF-522DAF4A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2 Indhold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EF02EC3-ABA0-41E9-8F36-ED462535ED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6677" y="451"/>
            <a:ext cx="7335322" cy="6858000"/>
          </a:xfrm>
          <a:custGeom>
            <a:avLst/>
            <a:gdLst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4834800 w 12189600"/>
              <a:gd name="connsiteY4" fmla="*/ 738000 h 6858000"/>
              <a:gd name="connsiteX5" fmla="*/ 1962780 w 12189600"/>
              <a:gd name="connsiteY5" fmla="*/ 738000 h 6858000"/>
              <a:gd name="connsiteX6" fmla="*/ 1962780 w 12189600"/>
              <a:gd name="connsiteY6" fmla="*/ 568257 h 6858000"/>
              <a:gd name="connsiteX7" fmla="*/ 882780 w 12189600"/>
              <a:gd name="connsiteY7" fmla="*/ 568257 h 6858000"/>
              <a:gd name="connsiteX8" fmla="*/ 882780 w 12189600"/>
              <a:gd name="connsiteY8" fmla="*/ 738000 h 6858000"/>
              <a:gd name="connsiteX9" fmla="*/ 0 w 12189600"/>
              <a:gd name="connsiteY9" fmla="*/ 73800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1962780 w 12189600"/>
              <a:gd name="connsiteY5" fmla="*/ 568257 h 6858000"/>
              <a:gd name="connsiteX6" fmla="*/ 882780 w 12189600"/>
              <a:gd name="connsiteY6" fmla="*/ 568257 h 6858000"/>
              <a:gd name="connsiteX7" fmla="*/ 882780 w 12189600"/>
              <a:gd name="connsiteY7" fmla="*/ 738000 h 6858000"/>
              <a:gd name="connsiteX8" fmla="*/ 0 w 12189600"/>
              <a:gd name="connsiteY8" fmla="*/ 738000 h 6858000"/>
              <a:gd name="connsiteX9" fmla="*/ 0 w 12189600"/>
              <a:gd name="connsiteY9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1962780 w 12189600"/>
              <a:gd name="connsiteY4" fmla="*/ 738000 h 6858000"/>
              <a:gd name="connsiteX5" fmla="*/ 882780 w 12189600"/>
              <a:gd name="connsiteY5" fmla="*/ 568257 h 6858000"/>
              <a:gd name="connsiteX6" fmla="*/ 882780 w 12189600"/>
              <a:gd name="connsiteY6" fmla="*/ 738000 h 6858000"/>
              <a:gd name="connsiteX7" fmla="*/ 0 w 12189600"/>
              <a:gd name="connsiteY7" fmla="*/ 738000 h 6858000"/>
              <a:gd name="connsiteX8" fmla="*/ 0 w 12189600"/>
              <a:gd name="connsiteY8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568257 h 6858000"/>
              <a:gd name="connsiteX5" fmla="*/ 882780 w 12189600"/>
              <a:gd name="connsiteY5" fmla="*/ 738000 h 6858000"/>
              <a:gd name="connsiteX6" fmla="*/ 0 w 12189600"/>
              <a:gd name="connsiteY6" fmla="*/ 738000 h 6858000"/>
              <a:gd name="connsiteX7" fmla="*/ 0 w 12189600"/>
              <a:gd name="connsiteY7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882780 w 12189600"/>
              <a:gd name="connsiteY4" fmla="*/ 738000 h 6858000"/>
              <a:gd name="connsiteX5" fmla="*/ 0 w 12189600"/>
              <a:gd name="connsiteY5" fmla="*/ 738000 h 6858000"/>
              <a:gd name="connsiteX6" fmla="*/ 0 w 12189600"/>
              <a:gd name="connsiteY6" fmla="*/ 0 h 6858000"/>
              <a:gd name="connsiteX0" fmla="*/ 0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6858000 h 6858000"/>
              <a:gd name="connsiteX3" fmla="*/ 4834800 w 12189600"/>
              <a:gd name="connsiteY3" fmla="*/ 6858000 h 6858000"/>
              <a:gd name="connsiteX4" fmla="*/ 0 w 12189600"/>
              <a:gd name="connsiteY4" fmla="*/ 738000 h 6858000"/>
              <a:gd name="connsiteX5" fmla="*/ 0 w 12189600"/>
              <a:gd name="connsiteY5" fmla="*/ 0 h 6858000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4848868 w 12203668"/>
              <a:gd name="connsiteY3" fmla="*/ 6858000 h 6871514"/>
              <a:gd name="connsiteX4" fmla="*/ 0 w 12203668"/>
              <a:gd name="connsiteY4" fmla="*/ 6871514 h 6871514"/>
              <a:gd name="connsiteX5" fmla="*/ 14068 w 12203668"/>
              <a:gd name="connsiteY5" fmla="*/ 0 h 6871514"/>
              <a:gd name="connsiteX0" fmla="*/ 14068 w 12203668"/>
              <a:gd name="connsiteY0" fmla="*/ 0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14068 w 12203668"/>
              <a:gd name="connsiteY4" fmla="*/ 0 h 6871514"/>
              <a:gd name="connsiteX0" fmla="*/ 4867421 w 12203668"/>
              <a:gd name="connsiteY0" fmla="*/ 70338 h 6871514"/>
              <a:gd name="connsiteX1" fmla="*/ 12203668 w 12203668"/>
              <a:gd name="connsiteY1" fmla="*/ 0 h 6871514"/>
              <a:gd name="connsiteX2" fmla="*/ 12203668 w 12203668"/>
              <a:gd name="connsiteY2" fmla="*/ 6858000 h 6871514"/>
              <a:gd name="connsiteX3" fmla="*/ 0 w 12203668"/>
              <a:gd name="connsiteY3" fmla="*/ 6871514 h 6871514"/>
              <a:gd name="connsiteX4" fmla="*/ 4867421 w 12203668"/>
              <a:gd name="connsiteY4" fmla="*/ 70338 h 6871514"/>
              <a:gd name="connsiteX0" fmla="*/ 1354 w 7337601"/>
              <a:gd name="connsiteY0" fmla="*/ 70338 h 6871514"/>
              <a:gd name="connsiteX1" fmla="*/ 7337601 w 7337601"/>
              <a:gd name="connsiteY1" fmla="*/ 0 h 6871514"/>
              <a:gd name="connsiteX2" fmla="*/ 7337601 w 7337601"/>
              <a:gd name="connsiteY2" fmla="*/ 6858000 h 6871514"/>
              <a:gd name="connsiteX3" fmla="*/ 1355 w 7337601"/>
              <a:gd name="connsiteY3" fmla="*/ 6871514 h 6871514"/>
              <a:gd name="connsiteX4" fmla="*/ 1354 w 7337601"/>
              <a:gd name="connsiteY4" fmla="*/ 70338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14067 w 7336246"/>
              <a:gd name="connsiteY0" fmla="*/ 14067 h 6871514"/>
              <a:gd name="connsiteX1" fmla="*/ 7336246 w 7336246"/>
              <a:gd name="connsiteY1" fmla="*/ 0 h 6871514"/>
              <a:gd name="connsiteX2" fmla="*/ 7336246 w 7336246"/>
              <a:gd name="connsiteY2" fmla="*/ 6858000 h 6871514"/>
              <a:gd name="connsiteX3" fmla="*/ 0 w 7336246"/>
              <a:gd name="connsiteY3" fmla="*/ 6871514 h 6871514"/>
              <a:gd name="connsiteX4" fmla="*/ 14067 w 7336246"/>
              <a:gd name="connsiteY4" fmla="*/ 14067 h 6871514"/>
              <a:gd name="connsiteX0" fmla="*/ 6498 w 7338404"/>
              <a:gd name="connsiteY0" fmla="*/ 4340 h 6871514"/>
              <a:gd name="connsiteX1" fmla="*/ 7338404 w 7338404"/>
              <a:gd name="connsiteY1" fmla="*/ 0 h 6871514"/>
              <a:gd name="connsiteX2" fmla="*/ 7338404 w 7338404"/>
              <a:gd name="connsiteY2" fmla="*/ 6858000 h 6871514"/>
              <a:gd name="connsiteX3" fmla="*/ 2158 w 7338404"/>
              <a:gd name="connsiteY3" fmla="*/ 6871514 h 6871514"/>
              <a:gd name="connsiteX4" fmla="*/ 6498 w 7338404"/>
              <a:gd name="connsiteY4" fmla="*/ 4340 h 68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8404" h="6871514">
                <a:moveTo>
                  <a:pt x="6498" y="4340"/>
                </a:moveTo>
                <a:lnTo>
                  <a:pt x="7338404" y="0"/>
                </a:lnTo>
                <a:lnTo>
                  <a:pt x="7338404" y="6858000"/>
                </a:lnTo>
                <a:lnTo>
                  <a:pt x="2158" y="6871514"/>
                </a:lnTo>
                <a:cubicBezTo>
                  <a:pt x="6847" y="4581009"/>
                  <a:pt x="-7919" y="252036"/>
                  <a:pt x="6498" y="434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txBody>
          <a:bodyPr vert="horz" wrap="square" lIns="0" tIns="864000" rIns="0" anchor="ctr" anchorCtr="1">
            <a:no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68876-8E35-2A4B-9CF5-2EDE897786B3}"/>
              </a:ext>
            </a:extLst>
          </p:cNvPr>
          <p:cNvSpPr/>
          <p:nvPr userDrawn="1"/>
        </p:nvSpPr>
        <p:spPr>
          <a:xfrm>
            <a:off x="0" y="0"/>
            <a:ext cx="4856677" cy="6871514"/>
          </a:xfrm>
          <a:prstGeom prst="rect">
            <a:avLst/>
          </a:prstGeom>
          <a:solidFill>
            <a:srgbClr val="ECD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600" y="1371599"/>
            <a:ext cx="3553200" cy="1882111"/>
          </a:xfrm>
        </p:spPr>
        <p:txBody>
          <a:bodyPr/>
          <a:lstStyle>
            <a:lvl1pPr>
              <a:defRPr sz="4400">
                <a:solidFill>
                  <a:srgbClr val="55185A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F013AE7-E45F-48B4-A77A-52DD7DFC5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8557BF-C7A1-4015-90FF-04D6F3810327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721A4-B998-43D8-87BD-0D0078726A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Footer Placeholder 4" hidden="1">
            <a:extLst>
              <a:ext uri="{FF2B5EF4-FFF2-40B4-BE49-F238E27FC236}">
                <a16:creationId xmlns:a16="http://schemas.microsoft.com/office/drawing/2014/main" id="{9DDFBAA5-01C1-46C9-924F-750335F38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F4809A9-657E-4D43-A731-A0DC526AE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000" y="3398400"/>
            <a:ext cx="3520800" cy="1882111"/>
          </a:xfrm>
        </p:spPr>
        <p:txBody>
          <a:bodyPr/>
          <a:lstStyle>
            <a:lvl1pPr marL="252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1pPr>
            <a:lvl2pPr marL="504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2pPr>
            <a:lvl3pPr marL="756000" indent="-252000">
              <a:lnSpc>
                <a:spcPct val="83000"/>
              </a:lnSpc>
              <a:defRPr sz="2800" b="1">
                <a:solidFill>
                  <a:schemeClr val="bg1"/>
                </a:solidFill>
                <a:latin typeface="+mj-lt"/>
              </a:defRPr>
            </a:lvl3pPr>
            <a:lvl4pPr marL="18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4pPr>
            <a:lvl5pPr marL="36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5pPr>
            <a:lvl6pPr marL="540000" indent="-180000">
              <a:lnSpc>
                <a:spcPct val="100000"/>
              </a:lnSpc>
              <a:defRPr sz="1800" b="0">
                <a:solidFill>
                  <a:schemeClr val="bg1"/>
                </a:solidFill>
                <a:latin typeface="+mn-lt"/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for at tilføje tekst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4C4AA32-AF67-7C45-A08F-E24B5C300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0" y="493475"/>
            <a:ext cx="384820" cy="3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047">
          <p15:clr>
            <a:srgbClr val="A4A3A4"/>
          </p15:clr>
        </p15:guide>
        <p15:guide id="3" pos="2777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image" Target="../media/image1.png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00" y="1371600"/>
            <a:ext cx="9154800" cy="18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54D8D-6FFF-4C3A-BB30-2E0B22D4B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00" y="3397249"/>
            <a:ext cx="9108000" cy="2732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1E4C33EF-2974-4AFA-B402-0F57E71A7251}"/>
              </a:ext>
            </a:extLst>
          </p:cNvPr>
          <p:cNvPicPr>
            <a:picLocks noChangeAspect="1"/>
          </p:cNvPicPr>
          <p:nvPr userDrawn="1"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00" y="6536910"/>
            <a:ext cx="25677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4664" y="6536910"/>
            <a:ext cx="3456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9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05D85D8-7BD3-4D59-8986-7548A7198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4400" y="6537600"/>
            <a:ext cx="1245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a-DK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64F3DA-4F83-41B6-85C4-1C5FD343C6CE}" type="datetime2">
              <a:rPr lang="da-DK" smtClean="0"/>
              <a:t>17. maj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5" r:id="rId2"/>
    <p:sldLayoutId id="2147483776" r:id="rId3"/>
    <p:sldLayoutId id="2147483803" r:id="rId4"/>
    <p:sldLayoutId id="2147483868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964" r:id="rId21"/>
    <p:sldLayoutId id="2147483965" r:id="rId22"/>
    <p:sldLayoutId id="2147483966" r:id="rId23"/>
    <p:sldLayoutId id="2147483967" r:id="rId24"/>
    <p:sldLayoutId id="2147483968" r:id="rId25"/>
    <p:sldLayoutId id="2147483888" r:id="rId26"/>
    <p:sldLayoutId id="2147483889" r:id="rId27"/>
    <p:sldLayoutId id="2147483890" r:id="rId28"/>
    <p:sldLayoutId id="2147483891" r:id="rId29"/>
    <p:sldLayoutId id="2147483892" r:id="rId30"/>
    <p:sldLayoutId id="2147483893" r:id="rId31"/>
    <p:sldLayoutId id="2147483894" r:id="rId32"/>
    <p:sldLayoutId id="2147483895" r:id="rId33"/>
    <p:sldLayoutId id="2147483896" r:id="rId34"/>
    <p:sldLayoutId id="2147483897" r:id="rId35"/>
    <p:sldLayoutId id="2147483898" r:id="rId36"/>
    <p:sldLayoutId id="2147483899" r:id="rId37"/>
    <p:sldLayoutId id="2147483900" r:id="rId38"/>
    <p:sldLayoutId id="2147483901" r:id="rId39"/>
    <p:sldLayoutId id="2147483902" r:id="rId40"/>
    <p:sldLayoutId id="2147483903" r:id="rId41"/>
    <p:sldLayoutId id="2147483904" r:id="rId42"/>
    <p:sldLayoutId id="2147483905" r:id="rId43"/>
    <p:sldLayoutId id="2147483906" r:id="rId44"/>
    <p:sldLayoutId id="2147483907" r:id="rId45"/>
    <p:sldLayoutId id="2147483908" r:id="rId46"/>
    <p:sldLayoutId id="2147483909" r:id="rId47"/>
    <p:sldLayoutId id="2147483910" r:id="rId48"/>
    <p:sldLayoutId id="2147483911" r:id="rId49"/>
    <p:sldLayoutId id="2147483912" r:id="rId50"/>
    <p:sldLayoutId id="2147483928" r:id="rId51"/>
    <p:sldLayoutId id="2147483929" r:id="rId52"/>
    <p:sldLayoutId id="2147483930" r:id="rId53"/>
    <p:sldLayoutId id="2147483931" r:id="rId54"/>
    <p:sldLayoutId id="2147483932" r:id="rId55"/>
    <p:sldLayoutId id="2147483933" r:id="rId56"/>
    <p:sldLayoutId id="2147483934" r:id="rId57"/>
    <p:sldLayoutId id="2147483935" r:id="rId58"/>
    <p:sldLayoutId id="2147483936" r:id="rId59"/>
    <p:sldLayoutId id="2147483937" r:id="rId60"/>
    <p:sldLayoutId id="2147483938" r:id="rId61"/>
    <p:sldLayoutId id="2147483939" r:id="rId62"/>
    <p:sldLayoutId id="2147483940" r:id="rId63"/>
    <p:sldLayoutId id="2147483941" r:id="rId64"/>
    <p:sldLayoutId id="2147483942" r:id="rId65"/>
    <p:sldLayoutId id="2147483944" r:id="rId66"/>
    <p:sldLayoutId id="2147483945" r:id="rId67"/>
    <p:sldLayoutId id="2147483946" r:id="rId68"/>
    <p:sldLayoutId id="2147483947" r:id="rId69"/>
    <p:sldLayoutId id="2147483948" r:id="rId70"/>
    <p:sldLayoutId id="2147483959" r:id="rId71"/>
    <p:sldLayoutId id="2147483960" r:id="rId72"/>
    <p:sldLayoutId id="2147483961" r:id="rId73"/>
    <p:sldLayoutId id="2147483962" r:id="rId74"/>
    <p:sldLayoutId id="2147483963" r:id="rId75"/>
    <p:sldLayoutId id="2147483949" r:id="rId76"/>
    <p:sldLayoutId id="2147483950" r:id="rId77"/>
    <p:sldLayoutId id="2147483951" r:id="rId78"/>
    <p:sldLayoutId id="2147483952" r:id="rId79"/>
    <p:sldLayoutId id="2147483953" r:id="rId80"/>
    <p:sldLayoutId id="2147483861" r:id="rId81"/>
    <p:sldLayoutId id="2147483914" r:id="rId82"/>
    <p:sldLayoutId id="2147483943" r:id="rId83"/>
    <p:sldLayoutId id="2147483753" r:id="rId84"/>
    <p:sldLayoutId id="2147483743" r:id="rId85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6000" b="1" kern="1200">
          <a:solidFill>
            <a:srgbClr val="46002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0028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4pPr>
      <a:lvl5pPr marL="504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5pPr>
      <a:lvl6pPr marL="756000" indent="-25200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2800" b="1" kern="1200">
          <a:solidFill>
            <a:srgbClr val="460028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83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2800" b="1" kern="1200" baseline="0">
          <a:solidFill>
            <a:srgbClr val="460028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rgbClr val="460028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kern="1200" baseline="0">
          <a:solidFill>
            <a:srgbClr val="46002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6" userDrawn="1">
          <p15:clr>
            <a:srgbClr val="F26B43"/>
          </p15:clr>
        </p15:guide>
        <p15:guide id="6" pos="6292" userDrawn="1">
          <p15:clr>
            <a:srgbClr val="F26B43"/>
          </p15:clr>
        </p15:guide>
        <p15:guide id="7" orient="horz" pos="2140" userDrawn="1">
          <p15:clr>
            <a:srgbClr val="F26B43"/>
          </p15:clr>
        </p15:guide>
        <p15:guide id="8" orient="horz" pos="3861" userDrawn="1">
          <p15:clr>
            <a:srgbClr val="F26B43"/>
          </p15:clr>
        </p15:guide>
        <p15:guide id="10" orient="horz" pos="864" userDrawn="1">
          <p15:clr>
            <a:srgbClr val="F26B43"/>
          </p15:clr>
        </p15:guide>
        <p15:guide id="13" pos="68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svg"/><Relationship Id="rId26" Type="http://schemas.openxmlformats.org/officeDocument/2006/relationships/image" Target="../media/image81.svg"/><Relationship Id="rId39" Type="http://schemas.openxmlformats.org/officeDocument/2006/relationships/image" Target="../media/image94.png"/><Relationship Id="rId21" Type="http://schemas.openxmlformats.org/officeDocument/2006/relationships/image" Target="../media/image76.png"/><Relationship Id="rId34" Type="http://schemas.openxmlformats.org/officeDocument/2006/relationships/image" Target="../media/image89.svg"/><Relationship Id="rId42" Type="http://schemas.openxmlformats.org/officeDocument/2006/relationships/image" Target="../media/image97.sv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6" Type="http://schemas.openxmlformats.org/officeDocument/2006/relationships/image" Target="../media/image71.svg"/><Relationship Id="rId20" Type="http://schemas.openxmlformats.org/officeDocument/2006/relationships/image" Target="../media/image75.svg"/><Relationship Id="rId29" Type="http://schemas.openxmlformats.org/officeDocument/2006/relationships/image" Target="../media/image84.png"/><Relationship Id="rId41" Type="http://schemas.openxmlformats.org/officeDocument/2006/relationships/image" Target="../media/image96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61.svg"/><Relationship Id="rId11" Type="http://schemas.openxmlformats.org/officeDocument/2006/relationships/image" Target="../media/image66.png"/><Relationship Id="rId24" Type="http://schemas.openxmlformats.org/officeDocument/2006/relationships/image" Target="../media/image79.svg"/><Relationship Id="rId32" Type="http://schemas.openxmlformats.org/officeDocument/2006/relationships/image" Target="../media/image87.svg"/><Relationship Id="rId37" Type="http://schemas.openxmlformats.org/officeDocument/2006/relationships/image" Target="../media/image92.png"/><Relationship Id="rId40" Type="http://schemas.openxmlformats.org/officeDocument/2006/relationships/image" Target="../media/image95.sv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svg"/><Relationship Id="rId36" Type="http://schemas.openxmlformats.org/officeDocument/2006/relationships/image" Target="../media/image91.svg"/><Relationship Id="rId10" Type="http://schemas.openxmlformats.org/officeDocument/2006/relationships/image" Target="../media/image65.sv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4" Type="http://schemas.openxmlformats.org/officeDocument/2006/relationships/image" Target="../media/image99.svg"/><Relationship Id="rId4" Type="http://schemas.openxmlformats.org/officeDocument/2006/relationships/image" Target="../media/image43.svg"/><Relationship Id="rId9" Type="http://schemas.openxmlformats.org/officeDocument/2006/relationships/image" Target="../media/image64.png"/><Relationship Id="rId14" Type="http://schemas.openxmlformats.org/officeDocument/2006/relationships/image" Target="../media/image69.svg"/><Relationship Id="rId22" Type="http://schemas.openxmlformats.org/officeDocument/2006/relationships/image" Target="../media/image77.svg"/><Relationship Id="rId27" Type="http://schemas.openxmlformats.org/officeDocument/2006/relationships/image" Target="../media/image82.png"/><Relationship Id="rId30" Type="http://schemas.openxmlformats.org/officeDocument/2006/relationships/image" Target="../media/image85.svg"/><Relationship Id="rId35" Type="http://schemas.openxmlformats.org/officeDocument/2006/relationships/image" Target="../media/image90.png"/><Relationship Id="rId43" Type="http://schemas.openxmlformats.org/officeDocument/2006/relationships/image" Target="../media/image98.png"/><Relationship Id="rId8" Type="http://schemas.openxmlformats.org/officeDocument/2006/relationships/image" Target="../media/image63.svg"/><Relationship Id="rId3" Type="http://schemas.openxmlformats.org/officeDocument/2006/relationships/image" Target="../media/image42.png"/><Relationship Id="rId12" Type="http://schemas.openxmlformats.org/officeDocument/2006/relationships/image" Target="../media/image67.sv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image" Target="../media/image115.svg"/><Relationship Id="rId26" Type="http://schemas.openxmlformats.org/officeDocument/2006/relationships/image" Target="../media/image123.svg"/><Relationship Id="rId39" Type="http://schemas.openxmlformats.org/officeDocument/2006/relationships/image" Target="../media/image136.png"/><Relationship Id="rId21" Type="http://schemas.openxmlformats.org/officeDocument/2006/relationships/image" Target="../media/image118.png"/><Relationship Id="rId34" Type="http://schemas.openxmlformats.org/officeDocument/2006/relationships/image" Target="../media/image131.svg"/><Relationship Id="rId42" Type="http://schemas.openxmlformats.org/officeDocument/2006/relationships/image" Target="../media/image139.svg"/><Relationship Id="rId7" Type="http://schemas.openxmlformats.org/officeDocument/2006/relationships/image" Target="../media/image104.png"/><Relationship Id="rId2" Type="http://schemas.openxmlformats.org/officeDocument/2006/relationships/image" Target="../media/image56.png"/><Relationship Id="rId16" Type="http://schemas.openxmlformats.org/officeDocument/2006/relationships/image" Target="../media/image113.svg"/><Relationship Id="rId20" Type="http://schemas.openxmlformats.org/officeDocument/2006/relationships/image" Target="../media/image117.svg"/><Relationship Id="rId29" Type="http://schemas.openxmlformats.org/officeDocument/2006/relationships/image" Target="../media/image126.png"/><Relationship Id="rId41" Type="http://schemas.openxmlformats.org/officeDocument/2006/relationships/image" Target="../media/image138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03.svg"/><Relationship Id="rId11" Type="http://schemas.openxmlformats.org/officeDocument/2006/relationships/image" Target="../media/image108.png"/><Relationship Id="rId24" Type="http://schemas.openxmlformats.org/officeDocument/2006/relationships/image" Target="../media/image121.svg"/><Relationship Id="rId32" Type="http://schemas.openxmlformats.org/officeDocument/2006/relationships/image" Target="../media/image129.svg"/><Relationship Id="rId37" Type="http://schemas.openxmlformats.org/officeDocument/2006/relationships/image" Target="../media/image134.png"/><Relationship Id="rId40" Type="http://schemas.openxmlformats.org/officeDocument/2006/relationships/image" Target="../media/image137.sv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svg"/><Relationship Id="rId36" Type="http://schemas.openxmlformats.org/officeDocument/2006/relationships/image" Target="../media/image133.svg"/><Relationship Id="rId10" Type="http://schemas.openxmlformats.org/officeDocument/2006/relationships/image" Target="../media/image107.sv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" Type="http://schemas.openxmlformats.org/officeDocument/2006/relationships/image" Target="../media/image101.svg"/><Relationship Id="rId9" Type="http://schemas.openxmlformats.org/officeDocument/2006/relationships/image" Target="../media/image106.png"/><Relationship Id="rId14" Type="http://schemas.openxmlformats.org/officeDocument/2006/relationships/image" Target="../media/image111.svg"/><Relationship Id="rId22" Type="http://schemas.openxmlformats.org/officeDocument/2006/relationships/image" Target="../media/image119.svg"/><Relationship Id="rId27" Type="http://schemas.openxmlformats.org/officeDocument/2006/relationships/image" Target="../media/image124.png"/><Relationship Id="rId30" Type="http://schemas.openxmlformats.org/officeDocument/2006/relationships/image" Target="../media/image127.svg"/><Relationship Id="rId35" Type="http://schemas.openxmlformats.org/officeDocument/2006/relationships/image" Target="../media/image132.png"/><Relationship Id="rId8" Type="http://schemas.openxmlformats.org/officeDocument/2006/relationships/image" Target="../media/image105.svg"/><Relationship Id="rId3" Type="http://schemas.openxmlformats.org/officeDocument/2006/relationships/image" Target="../media/image100.png"/><Relationship Id="rId12" Type="http://schemas.openxmlformats.org/officeDocument/2006/relationships/image" Target="../media/image109.sv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openxmlformats.org/officeDocument/2006/relationships/image" Target="../media/image130.png"/><Relationship Id="rId38" Type="http://schemas.openxmlformats.org/officeDocument/2006/relationships/image" Target="../media/image1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K" dirty="0"/>
              <a:t>Sådan vælger du slides til dit brand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3FE531-8F3D-4E44-82A5-F48FA6868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34D820-B216-0045-ACA8-0F5CEDBDD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198BE-C64F-D04D-84DA-027491CDC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B69FB-E6BC-2446-93B9-53FDC9763C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B7D54-6F49-0340-8E82-5EE3DA5097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90AE8-3D43-9941-9861-8C47C89A6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998725-0D07-3A49-9877-C9E2D08609C2}"/>
              </a:ext>
            </a:extLst>
          </p:cNvPr>
          <p:cNvSpPr/>
          <p:nvPr/>
        </p:nvSpPr>
        <p:spPr>
          <a:xfrm>
            <a:off x="769036" y="2712550"/>
            <a:ext cx="2130425" cy="1253025"/>
          </a:xfrm>
          <a:prstGeom prst="rect">
            <a:avLst/>
          </a:prstGeom>
          <a:solidFill>
            <a:srgbClr val="0F0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9D4EF-3F5C-FF4C-BCC4-E90361EB0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26523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986CE4-0AFA-0747-B57B-83B4CAC40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C2C5C-E290-6446-BB3E-E6221FF2C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C37D1-6E16-6249-9602-A3A7FFF9A2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8C828-74F7-3A45-82AA-AD21E04DB9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62D53-F564-274D-A20F-757B004B0F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420881-823E-D142-8711-5E8A6B6A805F}"/>
              </a:ext>
            </a:extLst>
          </p:cNvPr>
          <p:cNvSpPr/>
          <p:nvPr/>
        </p:nvSpPr>
        <p:spPr>
          <a:xfrm>
            <a:off x="882000" y="2716007"/>
            <a:ext cx="6738000" cy="1019971"/>
          </a:xfrm>
          <a:prstGeom prst="rect">
            <a:avLst/>
          </a:prstGeom>
          <a:solidFill>
            <a:srgbClr val="50F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DC2F1-25DE-7244-8A59-0003C93B9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000" y="1371600"/>
            <a:ext cx="9106550" cy="2137954"/>
          </a:xfrm>
        </p:spPr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1544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C60D2E9-0A20-BB4A-92A3-C934C85B8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D29A7-7F87-104E-BB89-CF42225F9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03857-0D87-9F49-BDBE-3184CC8E3F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2C504-0E7A-4A45-9CDF-421E194958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58FA1-FEB7-DF4F-878F-5E3223F328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FBD20F-0420-BE45-9489-D11BE4C88D03}"/>
              </a:ext>
            </a:extLst>
          </p:cNvPr>
          <p:cNvSpPr/>
          <p:nvPr/>
        </p:nvSpPr>
        <p:spPr>
          <a:xfrm>
            <a:off x="620486" y="2661556"/>
            <a:ext cx="3830216" cy="1330283"/>
          </a:xfrm>
          <a:prstGeom prst="rect">
            <a:avLst/>
          </a:prstGeom>
          <a:solidFill>
            <a:srgbClr val="FF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>
              <a:solidFill>
                <a:srgbClr val="FF96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C1ABEB-FA30-6B4E-940D-4341D2CF24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37990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23E8BA-5A86-5045-AF0C-A3E298991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98130-F5E8-3E48-B1D1-ED5C259B7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0B6FE-0EC7-9443-8217-E77AD94C5F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BC4E2-D2A0-0E4D-A1FF-6295B0E302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B85CE-980A-EB41-B0FA-9B7C644B0F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E51DDC-883F-E64C-B4F3-B714F11B2F4E}"/>
              </a:ext>
            </a:extLst>
          </p:cNvPr>
          <p:cNvSpPr/>
          <p:nvPr/>
        </p:nvSpPr>
        <p:spPr>
          <a:xfrm>
            <a:off x="620486" y="2661556"/>
            <a:ext cx="3830216" cy="1330283"/>
          </a:xfrm>
          <a:prstGeom prst="rect">
            <a:avLst/>
          </a:prstGeom>
          <a:solidFill>
            <a:srgbClr val="AF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1E2CF-7195-2641-BBC4-E084588B2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30973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DAAED37-EB15-714A-A2BD-0D829A14C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3A001-4E23-EE40-829E-7912BDD74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5E891-2E30-AD49-A94D-42E48C74C1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09ADF-6277-7B4C-A7EA-E219B0AB1C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3B798-7CB3-F043-8EB0-E247F1DD25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701D3-D24B-7D41-9F77-A94A1C738F8A}"/>
              </a:ext>
            </a:extLst>
          </p:cNvPr>
          <p:cNvSpPr/>
          <p:nvPr/>
        </p:nvSpPr>
        <p:spPr>
          <a:xfrm>
            <a:off x="611703" y="2695575"/>
            <a:ext cx="4174708" cy="1056618"/>
          </a:xfrm>
          <a:prstGeom prst="rect">
            <a:avLst/>
          </a:prstGeom>
          <a:solidFill>
            <a:srgbClr val="504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58423-6FF9-E243-AD0D-61144D470D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01098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A00D54C-9F6F-B74C-8429-A9CC29377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63A24-7CF5-7945-8261-63152735E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8FD3-2083-B240-B1FF-28DC647D27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E1C00-4C6B-CD47-A54C-D77BAECB87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53404-E220-EC42-8109-194FC10D87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F9A405-B911-894E-BE32-D1C1DCFA9FE5}"/>
              </a:ext>
            </a:extLst>
          </p:cNvPr>
          <p:cNvSpPr/>
          <p:nvPr/>
        </p:nvSpPr>
        <p:spPr>
          <a:xfrm>
            <a:off x="835025" y="2712550"/>
            <a:ext cx="2130425" cy="1253025"/>
          </a:xfrm>
          <a:prstGeom prst="rect">
            <a:avLst/>
          </a:prstGeom>
          <a:solidFill>
            <a:srgbClr val="7D4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3C5E7A-134B-4D4A-A55E-CBA44DF3F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00" y="1371600"/>
            <a:ext cx="9113749" cy="2433600"/>
          </a:xfrm>
        </p:spPr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2064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4DBAF7-00CA-6143-B993-D134256D1B9D}"/>
              </a:ext>
            </a:extLst>
          </p:cNvPr>
          <p:cNvSpPr/>
          <p:nvPr/>
        </p:nvSpPr>
        <p:spPr>
          <a:xfrm>
            <a:off x="678730" y="2685142"/>
            <a:ext cx="3613870" cy="1301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7881FD2-B07B-E64B-8D36-2B862147C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3974F-ADBF-9C47-9C2A-D452240E5C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063A8-E5A2-A746-BF6C-F512463697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8982E-3857-084B-8C5E-1C780107E5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1E268-1C1B-144A-A247-3A8FF5CED0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63E4719-8078-D244-BF80-1041A9F0BF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1957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BE0FFA9-E1DF-6D40-9801-AEB130B3FFF2}"/>
              </a:ext>
            </a:extLst>
          </p:cNvPr>
          <p:cNvSpPr/>
          <p:nvPr/>
        </p:nvSpPr>
        <p:spPr>
          <a:xfrm>
            <a:off x="678730" y="2685142"/>
            <a:ext cx="3613870" cy="1301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Undertitel 1">
            <a:extLst>
              <a:ext uri="{FF2B5EF4-FFF2-40B4-BE49-F238E27FC236}">
                <a16:creationId xmlns:a16="http://schemas.microsoft.com/office/drawing/2014/main" id="{D6593361-A843-2741-ADC5-F2302E023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8A6B80-35D4-9043-8891-3568CE8BA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658C11-AC0F-E749-999B-6A095D3E1C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29772D-A1B7-1747-A115-1A533C045E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>
              <a:solidFill>
                <a:schemeClr val="tx1"/>
              </a:solidFill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C41F3F-886A-A14F-AE24-F7B24F4CB7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7A22EF4-31EF-474D-A6C6-540AA6F57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113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563FC1-15B5-F54F-B973-4D8E72A62575}"/>
              </a:ext>
            </a:extLst>
          </p:cNvPr>
          <p:cNvSpPr/>
          <p:nvPr/>
        </p:nvSpPr>
        <p:spPr>
          <a:xfrm>
            <a:off x="678730" y="2685142"/>
            <a:ext cx="3613870" cy="1301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Undertitel 1">
            <a:extLst>
              <a:ext uri="{FF2B5EF4-FFF2-40B4-BE49-F238E27FC236}">
                <a16:creationId xmlns:a16="http://schemas.microsoft.com/office/drawing/2014/main" id="{B3383F41-E3D6-6E41-9D6A-53AA82179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DC0E1B-76CC-6E45-94A4-9FBAEFEE6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E244AC-77BB-0A4D-8B2F-BC408E6A308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AEF093-4E93-D04B-9E7F-60DA96650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D477C9-9BF3-B044-908D-D911D8E57A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E4AB748-D9F8-444B-9EC9-CE57310DB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131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B1BD42-2AE0-0449-9224-7E6EB386B0F8}"/>
              </a:ext>
            </a:extLst>
          </p:cNvPr>
          <p:cNvSpPr/>
          <p:nvPr/>
        </p:nvSpPr>
        <p:spPr>
          <a:xfrm>
            <a:off x="678730" y="2685142"/>
            <a:ext cx="3613870" cy="1301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Undertitel 1">
            <a:extLst>
              <a:ext uri="{FF2B5EF4-FFF2-40B4-BE49-F238E27FC236}">
                <a16:creationId xmlns:a16="http://schemas.microsoft.com/office/drawing/2014/main" id="{9463A228-5D44-5D49-AFCA-76CF90C4D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E6A1FB-58A6-044A-B50D-B9F265BB0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639EF7-E4FD-5443-9268-69DECA43D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C0898B-2331-0147-B360-CD648CEF4B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39DCD8-6299-9547-9EA7-EFB5E521D3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C42E590-2392-2446-A9E7-5A6E893D4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54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18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312542"/>
            <a:ext cx="11046300" cy="42732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12000" dirty="0"/>
              <a:t>Har du brug for DR koncern slide?</a:t>
            </a:r>
            <a:endParaRPr lang="en-DK" sz="1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6F508-DAA4-654E-8FF6-5E8859715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31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1787-4FB7-B143-9AA4-9C5400C96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ED5F1-D38C-8D4D-955A-EE797D19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29F3D-B37C-8243-B093-014572E7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0935D-4574-3840-8A57-461C51CD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563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1371599"/>
            <a:ext cx="11046300" cy="3890513"/>
          </a:xfrm>
        </p:spPr>
        <p:txBody>
          <a:bodyPr lIns="0"/>
          <a:lstStyle/>
          <a:p>
            <a:pPr>
              <a:lnSpc>
                <a:spcPct val="100000"/>
              </a:lnSpc>
            </a:pPr>
            <a:r>
              <a:rPr lang="da-DK" sz="12000" dirty="0"/>
              <a:t>Har du brug for andre logoer?</a:t>
            </a:r>
            <a:endParaRPr lang="en-DK" sz="1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6F508-DAA4-654E-8FF6-5E8859715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37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49B773-3F73-4B4D-B467-B1DA74DD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53" y="4966780"/>
            <a:ext cx="936000" cy="93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5B2479-654A-3244-8E67-358E34AD0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3" y="2781300"/>
            <a:ext cx="935182" cy="9351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254A01-4DB2-4A45-AEAF-00D633AEA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228" y="2781300"/>
            <a:ext cx="935182" cy="9351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5471C2-9779-EF4A-8186-5E7EE2567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13" y="3874449"/>
            <a:ext cx="935182" cy="9351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E6F92D-CD25-A247-A1B1-D1287C19A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742" y="3874449"/>
            <a:ext cx="935182" cy="9351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C5063D-3277-7940-A5C1-64EE82106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800" y="3874449"/>
            <a:ext cx="935182" cy="935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EDE5772-05F4-5747-AFE6-41F91D24A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829" y="3874449"/>
            <a:ext cx="935182" cy="9351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D55B3D-10C0-6E4D-A69F-6FF9732C9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4858" y="3874449"/>
            <a:ext cx="935182" cy="935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6C3B22F-1A21-EA49-B72B-28B15E6846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8887" y="3874449"/>
            <a:ext cx="935182" cy="9351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1D2B7B8-8CA3-874D-87B6-A71B1EEB97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1286" y="2781300"/>
            <a:ext cx="935182" cy="9351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69D0A36-FC25-0F4D-9F82-91EEF35FB1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8742" y="4967598"/>
            <a:ext cx="935182" cy="9351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1478EA3-E9C8-214A-9FE8-312623226F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7257" y="2781300"/>
            <a:ext cx="935182" cy="935182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55716F-66E8-4AB4-8999-70157330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1280-9B0F-4903-9C0B-D86EB14826D5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8DB014-5C2F-4CCD-A35B-D2F133DE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46ADEB-6826-4BA2-B4B0-5D9EAB9B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7D7D3F1-FE75-9847-A009-706077F53C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967598"/>
            <a:ext cx="935182" cy="93518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C5E1AA3-EA1B-6142-93A4-F312EAEC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Mediebrand logoer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8A02BDBB-851D-144D-B3E5-13F232EFB7BD}"/>
              </a:ext>
            </a:extLst>
          </p:cNvPr>
          <p:cNvSpPr txBox="1">
            <a:spLocks/>
          </p:cNvSpPr>
          <p:nvPr/>
        </p:nvSpPr>
        <p:spPr>
          <a:xfrm>
            <a:off x="835200" y="2248537"/>
            <a:ext cx="9154800" cy="5850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6000" b="1" kern="1200">
                <a:solidFill>
                  <a:srgbClr val="4600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/>
              <a:t>Hvis du skal referere til et andet brand end dit eget, så brug logoerne her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3D5E904-7489-2548-80F9-D7B14C842B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15" y="2781300"/>
            <a:ext cx="936000" cy="936000"/>
          </a:xfrm>
          <a:prstGeom prst="rect">
            <a:avLst/>
          </a:prstGeom>
        </p:spPr>
      </p:pic>
      <p:pic>
        <p:nvPicPr>
          <p:cNvPr id="27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BEFADE-E741-7340-AB02-5097DA0DDE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982" y="4966780"/>
            <a:ext cx="1597020" cy="47910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9B7D1C2-6A5A-80E2-2CCC-C78EDB3DAA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39" y="3882612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0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1371600"/>
            <a:ext cx="11046300" cy="42732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12000" dirty="0"/>
              <a:t>Har du brug for ikoner?</a:t>
            </a:r>
            <a:endParaRPr lang="en-DK" sz="1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24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6F508-DAA4-654E-8FF6-5E8859715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5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DBFDE351-E884-F348-9C87-0AAF1486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8380" y="4792005"/>
            <a:ext cx="228600" cy="228600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CCD21502-2094-8A4E-9313-41F7378DB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69926" y="4792005"/>
            <a:ext cx="228600" cy="2286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A780691C-BC2E-A54B-892B-CF7F649CB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4468" y="4792005"/>
            <a:ext cx="228600" cy="228600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AA530D15-C6F5-844F-B795-BF4DFE92D1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99010" y="4792005"/>
            <a:ext cx="228600" cy="2286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CAE8A86-7973-E54E-BBE8-FCD0349AA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40552" y="4792005"/>
            <a:ext cx="228600" cy="22860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BFA16296-2282-C94D-9928-01DD523FB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82094" y="4792005"/>
            <a:ext cx="228600" cy="228600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19893C5A-E05C-404A-B9F3-42069F5052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23636" y="4792005"/>
            <a:ext cx="228600" cy="228600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D18855B4-57CF-F94C-830E-E2C9D41521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65178" y="4792005"/>
            <a:ext cx="228600" cy="22860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198B45BF-8626-9747-B7EF-188739A7EA1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069926" y="5321591"/>
            <a:ext cx="228600" cy="228600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33296768-C7A5-2747-A4ED-448441709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84468" y="5321591"/>
            <a:ext cx="228600" cy="22860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1B5322B2-1D7C-6F40-B7D1-2BE714EC5A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99010" y="5321591"/>
            <a:ext cx="228600" cy="228600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392093A7-82AB-C241-B731-29612EEA15A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840552" y="5321591"/>
            <a:ext cx="228600" cy="228600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346625A7-38B8-7A4B-A5B8-AC23EAC129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182094" y="5321591"/>
            <a:ext cx="228600" cy="22860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84E68077-7AC9-6C4E-A853-689CA24F32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523636" y="5321591"/>
            <a:ext cx="228600" cy="228600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4248B3B8-FCCE-3E4D-B2AD-8D864C33421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865178" y="5321591"/>
            <a:ext cx="228600" cy="228600"/>
          </a:xfrm>
          <a:prstGeom prst="rect">
            <a:avLst/>
          </a:prstGeom>
        </p:spPr>
      </p:pic>
      <p:pic>
        <p:nvPicPr>
          <p:cNvPr id="119" name="Graphic 118">
            <a:extLst>
              <a:ext uri="{FF2B5EF4-FFF2-40B4-BE49-F238E27FC236}">
                <a16:creationId xmlns:a16="http://schemas.microsoft.com/office/drawing/2014/main" id="{53526DF6-5B08-4645-9C9D-5BD9E1046C3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206720" y="5321591"/>
            <a:ext cx="228600" cy="228600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2524B7C4-E2A5-8342-BD7C-E31EEB6417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548262" y="5321591"/>
            <a:ext cx="228600" cy="228600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03FB46FE-CF04-2B48-99C0-07639ACB938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889804" y="5321591"/>
            <a:ext cx="228600" cy="228600"/>
          </a:xfrm>
          <a:prstGeom prst="rect">
            <a:avLst/>
          </a:prstGeom>
        </p:spPr>
      </p:pic>
      <p:pic>
        <p:nvPicPr>
          <p:cNvPr id="125" name="Graphic 124">
            <a:extLst>
              <a:ext uri="{FF2B5EF4-FFF2-40B4-BE49-F238E27FC236}">
                <a16:creationId xmlns:a16="http://schemas.microsoft.com/office/drawing/2014/main" id="{AA498E10-6B06-644A-96A9-B181E835B5C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231346" y="5321591"/>
            <a:ext cx="228600" cy="22860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25212C95-066A-3B42-A9BE-92C9E0A2D872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572888" y="5321591"/>
            <a:ext cx="228600" cy="228600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F0E8F89A-833A-8F47-82D2-332467DC47E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14430" y="5321591"/>
            <a:ext cx="228600" cy="2286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dirty="0">
                <a:solidFill>
                  <a:srgbClr val="460028"/>
                </a:solidFill>
              </a:rPr>
              <a:t>Ikoner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25</a:t>
            </a:fld>
            <a:endParaRPr lang="da-DK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FD05B78-2C36-4A10-9826-06C1F3D30D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2782888"/>
            <a:ext cx="314325" cy="314325"/>
            <a:chOff x="554" y="1753"/>
            <a:chExt cx="198" cy="1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5EDDB05-A351-4005-A526-71B7900C9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" y="1753"/>
              <a:ext cx="198" cy="198"/>
            </a:xfrm>
            <a:custGeom>
              <a:avLst/>
              <a:gdLst>
                <a:gd name="T0" fmla="*/ 160 w 320"/>
                <a:gd name="T1" fmla="*/ 27 h 320"/>
                <a:gd name="T2" fmla="*/ 160 w 320"/>
                <a:gd name="T3" fmla="*/ 27 h 320"/>
                <a:gd name="T4" fmla="*/ 27 w 320"/>
                <a:gd name="T5" fmla="*/ 160 h 320"/>
                <a:gd name="T6" fmla="*/ 160 w 320"/>
                <a:gd name="T7" fmla="*/ 293 h 320"/>
                <a:gd name="T8" fmla="*/ 293 w 320"/>
                <a:gd name="T9" fmla="*/ 160 h 320"/>
                <a:gd name="T10" fmla="*/ 160 w 320"/>
                <a:gd name="T11" fmla="*/ 27 h 320"/>
                <a:gd name="T12" fmla="*/ 160 w 320"/>
                <a:gd name="T13" fmla="*/ 320 h 320"/>
                <a:gd name="T14" fmla="*/ 160 w 320"/>
                <a:gd name="T15" fmla="*/ 320 h 320"/>
                <a:gd name="T16" fmla="*/ 0 w 320"/>
                <a:gd name="T17" fmla="*/ 160 h 320"/>
                <a:gd name="T18" fmla="*/ 160 w 320"/>
                <a:gd name="T19" fmla="*/ 0 h 320"/>
                <a:gd name="T20" fmla="*/ 320 w 320"/>
                <a:gd name="T21" fmla="*/ 160 h 320"/>
                <a:gd name="T22" fmla="*/ 160 w 320"/>
                <a:gd name="T2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320">
                  <a:moveTo>
                    <a:pt x="160" y="27"/>
                  </a:moveTo>
                  <a:lnTo>
                    <a:pt x="160" y="27"/>
                  </a:lnTo>
                  <a:cubicBezTo>
                    <a:pt x="87" y="27"/>
                    <a:pt x="27" y="86"/>
                    <a:pt x="27" y="160"/>
                  </a:cubicBezTo>
                  <a:cubicBezTo>
                    <a:pt x="27" y="233"/>
                    <a:pt x="87" y="293"/>
                    <a:pt x="160" y="293"/>
                  </a:cubicBezTo>
                  <a:cubicBezTo>
                    <a:pt x="234" y="293"/>
                    <a:pt x="293" y="233"/>
                    <a:pt x="293" y="160"/>
                  </a:cubicBezTo>
                  <a:cubicBezTo>
                    <a:pt x="293" y="86"/>
                    <a:pt x="234" y="27"/>
                    <a:pt x="160" y="27"/>
                  </a:cubicBezTo>
                  <a:close/>
                  <a:moveTo>
                    <a:pt x="160" y="320"/>
                  </a:moveTo>
                  <a:lnTo>
                    <a:pt x="160" y="320"/>
                  </a:lnTo>
                  <a:cubicBezTo>
                    <a:pt x="72" y="320"/>
                    <a:pt x="0" y="248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248" y="0"/>
                    <a:pt x="320" y="72"/>
                    <a:pt x="320" y="160"/>
                  </a:cubicBezTo>
                  <a:cubicBezTo>
                    <a:pt x="320" y="248"/>
                    <a:pt x="248" y="320"/>
                    <a:pt x="160" y="3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744BEBE-A66D-4D25-9C8E-219E3B274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786"/>
              <a:ext cx="55" cy="97"/>
            </a:xfrm>
            <a:custGeom>
              <a:avLst/>
              <a:gdLst>
                <a:gd name="T0" fmla="*/ 76 w 89"/>
                <a:gd name="T1" fmla="*/ 158 h 158"/>
                <a:gd name="T2" fmla="*/ 76 w 89"/>
                <a:gd name="T3" fmla="*/ 158 h 158"/>
                <a:gd name="T4" fmla="*/ 0 w 89"/>
                <a:gd name="T5" fmla="*/ 115 h 158"/>
                <a:gd name="T6" fmla="*/ 0 w 89"/>
                <a:gd name="T7" fmla="*/ 0 h 158"/>
                <a:gd name="T8" fmla="*/ 27 w 89"/>
                <a:gd name="T9" fmla="*/ 0 h 158"/>
                <a:gd name="T10" fmla="*/ 27 w 89"/>
                <a:gd name="T11" fmla="*/ 99 h 158"/>
                <a:gd name="T12" fmla="*/ 89 w 89"/>
                <a:gd name="T13" fmla="*/ 135 h 158"/>
                <a:gd name="T14" fmla="*/ 76 w 89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58">
                  <a:moveTo>
                    <a:pt x="76" y="158"/>
                  </a:moveTo>
                  <a:lnTo>
                    <a:pt x="76" y="158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99"/>
                  </a:lnTo>
                  <a:lnTo>
                    <a:pt x="89" y="135"/>
                  </a:lnTo>
                  <a:lnTo>
                    <a:pt x="76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2" name="Freeform 10">
            <a:extLst>
              <a:ext uri="{FF2B5EF4-FFF2-40B4-BE49-F238E27FC236}">
                <a16:creationId xmlns:a16="http://schemas.microsoft.com/office/drawing/2014/main" id="{2554553B-3884-4A2D-A158-71CC86FC7664}"/>
              </a:ext>
            </a:extLst>
          </p:cNvPr>
          <p:cNvSpPr>
            <a:spLocks noEditPoints="1"/>
          </p:cNvSpPr>
          <p:nvPr/>
        </p:nvSpPr>
        <p:spPr bwMode="auto">
          <a:xfrm>
            <a:off x="1538288" y="2809876"/>
            <a:ext cx="314325" cy="260350"/>
          </a:xfrm>
          <a:custGeom>
            <a:avLst/>
            <a:gdLst>
              <a:gd name="T0" fmla="*/ 27 w 320"/>
              <a:gd name="T1" fmla="*/ 26 h 266"/>
              <a:gd name="T2" fmla="*/ 27 w 320"/>
              <a:gd name="T3" fmla="*/ 26 h 266"/>
              <a:gd name="T4" fmla="*/ 293 w 320"/>
              <a:gd name="T5" fmla="*/ 26 h 266"/>
              <a:gd name="T6" fmla="*/ 293 w 320"/>
              <a:gd name="T7" fmla="*/ 186 h 266"/>
              <a:gd name="T8" fmla="*/ 27 w 320"/>
              <a:gd name="T9" fmla="*/ 186 h 266"/>
              <a:gd name="T10" fmla="*/ 27 w 320"/>
              <a:gd name="T11" fmla="*/ 26 h 266"/>
              <a:gd name="T12" fmla="*/ 0 w 320"/>
              <a:gd name="T13" fmla="*/ 0 h 266"/>
              <a:gd name="T14" fmla="*/ 0 w 320"/>
              <a:gd name="T15" fmla="*/ 0 h 266"/>
              <a:gd name="T16" fmla="*/ 0 w 320"/>
              <a:gd name="T17" fmla="*/ 213 h 266"/>
              <a:gd name="T18" fmla="*/ 147 w 320"/>
              <a:gd name="T19" fmla="*/ 213 h 266"/>
              <a:gd name="T20" fmla="*/ 147 w 320"/>
              <a:gd name="T21" fmla="*/ 240 h 266"/>
              <a:gd name="T22" fmla="*/ 107 w 320"/>
              <a:gd name="T23" fmla="*/ 240 h 266"/>
              <a:gd name="T24" fmla="*/ 107 w 320"/>
              <a:gd name="T25" fmla="*/ 266 h 266"/>
              <a:gd name="T26" fmla="*/ 213 w 320"/>
              <a:gd name="T27" fmla="*/ 266 h 266"/>
              <a:gd name="T28" fmla="*/ 213 w 320"/>
              <a:gd name="T29" fmla="*/ 240 h 266"/>
              <a:gd name="T30" fmla="*/ 173 w 320"/>
              <a:gd name="T31" fmla="*/ 240 h 266"/>
              <a:gd name="T32" fmla="*/ 173 w 320"/>
              <a:gd name="T33" fmla="*/ 213 h 266"/>
              <a:gd name="T34" fmla="*/ 320 w 320"/>
              <a:gd name="T35" fmla="*/ 213 h 266"/>
              <a:gd name="T36" fmla="*/ 320 w 320"/>
              <a:gd name="T37" fmla="*/ 0 h 266"/>
              <a:gd name="T38" fmla="*/ 0 w 320"/>
              <a:gd name="T39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0" h="266">
                <a:moveTo>
                  <a:pt x="27" y="26"/>
                </a:moveTo>
                <a:lnTo>
                  <a:pt x="27" y="26"/>
                </a:lnTo>
                <a:lnTo>
                  <a:pt x="293" y="26"/>
                </a:lnTo>
                <a:lnTo>
                  <a:pt x="293" y="186"/>
                </a:lnTo>
                <a:lnTo>
                  <a:pt x="27" y="186"/>
                </a:lnTo>
                <a:lnTo>
                  <a:pt x="27" y="26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213"/>
                </a:lnTo>
                <a:lnTo>
                  <a:pt x="147" y="213"/>
                </a:lnTo>
                <a:lnTo>
                  <a:pt x="147" y="240"/>
                </a:lnTo>
                <a:lnTo>
                  <a:pt x="107" y="240"/>
                </a:lnTo>
                <a:lnTo>
                  <a:pt x="107" y="266"/>
                </a:lnTo>
                <a:lnTo>
                  <a:pt x="213" y="266"/>
                </a:lnTo>
                <a:lnTo>
                  <a:pt x="213" y="240"/>
                </a:lnTo>
                <a:lnTo>
                  <a:pt x="173" y="240"/>
                </a:lnTo>
                <a:lnTo>
                  <a:pt x="173" y="213"/>
                </a:lnTo>
                <a:lnTo>
                  <a:pt x="320" y="213"/>
                </a:lnTo>
                <a:lnTo>
                  <a:pt x="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A46C88-C55D-40F5-BF74-C54A4A7361D9}"/>
              </a:ext>
            </a:extLst>
          </p:cNvPr>
          <p:cNvSpPr>
            <a:spLocks/>
          </p:cNvSpPr>
          <p:nvPr/>
        </p:nvSpPr>
        <p:spPr bwMode="auto">
          <a:xfrm>
            <a:off x="2222504" y="2782888"/>
            <a:ext cx="261938" cy="314325"/>
          </a:xfrm>
          <a:custGeom>
            <a:avLst/>
            <a:gdLst>
              <a:gd name="T0" fmla="*/ 225 w 267"/>
              <a:gd name="T1" fmla="*/ 96 h 320"/>
              <a:gd name="T2" fmla="*/ 225 w 267"/>
              <a:gd name="T3" fmla="*/ 96 h 320"/>
              <a:gd name="T4" fmla="*/ 227 w 267"/>
              <a:gd name="T5" fmla="*/ 80 h 320"/>
              <a:gd name="T6" fmla="*/ 147 w 267"/>
              <a:gd name="T7" fmla="*/ 0 h 320"/>
              <a:gd name="T8" fmla="*/ 71 w 267"/>
              <a:gd name="T9" fmla="*/ 54 h 320"/>
              <a:gd name="T10" fmla="*/ 0 w 267"/>
              <a:gd name="T11" fmla="*/ 133 h 320"/>
              <a:gd name="T12" fmla="*/ 80 w 267"/>
              <a:gd name="T13" fmla="*/ 213 h 320"/>
              <a:gd name="T14" fmla="*/ 120 w 267"/>
              <a:gd name="T15" fmla="*/ 213 h 320"/>
              <a:gd name="T16" fmla="*/ 120 w 267"/>
              <a:gd name="T17" fmla="*/ 320 h 320"/>
              <a:gd name="T18" fmla="*/ 160 w 267"/>
              <a:gd name="T19" fmla="*/ 320 h 320"/>
              <a:gd name="T20" fmla="*/ 160 w 267"/>
              <a:gd name="T21" fmla="*/ 213 h 320"/>
              <a:gd name="T22" fmla="*/ 207 w 267"/>
              <a:gd name="T23" fmla="*/ 213 h 320"/>
              <a:gd name="T24" fmla="*/ 267 w 267"/>
              <a:gd name="T25" fmla="*/ 153 h 320"/>
              <a:gd name="T26" fmla="*/ 225 w 267"/>
              <a:gd name="T27" fmla="*/ 9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7" h="320">
                <a:moveTo>
                  <a:pt x="225" y="96"/>
                </a:moveTo>
                <a:lnTo>
                  <a:pt x="225" y="96"/>
                </a:lnTo>
                <a:cubicBezTo>
                  <a:pt x="226" y="91"/>
                  <a:pt x="227" y="85"/>
                  <a:pt x="227" y="80"/>
                </a:cubicBezTo>
                <a:cubicBezTo>
                  <a:pt x="227" y="36"/>
                  <a:pt x="191" y="0"/>
                  <a:pt x="147" y="0"/>
                </a:cubicBezTo>
                <a:cubicBezTo>
                  <a:pt x="111" y="0"/>
                  <a:pt x="82" y="22"/>
                  <a:pt x="71" y="54"/>
                </a:cubicBezTo>
                <a:cubicBezTo>
                  <a:pt x="31" y="58"/>
                  <a:pt x="0" y="92"/>
                  <a:pt x="0" y="133"/>
                </a:cubicBezTo>
                <a:cubicBezTo>
                  <a:pt x="0" y="177"/>
                  <a:pt x="36" y="213"/>
                  <a:pt x="80" y="213"/>
                </a:cubicBezTo>
                <a:lnTo>
                  <a:pt x="120" y="213"/>
                </a:lnTo>
                <a:lnTo>
                  <a:pt x="120" y="320"/>
                </a:lnTo>
                <a:lnTo>
                  <a:pt x="160" y="320"/>
                </a:lnTo>
                <a:lnTo>
                  <a:pt x="160" y="213"/>
                </a:lnTo>
                <a:lnTo>
                  <a:pt x="207" y="213"/>
                </a:lnTo>
                <a:cubicBezTo>
                  <a:pt x="240" y="213"/>
                  <a:pt x="267" y="186"/>
                  <a:pt x="267" y="153"/>
                </a:cubicBezTo>
                <a:cubicBezTo>
                  <a:pt x="267" y="126"/>
                  <a:pt x="249" y="104"/>
                  <a:pt x="225" y="9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9DB5013-B7E0-46B9-8A49-08E33488410C}"/>
              </a:ext>
            </a:extLst>
          </p:cNvPr>
          <p:cNvSpPr>
            <a:spLocks noEditPoints="1"/>
          </p:cNvSpPr>
          <p:nvPr/>
        </p:nvSpPr>
        <p:spPr bwMode="auto">
          <a:xfrm>
            <a:off x="2919420" y="2809881"/>
            <a:ext cx="182563" cy="274638"/>
          </a:xfrm>
          <a:custGeom>
            <a:avLst/>
            <a:gdLst>
              <a:gd name="T0" fmla="*/ 93 w 186"/>
              <a:gd name="T1" fmla="*/ 53 h 280"/>
              <a:gd name="T2" fmla="*/ 93 w 186"/>
              <a:gd name="T3" fmla="*/ 53 h 280"/>
              <a:gd name="T4" fmla="*/ 133 w 186"/>
              <a:gd name="T5" fmla="*/ 93 h 280"/>
              <a:gd name="T6" fmla="*/ 93 w 186"/>
              <a:gd name="T7" fmla="*/ 133 h 280"/>
              <a:gd name="T8" fmla="*/ 53 w 186"/>
              <a:gd name="T9" fmla="*/ 93 h 280"/>
              <a:gd name="T10" fmla="*/ 93 w 186"/>
              <a:gd name="T11" fmla="*/ 53 h 280"/>
              <a:gd name="T12" fmla="*/ 186 w 186"/>
              <a:gd name="T13" fmla="*/ 93 h 280"/>
              <a:gd name="T14" fmla="*/ 186 w 186"/>
              <a:gd name="T15" fmla="*/ 93 h 280"/>
              <a:gd name="T16" fmla="*/ 93 w 186"/>
              <a:gd name="T17" fmla="*/ 0 h 280"/>
              <a:gd name="T18" fmla="*/ 0 w 186"/>
              <a:gd name="T19" fmla="*/ 93 h 280"/>
              <a:gd name="T20" fmla="*/ 12 w 186"/>
              <a:gd name="T21" fmla="*/ 138 h 280"/>
              <a:gd name="T22" fmla="*/ 12 w 186"/>
              <a:gd name="T23" fmla="*/ 138 h 280"/>
              <a:gd name="T24" fmla="*/ 93 w 186"/>
              <a:gd name="T25" fmla="*/ 280 h 280"/>
              <a:gd name="T26" fmla="*/ 175 w 186"/>
              <a:gd name="T27" fmla="*/ 138 h 280"/>
              <a:gd name="T28" fmla="*/ 175 w 186"/>
              <a:gd name="T29" fmla="*/ 138 h 280"/>
              <a:gd name="T30" fmla="*/ 186 w 186"/>
              <a:gd name="T31" fmla="*/ 9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6" h="280">
                <a:moveTo>
                  <a:pt x="93" y="53"/>
                </a:moveTo>
                <a:lnTo>
                  <a:pt x="93" y="53"/>
                </a:lnTo>
                <a:cubicBezTo>
                  <a:pt x="115" y="53"/>
                  <a:pt x="133" y="71"/>
                  <a:pt x="133" y="93"/>
                </a:cubicBezTo>
                <a:cubicBezTo>
                  <a:pt x="133" y="115"/>
                  <a:pt x="115" y="133"/>
                  <a:pt x="93" y="133"/>
                </a:cubicBezTo>
                <a:cubicBezTo>
                  <a:pt x="71" y="133"/>
                  <a:pt x="53" y="115"/>
                  <a:pt x="53" y="93"/>
                </a:cubicBezTo>
                <a:cubicBezTo>
                  <a:pt x="53" y="71"/>
                  <a:pt x="71" y="53"/>
                  <a:pt x="93" y="53"/>
                </a:cubicBezTo>
                <a:close/>
                <a:moveTo>
                  <a:pt x="186" y="93"/>
                </a:moveTo>
                <a:lnTo>
                  <a:pt x="186" y="93"/>
                </a:lnTo>
                <a:cubicBezTo>
                  <a:pt x="186" y="41"/>
                  <a:pt x="145" y="0"/>
                  <a:pt x="93" y="0"/>
                </a:cubicBezTo>
                <a:cubicBezTo>
                  <a:pt x="42" y="0"/>
                  <a:pt x="0" y="41"/>
                  <a:pt x="0" y="93"/>
                </a:cubicBezTo>
                <a:cubicBezTo>
                  <a:pt x="0" y="109"/>
                  <a:pt x="4" y="125"/>
                  <a:pt x="12" y="138"/>
                </a:cubicBezTo>
                <a:lnTo>
                  <a:pt x="12" y="138"/>
                </a:lnTo>
                <a:lnTo>
                  <a:pt x="93" y="280"/>
                </a:lnTo>
                <a:lnTo>
                  <a:pt x="175" y="138"/>
                </a:lnTo>
                <a:lnTo>
                  <a:pt x="175" y="138"/>
                </a:lnTo>
                <a:cubicBezTo>
                  <a:pt x="182" y="125"/>
                  <a:pt x="186" y="109"/>
                  <a:pt x="186" y="9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09F8633F-1399-4D09-87CB-1E066C4513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13138" y="2782888"/>
            <a:ext cx="314325" cy="314325"/>
            <a:chOff x="2213" y="1753"/>
            <a:chExt cx="198" cy="198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74754C5-1C5F-4FF2-A0EF-CAE18F31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1802"/>
              <a:ext cx="99" cy="99"/>
            </a:xfrm>
            <a:custGeom>
              <a:avLst/>
              <a:gdLst>
                <a:gd name="T0" fmla="*/ 160 w 160"/>
                <a:gd name="T1" fmla="*/ 80 h 160"/>
                <a:gd name="T2" fmla="*/ 160 w 160"/>
                <a:gd name="T3" fmla="*/ 80 h 160"/>
                <a:gd name="T4" fmla="*/ 80 w 160"/>
                <a:gd name="T5" fmla="*/ 160 h 160"/>
                <a:gd name="T6" fmla="*/ 0 w 160"/>
                <a:gd name="T7" fmla="*/ 80 h 160"/>
                <a:gd name="T8" fmla="*/ 80 w 160"/>
                <a:gd name="T9" fmla="*/ 0 h 160"/>
                <a:gd name="T10" fmla="*/ 160 w 160"/>
                <a:gd name="T1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lnTo>
                    <a:pt x="160" y="80"/>
                  </a:ln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353F18F-198D-4CD2-B6D3-174130C59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753"/>
              <a:ext cx="16" cy="33"/>
            </a:xfrm>
            <a:custGeom>
              <a:avLst/>
              <a:gdLst>
                <a:gd name="T0" fmla="*/ 26 w 26"/>
                <a:gd name="T1" fmla="*/ 53 h 53"/>
                <a:gd name="T2" fmla="*/ 26 w 26"/>
                <a:gd name="T3" fmla="*/ 53 h 53"/>
                <a:gd name="T4" fmla="*/ 0 w 26"/>
                <a:gd name="T5" fmla="*/ 53 h 53"/>
                <a:gd name="T6" fmla="*/ 0 w 26"/>
                <a:gd name="T7" fmla="*/ 0 h 53"/>
                <a:gd name="T8" fmla="*/ 26 w 26"/>
                <a:gd name="T9" fmla="*/ 0 h 53"/>
                <a:gd name="T10" fmla="*/ 26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26" y="53"/>
                  </a:moveTo>
                  <a:lnTo>
                    <a:pt x="2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6223EFF-5361-4367-8183-DF092E3C0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918"/>
              <a:ext cx="16" cy="33"/>
            </a:xfrm>
            <a:custGeom>
              <a:avLst/>
              <a:gdLst>
                <a:gd name="T0" fmla="*/ 26 w 26"/>
                <a:gd name="T1" fmla="*/ 53 h 53"/>
                <a:gd name="T2" fmla="*/ 26 w 26"/>
                <a:gd name="T3" fmla="*/ 53 h 53"/>
                <a:gd name="T4" fmla="*/ 0 w 26"/>
                <a:gd name="T5" fmla="*/ 53 h 53"/>
                <a:gd name="T6" fmla="*/ 0 w 26"/>
                <a:gd name="T7" fmla="*/ 0 h 53"/>
                <a:gd name="T8" fmla="*/ 26 w 26"/>
                <a:gd name="T9" fmla="*/ 0 h 53"/>
                <a:gd name="T10" fmla="*/ 26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26" y="53"/>
                  </a:moveTo>
                  <a:lnTo>
                    <a:pt x="26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7D9CE42-D76F-42A1-9EC7-DCB758DB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1844"/>
              <a:ext cx="32" cy="16"/>
            </a:xfrm>
            <a:custGeom>
              <a:avLst/>
              <a:gdLst>
                <a:gd name="T0" fmla="*/ 53 w 53"/>
                <a:gd name="T1" fmla="*/ 26 h 26"/>
                <a:gd name="T2" fmla="*/ 53 w 53"/>
                <a:gd name="T3" fmla="*/ 26 h 26"/>
                <a:gd name="T4" fmla="*/ 0 w 53"/>
                <a:gd name="T5" fmla="*/ 26 h 26"/>
                <a:gd name="T6" fmla="*/ 0 w 53"/>
                <a:gd name="T7" fmla="*/ 0 h 26"/>
                <a:gd name="T8" fmla="*/ 53 w 53"/>
                <a:gd name="T9" fmla="*/ 0 h 26"/>
                <a:gd name="T10" fmla="*/ 53 w 53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6">
                  <a:moveTo>
                    <a:pt x="53" y="26"/>
                  </a:moveTo>
                  <a:lnTo>
                    <a:pt x="5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989148C-8DC8-489A-B77F-D446E67D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844"/>
              <a:ext cx="33" cy="16"/>
            </a:xfrm>
            <a:custGeom>
              <a:avLst/>
              <a:gdLst>
                <a:gd name="T0" fmla="*/ 53 w 53"/>
                <a:gd name="T1" fmla="*/ 26 h 26"/>
                <a:gd name="T2" fmla="*/ 53 w 53"/>
                <a:gd name="T3" fmla="*/ 26 h 26"/>
                <a:gd name="T4" fmla="*/ 0 w 53"/>
                <a:gd name="T5" fmla="*/ 26 h 26"/>
                <a:gd name="T6" fmla="*/ 0 w 53"/>
                <a:gd name="T7" fmla="*/ 0 h 26"/>
                <a:gd name="T8" fmla="*/ 53 w 53"/>
                <a:gd name="T9" fmla="*/ 0 h 26"/>
                <a:gd name="T10" fmla="*/ 53 w 53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6">
                  <a:moveTo>
                    <a:pt x="53" y="26"/>
                  </a:moveTo>
                  <a:lnTo>
                    <a:pt x="5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9AB1379C-1036-4421-A21D-9F7454014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776"/>
              <a:ext cx="35" cy="35"/>
            </a:xfrm>
            <a:custGeom>
              <a:avLst/>
              <a:gdLst>
                <a:gd name="T0" fmla="*/ 37 w 56"/>
                <a:gd name="T1" fmla="*/ 57 h 57"/>
                <a:gd name="T2" fmla="*/ 37 w 56"/>
                <a:gd name="T3" fmla="*/ 57 h 57"/>
                <a:gd name="T4" fmla="*/ 0 w 56"/>
                <a:gd name="T5" fmla="*/ 19 h 57"/>
                <a:gd name="T6" fmla="*/ 18 w 56"/>
                <a:gd name="T7" fmla="*/ 0 h 57"/>
                <a:gd name="T8" fmla="*/ 56 w 56"/>
                <a:gd name="T9" fmla="*/ 38 h 57"/>
                <a:gd name="T10" fmla="*/ 37 w 56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7">
                  <a:moveTo>
                    <a:pt x="37" y="57"/>
                  </a:moveTo>
                  <a:lnTo>
                    <a:pt x="37" y="57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56" y="38"/>
                  </a:lnTo>
                  <a:lnTo>
                    <a:pt x="37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08B8CB-765A-4E04-BCB4-F432587CC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93"/>
              <a:ext cx="36" cy="34"/>
            </a:xfrm>
            <a:custGeom>
              <a:avLst/>
              <a:gdLst>
                <a:gd name="T0" fmla="*/ 38 w 57"/>
                <a:gd name="T1" fmla="*/ 56 h 56"/>
                <a:gd name="T2" fmla="*/ 38 w 57"/>
                <a:gd name="T3" fmla="*/ 56 h 56"/>
                <a:gd name="T4" fmla="*/ 0 w 57"/>
                <a:gd name="T5" fmla="*/ 19 h 56"/>
                <a:gd name="T6" fmla="*/ 19 w 57"/>
                <a:gd name="T7" fmla="*/ 0 h 56"/>
                <a:gd name="T8" fmla="*/ 57 w 57"/>
                <a:gd name="T9" fmla="*/ 38 h 56"/>
                <a:gd name="T10" fmla="*/ 38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8" y="56"/>
                  </a:moveTo>
                  <a:lnTo>
                    <a:pt x="38" y="56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57" y="38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13F2497-1D26-4B6F-9821-E17C4F6C4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893"/>
              <a:ext cx="35" cy="34"/>
            </a:xfrm>
            <a:custGeom>
              <a:avLst/>
              <a:gdLst>
                <a:gd name="T0" fmla="*/ 18 w 56"/>
                <a:gd name="T1" fmla="*/ 56 h 56"/>
                <a:gd name="T2" fmla="*/ 18 w 56"/>
                <a:gd name="T3" fmla="*/ 56 h 56"/>
                <a:gd name="T4" fmla="*/ 0 w 56"/>
                <a:gd name="T5" fmla="*/ 38 h 56"/>
                <a:gd name="T6" fmla="*/ 37 w 56"/>
                <a:gd name="T7" fmla="*/ 0 h 56"/>
                <a:gd name="T8" fmla="*/ 56 w 56"/>
                <a:gd name="T9" fmla="*/ 19 h 56"/>
                <a:gd name="T10" fmla="*/ 18 w 5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6">
                  <a:moveTo>
                    <a:pt x="18" y="56"/>
                  </a:moveTo>
                  <a:lnTo>
                    <a:pt x="18" y="56"/>
                  </a:lnTo>
                  <a:lnTo>
                    <a:pt x="0" y="38"/>
                  </a:lnTo>
                  <a:lnTo>
                    <a:pt x="37" y="0"/>
                  </a:lnTo>
                  <a:lnTo>
                    <a:pt x="56" y="19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29F887B-F2A9-4241-8B09-AF522D8D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776"/>
              <a:ext cx="36" cy="35"/>
            </a:xfrm>
            <a:custGeom>
              <a:avLst/>
              <a:gdLst>
                <a:gd name="T0" fmla="*/ 19 w 57"/>
                <a:gd name="T1" fmla="*/ 57 h 57"/>
                <a:gd name="T2" fmla="*/ 19 w 57"/>
                <a:gd name="T3" fmla="*/ 57 h 57"/>
                <a:gd name="T4" fmla="*/ 0 w 57"/>
                <a:gd name="T5" fmla="*/ 38 h 57"/>
                <a:gd name="T6" fmla="*/ 38 w 57"/>
                <a:gd name="T7" fmla="*/ 0 h 57"/>
                <a:gd name="T8" fmla="*/ 57 w 57"/>
                <a:gd name="T9" fmla="*/ 19 h 57"/>
                <a:gd name="T10" fmla="*/ 19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9" y="57"/>
                  </a:moveTo>
                  <a:lnTo>
                    <a:pt x="19" y="57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57" y="19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26" name="Group 33">
            <a:extLst>
              <a:ext uri="{FF2B5EF4-FFF2-40B4-BE49-F238E27FC236}">
                <a16:creationId xmlns:a16="http://schemas.microsoft.com/office/drawing/2014/main" id="{1B62C53E-7DEE-4BE1-8F69-A30AD7DB38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84650" y="2795588"/>
            <a:ext cx="288925" cy="288925"/>
            <a:chOff x="2636" y="1761"/>
            <a:chExt cx="182" cy="182"/>
          </a:xfrm>
        </p:grpSpPr>
        <p:sp>
          <p:nvSpPr>
            <p:cNvPr id="130" name="Freeform 34">
              <a:extLst>
                <a:ext uri="{FF2B5EF4-FFF2-40B4-BE49-F238E27FC236}">
                  <a16:creationId xmlns:a16="http://schemas.microsoft.com/office/drawing/2014/main" id="{1D158A6B-AB3F-47D2-A53B-82D34E2BB5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6" y="1761"/>
              <a:ext cx="182" cy="182"/>
            </a:xfrm>
            <a:custGeom>
              <a:avLst/>
              <a:gdLst>
                <a:gd name="T0" fmla="*/ 147 w 294"/>
                <a:gd name="T1" fmla="*/ 27 h 294"/>
                <a:gd name="T2" fmla="*/ 147 w 294"/>
                <a:gd name="T3" fmla="*/ 27 h 294"/>
                <a:gd name="T4" fmla="*/ 27 w 294"/>
                <a:gd name="T5" fmla="*/ 147 h 294"/>
                <a:gd name="T6" fmla="*/ 147 w 294"/>
                <a:gd name="T7" fmla="*/ 267 h 294"/>
                <a:gd name="T8" fmla="*/ 267 w 294"/>
                <a:gd name="T9" fmla="*/ 147 h 294"/>
                <a:gd name="T10" fmla="*/ 147 w 294"/>
                <a:gd name="T11" fmla="*/ 27 h 294"/>
                <a:gd name="T12" fmla="*/ 147 w 294"/>
                <a:gd name="T13" fmla="*/ 294 h 294"/>
                <a:gd name="T14" fmla="*/ 147 w 294"/>
                <a:gd name="T15" fmla="*/ 294 h 294"/>
                <a:gd name="T16" fmla="*/ 0 w 294"/>
                <a:gd name="T17" fmla="*/ 147 h 294"/>
                <a:gd name="T18" fmla="*/ 147 w 294"/>
                <a:gd name="T19" fmla="*/ 0 h 294"/>
                <a:gd name="T20" fmla="*/ 294 w 294"/>
                <a:gd name="T21" fmla="*/ 147 h 294"/>
                <a:gd name="T22" fmla="*/ 147 w 294"/>
                <a:gd name="T2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294">
                  <a:moveTo>
                    <a:pt x="147" y="27"/>
                  </a:moveTo>
                  <a:lnTo>
                    <a:pt x="147" y="27"/>
                  </a:lnTo>
                  <a:cubicBezTo>
                    <a:pt x="81" y="27"/>
                    <a:pt x="27" y="81"/>
                    <a:pt x="27" y="147"/>
                  </a:cubicBezTo>
                  <a:cubicBezTo>
                    <a:pt x="27" y="213"/>
                    <a:pt x="81" y="267"/>
                    <a:pt x="147" y="267"/>
                  </a:cubicBezTo>
                  <a:cubicBezTo>
                    <a:pt x="213" y="267"/>
                    <a:pt x="267" y="213"/>
                    <a:pt x="267" y="147"/>
                  </a:cubicBezTo>
                  <a:cubicBezTo>
                    <a:pt x="267" y="81"/>
                    <a:pt x="213" y="27"/>
                    <a:pt x="147" y="27"/>
                  </a:cubicBezTo>
                  <a:close/>
                  <a:moveTo>
                    <a:pt x="147" y="294"/>
                  </a:moveTo>
                  <a:lnTo>
                    <a:pt x="147" y="294"/>
                  </a:lnTo>
                  <a:cubicBezTo>
                    <a:pt x="66" y="294"/>
                    <a:pt x="0" y="228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1" name="Freeform 35">
              <a:extLst>
                <a:ext uri="{FF2B5EF4-FFF2-40B4-BE49-F238E27FC236}">
                  <a16:creationId xmlns:a16="http://schemas.microsoft.com/office/drawing/2014/main" id="{76F79FBD-682E-4401-840E-0399EBF51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872"/>
              <a:ext cx="101" cy="37"/>
            </a:xfrm>
            <a:custGeom>
              <a:avLst/>
              <a:gdLst>
                <a:gd name="T0" fmla="*/ 81 w 162"/>
                <a:gd name="T1" fmla="*/ 60 h 60"/>
                <a:gd name="T2" fmla="*/ 81 w 162"/>
                <a:gd name="T3" fmla="*/ 60 h 60"/>
                <a:gd name="T4" fmla="*/ 0 w 162"/>
                <a:gd name="T5" fmla="*/ 14 h 60"/>
                <a:gd name="T6" fmla="*/ 23 w 162"/>
                <a:gd name="T7" fmla="*/ 0 h 60"/>
                <a:gd name="T8" fmla="*/ 81 w 162"/>
                <a:gd name="T9" fmla="*/ 34 h 60"/>
                <a:gd name="T10" fmla="*/ 139 w 162"/>
                <a:gd name="T11" fmla="*/ 0 h 60"/>
                <a:gd name="T12" fmla="*/ 162 w 162"/>
                <a:gd name="T13" fmla="*/ 14 h 60"/>
                <a:gd name="T14" fmla="*/ 81 w 162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0">
                  <a:moveTo>
                    <a:pt x="81" y="60"/>
                  </a:moveTo>
                  <a:lnTo>
                    <a:pt x="81" y="60"/>
                  </a:lnTo>
                  <a:cubicBezTo>
                    <a:pt x="48" y="60"/>
                    <a:pt x="17" y="42"/>
                    <a:pt x="0" y="14"/>
                  </a:cubicBezTo>
                  <a:lnTo>
                    <a:pt x="23" y="0"/>
                  </a:lnTo>
                  <a:cubicBezTo>
                    <a:pt x="35" y="21"/>
                    <a:pt x="57" y="34"/>
                    <a:pt x="81" y="34"/>
                  </a:cubicBezTo>
                  <a:cubicBezTo>
                    <a:pt x="105" y="34"/>
                    <a:pt x="127" y="21"/>
                    <a:pt x="139" y="0"/>
                  </a:cubicBezTo>
                  <a:lnTo>
                    <a:pt x="162" y="14"/>
                  </a:lnTo>
                  <a:cubicBezTo>
                    <a:pt x="145" y="42"/>
                    <a:pt x="114" y="60"/>
                    <a:pt x="81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2" name="Freeform 36">
              <a:extLst>
                <a:ext uri="{FF2B5EF4-FFF2-40B4-BE49-F238E27FC236}">
                  <a16:creationId xmlns:a16="http://schemas.microsoft.com/office/drawing/2014/main" id="{25077374-20D1-4CA4-92C3-1681AC622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819"/>
              <a:ext cx="25" cy="25"/>
            </a:xfrm>
            <a:custGeom>
              <a:avLst/>
              <a:gdLst>
                <a:gd name="T0" fmla="*/ 40 w 40"/>
                <a:gd name="T1" fmla="*/ 20 h 40"/>
                <a:gd name="T2" fmla="*/ 40 w 40"/>
                <a:gd name="T3" fmla="*/ 20 h 40"/>
                <a:gd name="T4" fmla="*/ 20 w 40"/>
                <a:gd name="T5" fmla="*/ 40 h 40"/>
                <a:gd name="T6" fmla="*/ 0 w 40"/>
                <a:gd name="T7" fmla="*/ 20 h 40"/>
                <a:gd name="T8" fmla="*/ 20 w 40"/>
                <a:gd name="T9" fmla="*/ 0 h 40"/>
                <a:gd name="T10" fmla="*/ 40 w 40"/>
                <a:gd name="T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40" y="20"/>
                  </a:lnTo>
                  <a:cubicBezTo>
                    <a:pt x="40" y="31"/>
                    <a:pt x="32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2" y="0"/>
                    <a:pt x="40" y="8"/>
                    <a:pt x="40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" name="Freeform 37">
              <a:extLst>
                <a:ext uri="{FF2B5EF4-FFF2-40B4-BE49-F238E27FC236}">
                  <a16:creationId xmlns:a16="http://schemas.microsoft.com/office/drawing/2014/main" id="{42B1F984-D164-4887-A3FD-5F2897BB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1819"/>
              <a:ext cx="25" cy="25"/>
            </a:xfrm>
            <a:custGeom>
              <a:avLst/>
              <a:gdLst>
                <a:gd name="T0" fmla="*/ 40 w 40"/>
                <a:gd name="T1" fmla="*/ 20 h 40"/>
                <a:gd name="T2" fmla="*/ 40 w 40"/>
                <a:gd name="T3" fmla="*/ 20 h 40"/>
                <a:gd name="T4" fmla="*/ 20 w 40"/>
                <a:gd name="T5" fmla="*/ 40 h 40"/>
                <a:gd name="T6" fmla="*/ 0 w 40"/>
                <a:gd name="T7" fmla="*/ 20 h 40"/>
                <a:gd name="T8" fmla="*/ 20 w 40"/>
                <a:gd name="T9" fmla="*/ 0 h 40"/>
                <a:gd name="T10" fmla="*/ 40 w 40"/>
                <a:gd name="T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40" y="8"/>
                    <a:pt x="40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36" name="Freeform 41">
            <a:extLst>
              <a:ext uri="{FF2B5EF4-FFF2-40B4-BE49-F238E27FC236}">
                <a16:creationId xmlns:a16="http://schemas.microsoft.com/office/drawing/2014/main" id="{508D32AC-AB3D-432E-8406-676D1C5A7324}"/>
              </a:ext>
            </a:extLst>
          </p:cNvPr>
          <p:cNvSpPr>
            <a:spLocks noEditPoints="1"/>
          </p:cNvSpPr>
          <p:nvPr/>
        </p:nvSpPr>
        <p:spPr bwMode="auto">
          <a:xfrm>
            <a:off x="4908566" y="2822576"/>
            <a:ext cx="157163" cy="234950"/>
          </a:xfrm>
          <a:custGeom>
            <a:avLst/>
            <a:gdLst>
              <a:gd name="T0" fmla="*/ 133 w 160"/>
              <a:gd name="T1" fmla="*/ 187 h 240"/>
              <a:gd name="T2" fmla="*/ 133 w 160"/>
              <a:gd name="T3" fmla="*/ 187 h 240"/>
              <a:gd name="T4" fmla="*/ 27 w 160"/>
              <a:gd name="T5" fmla="*/ 187 h 240"/>
              <a:gd name="T6" fmla="*/ 27 w 160"/>
              <a:gd name="T7" fmla="*/ 27 h 240"/>
              <a:gd name="T8" fmla="*/ 133 w 160"/>
              <a:gd name="T9" fmla="*/ 27 h 240"/>
              <a:gd name="T10" fmla="*/ 133 w 160"/>
              <a:gd name="T11" fmla="*/ 187 h 240"/>
              <a:gd name="T12" fmla="*/ 80 w 160"/>
              <a:gd name="T13" fmla="*/ 227 h 240"/>
              <a:gd name="T14" fmla="*/ 80 w 160"/>
              <a:gd name="T15" fmla="*/ 227 h 240"/>
              <a:gd name="T16" fmla="*/ 67 w 160"/>
              <a:gd name="T17" fmla="*/ 213 h 240"/>
              <a:gd name="T18" fmla="*/ 80 w 160"/>
              <a:gd name="T19" fmla="*/ 200 h 240"/>
              <a:gd name="T20" fmla="*/ 93 w 160"/>
              <a:gd name="T21" fmla="*/ 213 h 240"/>
              <a:gd name="T22" fmla="*/ 80 w 160"/>
              <a:gd name="T23" fmla="*/ 227 h 240"/>
              <a:gd name="T24" fmla="*/ 0 w 160"/>
              <a:gd name="T25" fmla="*/ 240 h 240"/>
              <a:gd name="T26" fmla="*/ 0 w 160"/>
              <a:gd name="T27" fmla="*/ 240 h 240"/>
              <a:gd name="T28" fmla="*/ 160 w 160"/>
              <a:gd name="T29" fmla="*/ 240 h 240"/>
              <a:gd name="T30" fmla="*/ 160 w 160"/>
              <a:gd name="T31" fmla="*/ 0 h 240"/>
              <a:gd name="T32" fmla="*/ 0 w 160"/>
              <a:gd name="T33" fmla="*/ 0 h 240"/>
              <a:gd name="T34" fmla="*/ 0 w 160"/>
              <a:gd name="T35" fmla="*/ 240 h 240"/>
              <a:gd name="T36" fmla="*/ 0 w 160"/>
              <a:gd name="T37" fmla="*/ 0 h 240"/>
              <a:gd name="T38" fmla="*/ 0 w 160"/>
              <a:gd name="T3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240">
                <a:moveTo>
                  <a:pt x="133" y="187"/>
                </a:moveTo>
                <a:lnTo>
                  <a:pt x="133" y="187"/>
                </a:lnTo>
                <a:lnTo>
                  <a:pt x="27" y="187"/>
                </a:lnTo>
                <a:lnTo>
                  <a:pt x="27" y="27"/>
                </a:lnTo>
                <a:lnTo>
                  <a:pt x="133" y="27"/>
                </a:lnTo>
                <a:lnTo>
                  <a:pt x="133" y="187"/>
                </a:lnTo>
                <a:close/>
                <a:moveTo>
                  <a:pt x="80" y="227"/>
                </a:moveTo>
                <a:lnTo>
                  <a:pt x="80" y="227"/>
                </a:lnTo>
                <a:cubicBezTo>
                  <a:pt x="73" y="227"/>
                  <a:pt x="67" y="221"/>
                  <a:pt x="67" y="213"/>
                </a:cubicBezTo>
                <a:cubicBezTo>
                  <a:pt x="67" y="206"/>
                  <a:pt x="73" y="200"/>
                  <a:pt x="80" y="200"/>
                </a:cubicBezTo>
                <a:cubicBezTo>
                  <a:pt x="88" y="200"/>
                  <a:pt x="93" y="206"/>
                  <a:pt x="93" y="213"/>
                </a:cubicBezTo>
                <a:cubicBezTo>
                  <a:pt x="93" y="221"/>
                  <a:pt x="88" y="227"/>
                  <a:pt x="80" y="227"/>
                </a:cubicBezTo>
                <a:close/>
                <a:moveTo>
                  <a:pt x="0" y="240"/>
                </a:moveTo>
                <a:lnTo>
                  <a:pt x="0" y="240"/>
                </a:lnTo>
                <a:lnTo>
                  <a:pt x="160" y="240"/>
                </a:lnTo>
                <a:lnTo>
                  <a:pt x="160" y="0"/>
                </a:lnTo>
                <a:lnTo>
                  <a:pt x="0" y="0"/>
                </a:lnTo>
                <a:lnTo>
                  <a:pt x="0" y="24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9" name="Freeform 45">
            <a:extLst>
              <a:ext uri="{FF2B5EF4-FFF2-40B4-BE49-F238E27FC236}">
                <a16:creationId xmlns:a16="http://schemas.microsoft.com/office/drawing/2014/main" id="{4F22E016-8BC6-4D0A-BC5A-5C81ED3E3A3F}"/>
              </a:ext>
            </a:extLst>
          </p:cNvPr>
          <p:cNvSpPr>
            <a:spLocks noEditPoints="1"/>
          </p:cNvSpPr>
          <p:nvPr/>
        </p:nvSpPr>
        <p:spPr bwMode="auto">
          <a:xfrm>
            <a:off x="5513399" y="2768601"/>
            <a:ext cx="261938" cy="301625"/>
          </a:xfrm>
          <a:custGeom>
            <a:avLst/>
            <a:gdLst>
              <a:gd name="T0" fmla="*/ 180 w 266"/>
              <a:gd name="T1" fmla="*/ 280 h 307"/>
              <a:gd name="T2" fmla="*/ 180 w 266"/>
              <a:gd name="T3" fmla="*/ 280 h 307"/>
              <a:gd name="T4" fmla="*/ 120 w 266"/>
              <a:gd name="T5" fmla="*/ 220 h 307"/>
              <a:gd name="T6" fmla="*/ 180 w 266"/>
              <a:gd name="T7" fmla="*/ 160 h 307"/>
              <a:gd name="T8" fmla="*/ 240 w 266"/>
              <a:gd name="T9" fmla="*/ 220 h 307"/>
              <a:gd name="T10" fmla="*/ 180 w 266"/>
              <a:gd name="T11" fmla="*/ 280 h 307"/>
              <a:gd name="T12" fmla="*/ 93 w 266"/>
              <a:gd name="T13" fmla="*/ 207 h 307"/>
              <a:gd name="T14" fmla="*/ 93 w 266"/>
              <a:gd name="T15" fmla="*/ 207 h 307"/>
              <a:gd name="T16" fmla="*/ 26 w 266"/>
              <a:gd name="T17" fmla="*/ 207 h 307"/>
              <a:gd name="T18" fmla="*/ 26 w 266"/>
              <a:gd name="T19" fmla="*/ 180 h 307"/>
              <a:gd name="T20" fmla="*/ 93 w 266"/>
              <a:gd name="T21" fmla="*/ 180 h 307"/>
              <a:gd name="T22" fmla="*/ 93 w 266"/>
              <a:gd name="T23" fmla="*/ 207 h 307"/>
              <a:gd name="T24" fmla="*/ 93 w 266"/>
              <a:gd name="T25" fmla="*/ 260 h 307"/>
              <a:gd name="T26" fmla="*/ 93 w 266"/>
              <a:gd name="T27" fmla="*/ 260 h 307"/>
              <a:gd name="T28" fmla="*/ 26 w 266"/>
              <a:gd name="T29" fmla="*/ 260 h 307"/>
              <a:gd name="T30" fmla="*/ 26 w 266"/>
              <a:gd name="T31" fmla="*/ 233 h 307"/>
              <a:gd name="T32" fmla="*/ 93 w 266"/>
              <a:gd name="T33" fmla="*/ 233 h 307"/>
              <a:gd name="T34" fmla="*/ 93 w 266"/>
              <a:gd name="T35" fmla="*/ 260 h 307"/>
              <a:gd name="T36" fmla="*/ 67 w 266"/>
              <a:gd name="T37" fmla="*/ 0 h 307"/>
              <a:gd name="T38" fmla="*/ 67 w 266"/>
              <a:gd name="T39" fmla="*/ 0 h 307"/>
              <a:gd name="T40" fmla="*/ 52 w 266"/>
              <a:gd name="T41" fmla="*/ 23 h 307"/>
              <a:gd name="T42" fmla="*/ 218 w 266"/>
              <a:gd name="T43" fmla="*/ 133 h 307"/>
              <a:gd name="T44" fmla="*/ 0 w 266"/>
              <a:gd name="T45" fmla="*/ 133 h 307"/>
              <a:gd name="T46" fmla="*/ 0 w 266"/>
              <a:gd name="T47" fmla="*/ 307 h 307"/>
              <a:gd name="T48" fmla="*/ 266 w 266"/>
              <a:gd name="T49" fmla="*/ 307 h 307"/>
              <a:gd name="T50" fmla="*/ 266 w 266"/>
              <a:gd name="T51" fmla="*/ 133 h 307"/>
              <a:gd name="T52" fmla="*/ 67 w 266"/>
              <a:gd name="T5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6" h="307">
                <a:moveTo>
                  <a:pt x="180" y="280"/>
                </a:moveTo>
                <a:lnTo>
                  <a:pt x="180" y="280"/>
                </a:lnTo>
                <a:cubicBezTo>
                  <a:pt x="147" y="280"/>
                  <a:pt x="120" y="253"/>
                  <a:pt x="120" y="220"/>
                </a:cubicBezTo>
                <a:cubicBezTo>
                  <a:pt x="120" y="187"/>
                  <a:pt x="147" y="160"/>
                  <a:pt x="180" y="160"/>
                </a:cubicBezTo>
                <a:cubicBezTo>
                  <a:pt x="213" y="160"/>
                  <a:pt x="240" y="187"/>
                  <a:pt x="240" y="220"/>
                </a:cubicBezTo>
                <a:cubicBezTo>
                  <a:pt x="240" y="253"/>
                  <a:pt x="213" y="280"/>
                  <a:pt x="180" y="280"/>
                </a:cubicBezTo>
                <a:close/>
                <a:moveTo>
                  <a:pt x="93" y="207"/>
                </a:moveTo>
                <a:lnTo>
                  <a:pt x="93" y="207"/>
                </a:lnTo>
                <a:lnTo>
                  <a:pt x="26" y="207"/>
                </a:lnTo>
                <a:lnTo>
                  <a:pt x="26" y="180"/>
                </a:lnTo>
                <a:lnTo>
                  <a:pt x="93" y="180"/>
                </a:lnTo>
                <a:lnTo>
                  <a:pt x="93" y="207"/>
                </a:lnTo>
                <a:close/>
                <a:moveTo>
                  <a:pt x="93" y="260"/>
                </a:moveTo>
                <a:lnTo>
                  <a:pt x="93" y="260"/>
                </a:lnTo>
                <a:lnTo>
                  <a:pt x="26" y="260"/>
                </a:lnTo>
                <a:lnTo>
                  <a:pt x="26" y="233"/>
                </a:lnTo>
                <a:lnTo>
                  <a:pt x="93" y="233"/>
                </a:lnTo>
                <a:lnTo>
                  <a:pt x="93" y="260"/>
                </a:lnTo>
                <a:close/>
                <a:moveTo>
                  <a:pt x="67" y="0"/>
                </a:moveTo>
                <a:lnTo>
                  <a:pt x="67" y="0"/>
                </a:lnTo>
                <a:lnTo>
                  <a:pt x="52" y="23"/>
                </a:lnTo>
                <a:lnTo>
                  <a:pt x="218" y="133"/>
                </a:lnTo>
                <a:lnTo>
                  <a:pt x="0" y="133"/>
                </a:lnTo>
                <a:lnTo>
                  <a:pt x="0" y="307"/>
                </a:lnTo>
                <a:lnTo>
                  <a:pt x="266" y="307"/>
                </a:lnTo>
                <a:lnTo>
                  <a:pt x="266" y="133"/>
                </a:lnTo>
                <a:lnTo>
                  <a:pt x="6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44" name="Group 53">
            <a:extLst>
              <a:ext uri="{FF2B5EF4-FFF2-40B4-BE49-F238E27FC236}">
                <a16:creationId xmlns:a16="http://schemas.microsoft.com/office/drawing/2014/main" id="{899ACB1A-6AA2-4B68-AC52-5E52703F3C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15063" y="2835281"/>
            <a:ext cx="177800" cy="261938"/>
            <a:chOff x="3915" y="1786"/>
            <a:chExt cx="112" cy="165"/>
          </a:xfrm>
        </p:grpSpPr>
        <p:sp>
          <p:nvSpPr>
            <p:cNvPr id="146" name="Freeform 54">
              <a:extLst>
                <a:ext uri="{FF2B5EF4-FFF2-40B4-BE49-F238E27FC236}">
                  <a16:creationId xmlns:a16="http://schemas.microsoft.com/office/drawing/2014/main" id="{A43468AB-D479-42B0-AA4B-22B031FE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7" name="Freeform 55">
              <a:extLst>
                <a:ext uri="{FF2B5EF4-FFF2-40B4-BE49-F238E27FC236}">
                  <a16:creationId xmlns:a16="http://schemas.microsoft.com/office/drawing/2014/main" id="{0FC63F1E-DBA2-4BFD-BD5C-4B49D820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1827"/>
              <a:ext cx="112" cy="124"/>
            </a:xfrm>
            <a:custGeom>
              <a:avLst/>
              <a:gdLst>
                <a:gd name="T0" fmla="*/ 157 w 181"/>
                <a:gd name="T1" fmla="*/ 109 h 200"/>
                <a:gd name="T2" fmla="*/ 157 w 181"/>
                <a:gd name="T3" fmla="*/ 109 h 200"/>
                <a:gd name="T4" fmla="*/ 181 w 181"/>
                <a:gd name="T5" fmla="*/ 97 h 200"/>
                <a:gd name="T6" fmla="*/ 130 w 181"/>
                <a:gd name="T7" fmla="*/ 0 h 200"/>
                <a:gd name="T8" fmla="*/ 130 w 181"/>
                <a:gd name="T9" fmla="*/ 0 h 200"/>
                <a:gd name="T10" fmla="*/ 50 w 181"/>
                <a:gd name="T11" fmla="*/ 0 h 200"/>
                <a:gd name="T12" fmla="*/ 50 w 181"/>
                <a:gd name="T13" fmla="*/ 0 h 200"/>
                <a:gd name="T14" fmla="*/ 0 w 181"/>
                <a:gd name="T15" fmla="*/ 97 h 200"/>
                <a:gd name="T16" fmla="*/ 23 w 181"/>
                <a:gd name="T17" fmla="*/ 109 h 200"/>
                <a:gd name="T18" fmla="*/ 50 w 181"/>
                <a:gd name="T19" fmla="*/ 57 h 200"/>
                <a:gd name="T20" fmla="*/ 37 w 181"/>
                <a:gd name="T21" fmla="*/ 146 h 200"/>
                <a:gd name="T22" fmla="*/ 50 w 181"/>
                <a:gd name="T23" fmla="*/ 146 h 200"/>
                <a:gd name="T24" fmla="*/ 50 w 181"/>
                <a:gd name="T25" fmla="*/ 200 h 200"/>
                <a:gd name="T26" fmla="*/ 77 w 181"/>
                <a:gd name="T27" fmla="*/ 200 h 200"/>
                <a:gd name="T28" fmla="*/ 77 w 181"/>
                <a:gd name="T29" fmla="*/ 146 h 200"/>
                <a:gd name="T30" fmla="*/ 103 w 181"/>
                <a:gd name="T31" fmla="*/ 146 h 200"/>
                <a:gd name="T32" fmla="*/ 103 w 181"/>
                <a:gd name="T33" fmla="*/ 200 h 200"/>
                <a:gd name="T34" fmla="*/ 130 w 181"/>
                <a:gd name="T35" fmla="*/ 200 h 200"/>
                <a:gd name="T36" fmla="*/ 130 w 181"/>
                <a:gd name="T37" fmla="*/ 146 h 200"/>
                <a:gd name="T38" fmla="*/ 143 w 181"/>
                <a:gd name="T39" fmla="*/ 146 h 200"/>
                <a:gd name="T40" fmla="*/ 130 w 181"/>
                <a:gd name="T41" fmla="*/ 57 h 200"/>
                <a:gd name="T42" fmla="*/ 157 w 181"/>
                <a:gd name="T43" fmla="*/ 10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200">
                  <a:moveTo>
                    <a:pt x="157" y="109"/>
                  </a:moveTo>
                  <a:lnTo>
                    <a:pt x="157" y="109"/>
                  </a:lnTo>
                  <a:lnTo>
                    <a:pt x="181" y="97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97"/>
                  </a:lnTo>
                  <a:lnTo>
                    <a:pt x="23" y="109"/>
                  </a:lnTo>
                  <a:lnTo>
                    <a:pt x="50" y="57"/>
                  </a:lnTo>
                  <a:lnTo>
                    <a:pt x="37" y="146"/>
                  </a:lnTo>
                  <a:lnTo>
                    <a:pt x="50" y="146"/>
                  </a:lnTo>
                  <a:lnTo>
                    <a:pt x="50" y="200"/>
                  </a:lnTo>
                  <a:lnTo>
                    <a:pt x="77" y="200"/>
                  </a:lnTo>
                  <a:lnTo>
                    <a:pt x="77" y="146"/>
                  </a:lnTo>
                  <a:lnTo>
                    <a:pt x="103" y="146"/>
                  </a:lnTo>
                  <a:lnTo>
                    <a:pt x="103" y="200"/>
                  </a:lnTo>
                  <a:lnTo>
                    <a:pt x="130" y="200"/>
                  </a:lnTo>
                  <a:lnTo>
                    <a:pt x="130" y="146"/>
                  </a:lnTo>
                  <a:lnTo>
                    <a:pt x="143" y="146"/>
                  </a:lnTo>
                  <a:lnTo>
                    <a:pt x="130" y="57"/>
                  </a:lnTo>
                  <a:lnTo>
                    <a:pt x="157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48" name="Group 58">
            <a:extLst>
              <a:ext uri="{FF2B5EF4-FFF2-40B4-BE49-F238E27FC236}">
                <a16:creationId xmlns:a16="http://schemas.microsoft.com/office/drawing/2014/main" id="{00F1986E-B3A7-470F-84CE-4AB5310F1B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69109" y="2776538"/>
            <a:ext cx="385763" cy="320675"/>
            <a:chOff x="4264" y="1749"/>
            <a:chExt cx="243" cy="202"/>
          </a:xfrm>
        </p:grpSpPr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83512DEA-839C-4DC9-A2DD-7A42EAA89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794"/>
              <a:ext cx="243" cy="157"/>
            </a:xfrm>
            <a:custGeom>
              <a:avLst/>
              <a:gdLst>
                <a:gd name="T0" fmla="*/ 371 w 394"/>
                <a:gd name="T1" fmla="*/ 125 h 254"/>
                <a:gd name="T2" fmla="*/ 371 w 394"/>
                <a:gd name="T3" fmla="*/ 125 h 254"/>
                <a:gd name="T4" fmla="*/ 394 w 394"/>
                <a:gd name="T5" fmla="*/ 112 h 254"/>
                <a:gd name="T6" fmla="*/ 330 w 394"/>
                <a:gd name="T7" fmla="*/ 0 h 254"/>
                <a:gd name="T8" fmla="*/ 330 w 394"/>
                <a:gd name="T9" fmla="*/ 1 h 254"/>
                <a:gd name="T10" fmla="*/ 251 w 394"/>
                <a:gd name="T11" fmla="*/ 1 h 254"/>
                <a:gd name="T12" fmla="*/ 250 w 394"/>
                <a:gd name="T13" fmla="*/ 0 h 254"/>
                <a:gd name="T14" fmla="*/ 197 w 394"/>
                <a:gd name="T15" fmla="*/ 94 h 254"/>
                <a:gd name="T16" fmla="*/ 144 w 394"/>
                <a:gd name="T17" fmla="*/ 0 h 254"/>
                <a:gd name="T18" fmla="*/ 144 w 394"/>
                <a:gd name="T19" fmla="*/ 1 h 254"/>
                <a:gd name="T20" fmla="*/ 64 w 394"/>
                <a:gd name="T21" fmla="*/ 1 h 254"/>
                <a:gd name="T22" fmla="*/ 64 w 394"/>
                <a:gd name="T23" fmla="*/ 0 h 254"/>
                <a:gd name="T24" fmla="*/ 0 w 394"/>
                <a:gd name="T25" fmla="*/ 112 h 254"/>
                <a:gd name="T26" fmla="*/ 24 w 394"/>
                <a:gd name="T27" fmla="*/ 125 h 254"/>
                <a:gd name="T28" fmla="*/ 64 w 394"/>
                <a:gd name="T29" fmla="*/ 54 h 254"/>
                <a:gd name="T30" fmla="*/ 64 w 394"/>
                <a:gd name="T31" fmla="*/ 254 h 254"/>
                <a:gd name="T32" fmla="*/ 90 w 394"/>
                <a:gd name="T33" fmla="*/ 254 h 254"/>
                <a:gd name="T34" fmla="*/ 90 w 394"/>
                <a:gd name="T35" fmla="*/ 147 h 254"/>
                <a:gd name="T36" fmla="*/ 117 w 394"/>
                <a:gd name="T37" fmla="*/ 147 h 254"/>
                <a:gd name="T38" fmla="*/ 117 w 394"/>
                <a:gd name="T39" fmla="*/ 254 h 254"/>
                <a:gd name="T40" fmla="*/ 144 w 394"/>
                <a:gd name="T41" fmla="*/ 254 h 254"/>
                <a:gd name="T42" fmla="*/ 144 w 394"/>
                <a:gd name="T43" fmla="*/ 54 h 254"/>
                <a:gd name="T44" fmla="*/ 184 w 394"/>
                <a:gd name="T45" fmla="*/ 125 h 254"/>
                <a:gd name="T46" fmla="*/ 184 w 394"/>
                <a:gd name="T47" fmla="*/ 125 h 254"/>
                <a:gd name="T48" fmla="*/ 210 w 394"/>
                <a:gd name="T49" fmla="*/ 125 h 254"/>
                <a:gd name="T50" fmla="*/ 210 w 394"/>
                <a:gd name="T51" fmla="*/ 125 h 254"/>
                <a:gd name="T52" fmla="*/ 250 w 394"/>
                <a:gd name="T53" fmla="*/ 54 h 254"/>
                <a:gd name="T54" fmla="*/ 250 w 394"/>
                <a:gd name="T55" fmla="*/ 80 h 254"/>
                <a:gd name="T56" fmla="*/ 224 w 394"/>
                <a:gd name="T57" fmla="*/ 174 h 254"/>
                <a:gd name="T58" fmla="*/ 250 w 394"/>
                <a:gd name="T59" fmla="*/ 174 h 254"/>
                <a:gd name="T60" fmla="*/ 250 w 394"/>
                <a:gd name="T61" fmla="*/ 254 h 254"/>
                <a:gd name="T62" fmla="*/ 277 w 394"/>
                <a:gd name="T63" fmla="*/ 254 h 254"/>
                <a:gd name="T64" fmla="*/ 277 w 394"/>
                <a:gd name="T65" fmla="*/ 174 h 254"/>
                <a:gd name="T66" fmla="*/ 304 w 394"/>
                <a:gd name="T67" fmla="*/ 174 h 254"/>
                <a:gd name="T68" fmla="*/ 304 w 394"/>
                <a:gd name="T69" fmla="*/ 254 h 254"/>
                <a:gd name="T70" fmla="*/ 330 w 394"/>
                <a:gd name="T71" fmla="*/ 254 h 254"/>
                <a:gd name="T72" fmla="*/ 330 w 394"/>
                <a:gd name="T73" fmla="*/ 174 h 254"/>
                <a:gd name="T74" fmla="*/ 357 w 394"/>
                <a:gd name="T75" fmla="*/ 174 h 254"/>
                <a:gd name="T76" fmla="*/ 330 w 394"/>
                <a:gd name="T77" fmla="*/ 80 h 254"/>
                <a:gd name="T78" fmla="*/ 330 w 394"/>
                <a:gd name="T79" fmla="*/ 54 h 254"/>
                <a:gd name="T80" fmla="*/ 371 w 394"/>
                <a:gd name="T81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4" h="254">
                  <a:moveTo>
                    <a:pt x="371" y="125"/>
                  </a:moveTo>
                  <a:lnTo>
                    <a:pt x="371" y="125"/>
                  </a:lnTo>
                  <a:lnTo>
                    <a:pt x="394" y="112"/>
                  </a:lnTo>
                  <a:lnTo>
                    <a:pt x="330" y="0"/>
                  </a:lnTo>
                  <a:lnTo>
                    <a:pt x="330" y="1"/>
                  </a:lnTo>
                  <a:lnTo>
                    <a:pt x="251" y="1"/>
                  </a:lnTo>
                  <a:lnTo>
                    <a:pt x="250" y="0"/>
                  </a:lnTo>
                  <a:lnTo>
                    <a:pt x="197" y="94"/>
                  </a:lnTo>
                  <a:lnTo>
                    <a:pt x="144" y="0"/>
                  </a:lnTo>
                  <a:lnTo>
                    <a:pt x="14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0" y="112"/>
                  </a:lnTo>
                  <a:lnTo>
                    <a:pt x="24" y="125"/>
                  </a:lnTo>
                  <a:lnTo>
                    <a:pt x="64" y="54"/>
                  </a:lnTo>
                  <a:lnTo>
                    <a:pt x="64" y="254"/>
                  </a:lnTo>
                  <a:lnTo>
                    <a:pt x="90" y="254"/>
                  </a:lnTo>
                  <a:lnTo>
                    <a:pt x="90" y="147"/>
                  </a:lnTo>
                  <a:lnTo>
                    <a:pt x="117" y="147"/>
                  </a:lnTo>
                  <a:lnTo>
                    <a:pt x="117" y="254"/>
                  </a:lnTo>
                  <a:lnTo>
                    <a:pt x="144" y="254"/>
                  </a:lnTo>
                  <a:lnTo>
                    <a:pt x="144" y="54"/>
                  </a:lnTo>
                  <a:lnTo>
                    <a:pt x="184" y="125"/>
                  </a:lnTo>
                  <a:lnTo>
                    <a:pt x="184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50" y="54"/>
                  </a:lnTo>
                  <a:lnTo>
                    <a:pt x="250" y="80"/>
                  </a:lnTo>
                  <a:lnTo>
                    <a:pt x="224" y="174"/>
                  </a:lnTo>
                  <a:lnTo>
                    <a:pt x="250" y="174"/>
                  </a:lnTo>
                  <a:lnTo>
                    <a:pt x="250" y="254"/>
                  </a:lnTo>
                  <a:lnTo>
                    <a:pt x="277" y="254"/>
                  </a:lnTo>
                  <a:lnTo>
                    <a:pt x="277" y="174"/>
                  </a:lnTo>
                  <a:lnTo>
                    <a:pt x="304" y="174"/>
                  </a:lnTo>
                  <a:lnTo>
                    <a:pt x="304" y="254"/>
                  </a:lnTo>
                  <a:lnTo>
                    <a:pt x="330" y="254"/>
                  </a:lnTo>
                  <a:lnTo>
                    <a:pt x="330" y="174"/>
                  </a:lnTo>
                  <a:lnTo>
                    <a:pt x="357" y="174"/>
                  </a:lnTo>
                  <a:lnTo>
                    <a:pt x="330" y="80"/>
                  </a:lnTo>
                  <a:lnTo>
                    <a:pt x="330" y="54"/>
                  </a:lnTo>
                  <a:lnTo>
                    <a:pt x="371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11E38BBE-90AE-4564-B839-FB4137A30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00966BCF-8A1B-4E76-86EC-FEDC3B9F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1749"/>
              <a:ext cx="38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55" name="Freeform 65">
            <a:extLst>
              <a:ext uri="{FF2B5EF4-FFF2-40B4-BE49-F238E27FC236}">
                <a16:creationId xmlns:a16="http://schemas.microsoft.com/office/drawing/2014/main" id="{F53AAA5B-660B-410C-9C17-E924D1633D49}"/>
              </a:ext>
            </a:extLst>
          </p:cNvPr>
          <p:cNvSpPr>
            <a:spLocks/>
          </p:cNvSpPr>
          <p:nvPr/>
        </p:nvSpPr>
        <p:spPr bwMode="auto">
          <a:xfrm>
            <a:off x="7581949" y="2822576"/>
            <a:ext cx="77788" cy="247650"/>
          </a:xfrm>
          <a:custGeom>
            <a:avLst/>
            <a:gdLst>
              <a:gd name="T0" fmla="*/ 53 w 80"/>
              <a:gd name="T1" fmla="*/ 0 h 253"/>
              <a:gd name="T2" fmla="*/ 53 w 80"/>
              <a:gd name="T3" fmla="*/ 0 h 253"/>
              <a:gd name="T4" fmla="*/ 53 w 80"/>
              <a:gd name="T5" fmla="*/ 176 h 253"/>
              <a:gd name="T6" fmla="*/ 40 w 80"/>
              <a:gd name="T7" fmla="*/ 173 h 253"/>
              <a:gd name="T8" fmla="*/ 0 w 80"/>
              <a:gd name="T9" fmla="*/ 213 h 253"/>
              <a:gd name="T10" fmla="*/ 40 w 80"/>
              <a:gd name="T11" fmla="*/ 253 h 253"/>
              <a:gd name="T12" fmla="*/ 80 w 80"/>
              <a:gd name="T13" fmla="*/ 213 h 253"/>
              <a:gd name="T14" fmla="*/ 80 w 80"/>
              <a:gd name="T15" fmla="*/ 0 h 253"/>
              <a:gd name="T16" fmla="*/ 53 w 80"/>
              <a:gd name="T1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" h="253">
                <a:moveTo>
                  <a:pt x="53" y="0"/>
                </a:moveTo>
                <a:lnTo>
                  <a:pt x="53" y="0"/>
                </a:lnTo>
                <a:lnTo>
                  <a:pt x="53" y="176"/>
                </a:lnTo>
                <a:cubicBezTo>
                  <a:pt x="49" y="174"/>
                  <a:pt x="45" y="173"/>
                  <a:pt x="40" y="173"/>
                </a:cubicBezTo>
                <a:cubicBezTo>
                  <a:pt x="18" y="173"/>
                  <a:pt x="0" y="191"/>
                  <a:pt x="0" y="213"/>
                </a:cubicBezTo>
                <a:cubicBezTo>
                  <a:pt x="0" y="235"/>
                  <a:pt x="18" y="253"/>
                  <a:pt x="40" y="253"/>
                </a:cubicBezTo>
                <a:cubicBezTo>
                  <a:pt x="62" y="253"/>
                  <a:pt x="80" y="235"/>
                  <a:pt x="80" y="213"/>
                </a:cubicBezTo>
                <a:lnTo>
                  <a:pt x="80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56" name="Group 68">
            <a:extLst>
              <a:ext uri="{FF2B5EF4-FFF2-40B4-BE49-F238E27FC236}">
                <a16:creationId xmlns:a16="http://schemas.microsoft.com/office/drawing/2014/main" id="{6A2B5BEA-B901-418E-B941-E1E90812B2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72438" y="2776538"/>
            <a:ext cx="666750" cy="320675"/>
            <a:chOff x="5085" y="1749"/>
            <a:chExt cx="420" cy="202"/>
          </a:xfrm>
        </p:grpSpPr>
        <p:sp>
          <p:nvSpPr>
            <p:cNvPr id="158" name="Freeform 69">
              <a:extLst>
                <a:ext uri="{FF2B5EF4-FFF2-40B4-BE49-F238E27FC236}">
                  <a16:creationId xmlns:a16="http://schemas.microsoft.com/office/drawing/2014/main" id="{FC6137F6-EBCA-4B8A-AE74-D409895F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794"/>
              <a:ext cx="420" cy="157"/>
            </a:xfrm>
            <a:custGeom>
              <a:avLst/>
              <a:gdLst>
                <a:gd name="T0" fmla="*/ 664 w 687"/>
                <a:gd name="T1" fmla="*/ 125 h 254"/>
                <a:gd name="T2" fmla="*/ 623 w 687"/>
                <a:gd name="T3" fmla="*/ 0 h 254"/>
                <a:gd name="T4" fmla="*/ 544 w 687"/>
                <a:gd name="T5" fmla="*/ 1 h 254"/>
                <a:gd name="T6" fmla="*/ 490 w 687"/>
                <a:gd name="T7" fmla="*/ 94 h 254"/>
                <a:gd name="T8" fmla="*/ 437 w 687"/>
                <a:gd name="T9" fmla="*/ 1 h 254"/>
                <a:gd name="T10" fmla="*/ 357 w 687"/>
                <a:gd name="T11" fmla="*/ 0 h 254"/>
                <a:gd name="T12" fmla="*/ 290 w 687"/>
                <a:gd name="T13" fmla="*/ 54 h 254"/>
                <a:gd name="T14" fmla="*/ 210 w 687"/>
                <a:gd name="T15" fmla="*/ 54 h 254"/>
                <a:gd name="T16" fmla="*/ 170 w 687"/>
                <a:gd name="T17" fmla="*/ 130 h 254"/>
                <a:gd name="T18" fmla="*/ 130 w 687"/>
                <a:gd name="T19" fmla="*/ 54 h 254"/>
                <a:gd name="T20" fmla="*/ 50 w 687"/>
                <a:gd name="T21" fmla="*/ 54 h 254"/>
                <a:gd name="T22" fmla="*/ 23 w 687"/>
                <a:gd name="T23" fmla="*/ 163 h 254"/>
                <a:gd name="T24" fmla="*/ 37 w 687"/>
                <a:gd name="T25" fmla="*/ 200 h 254"/>
                <a:gd name="T26" fmla="*/ 50 w 687"/>
                <a:gd name="T27" fmla="*/ 254 h 254"/>
                <a:gd name="T28" fmla="*/ 77 w 687"/>
                <a:gd name="T29" fmla="*/ 200 h 254"/>
                <a:gd name="T30" fmla="*/ 103 w 687"/>
                <a:gd name="T31" fmla="*/ 254 h 254"/>
                <a:gd name="T32" fmla="*/ 130 w 687"/>
                <a:gd name="T33" fmla="*/ 200 h 254"/>
                <a:gd name="T34" fmla="*/ 130 w 687"/>
                <a:gd name="T35" fmla="*/ 111 h 254"/>
                <a:gd name="T36" fmla="*/ 183 w 687"/>
                <a:gd name="T37" fmla="*/ 163 h 254"/>
                <a:gd name="T38" fmla="*/ 210 w 687"/>
                <a:gd name="T39" fmla="*/ 254 h 254"/>
                <a:gd name="T40" fmla="*/ 237 w 687"/>
                <a:gd name="T41" fmla="*/ 174 h 254"/>
                <a:gd name="T42" fmla="*/ 263 w 687"/>
                <a:gd name="T43" fmla="*/ 254 h 254"/>
                <a:gd name="T44" fmla="*/ 290 w 687"/>
                <a:gd name="T45" fmla="*/ 111 h 254"/>
                <a:gd name="T46" fmla="*/ 341 w 687"/>
                <a:gd name="T47" fmla="*/ 151 h 254"/>
                <a:gd name="T48" fmla="*/ 357 w 687"/>
                <a:gd name="T49" fmla="*/ 54 h 254"/>
                <a:gd name="T50" fmla="*/ 383 w 687"/>
                <a:gd name="T51" fmla="*/ 254 h 254"/>
                <a:gd name="T52" fmla="*/ 410 w 687"/>
                <a:gd name="T53" fmla="*/ 147 h 254"/>
                <a:gd name="T54" fmla="*/ 437 w 687"/>
                <a:gd name="T55" fmla="*/ 254 h 254"/>
                <a:gd name="T56" fmla="*/ 477 w 687"/>
                <a:gd name="T57" fmla="*/ 125 h 254"/>
                <a:gd name="T58" fmla="*/ 503 w 687"/>
                <a:gd name="T59" fmla="*/ 125 h 254"/>
                <a:gd name="T60" fmla="*/ 543 w 687"/>
                <a:gd name="T61" fmla="*/ 54 h 254"/>
                <a:gd name="T62" fmla="*/ 517 w 687"/>
                <a:gd name="T63" fmla="*/ 174 h 254"/>
                <a:gd name="T64" fmla="*/ 543 w 687"/>
                <a:gd name="T65" fmla="*/ 254 h 254"/>
                <a:gd name="T66" fmla="*/ 570 w 687"/>
                <a:gd name="T67" fmla="*/ 174 h 254"/>
                <a:gd name="T68" fmla="*/ 597 w 687"/>
                <a:gd name="T69" fmla="*/ 254 h 254"/>
                <a:gd name="T70" fmla="*/ 623 w 687"/>
                <a:gd name="T71" fmla="*/ 174 h 254"/>
                <a:gd name="T72" fmla="*/ 623 w 687"/>
                <a:gd name="T73" fmla="*/ 80 h 254"/>
                <a:gd name="T74" fmla="*/ 664 w 687"/>
                <a:gd name="T75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7" h="254">
                  <a:moveTo>
                    <a:pt x="664" y="125"/>
                  </a:moveTo>
                  <a:lnTo>
                    <a:pt x="664" y="125"/>
                  </a:lnTo>
                  <a:lnTo>
                    <a:pt x="687" y="112"/>
                  </a:lnTo>
                  <a:lnTo>
                    <a:pt x="623" y="0"/>
                  </a:lnTo>
                  <a:lnTo>
                    <a:pt x="623" y="1"/>
                  </a:lnTo>
                  <a:lnTo>
                    <a:pt x="544" y="1"/>
                  </a:lnTo>
                  <a:lnTo>
                    <a:pt x="543" y="0"/>
                  </a:lnTo>
                  <a:lnTo>
                    <a:pt x="490" y="94"/>
                  </a:lnTo>
                  <a:lnTo>
                    <a:pt x="437" y="0"/>
                  </a:lnTo>
                  <a:lnTo>
                    <a:pt x="437" y="1"/>
                  </a:lnTo>
                  <a:lnTo>
                    <a:pt x="357" y="1"/>
                  </a:lnTo>
                  <a:lnTo>
                    <a:pt x="357" y="0"/>
                  </a:lnTo>
                  <a:lnTo>
                    <a:pt x="308" y="87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170" y="13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0" y="151"/>
                  </a:lnTo>
                  <a:lnTo>
                    <a:pt x="23" y="163"/>
                  </a:lnTo>
                  <a:lnTo>
                    <a:pt x="50" y="111"/>
                  </a:lnTo>
                  <a:lnTo>
                    <a:pt x="37" y="200"/>
                  </a:lnTo>
                  <a:lnTo>
                    <a:pt x="50" y="200"/>
                  </a:lnTo>
                  <a:lnTo>
                    <a:pt x="50" y="254"/>
                  </a:lnTo>
                  <a:lnTo>
                    <a:pt x="77" y="254"/>
                  </a:lnTo>
                  <a:lnTo>
                    <a:pt x="77" y="200"/>
                  </a:lnTo>
                  <a:lnTo>
                    <a:pt x="103" y="200"/>
                  </a:lnTo>
                  <a:lnTo>
                    <a:pt x="103" y="254"/>
                  </a:lnTo>
                  <a:lnTo>
                    <a:pt x="130" y="254"/>
                  </a:lnTo>
                  <a:lnTo>
                    <a:pt x="130" y="200"/>
                  </a:lnTo>
                  <a:lnTo>
                    <a:pt x="143" y="200"/>
                  </a:lnTo>
                  <a:lnTo>
                    <a:pt x="130" y="111"/>
                  </a:lnTo>
                  <a:lnTo>
                    <a:pt x="157" y="163"/>
                  </a:lnTo>
                  <a:lnTo>
                    <a:pt x="183" y="163"/>
                  </a:lnTo>
                  <a:lnTo>
                    <a:pt x="210" y="111"/>
                  </a:lnTo>
                  <a:lnTo>
                    <a:pt x="210" y="254"/>
                  </a:lnTo>
                  <a:lnTo>
                    <a:pt x="237" y="254"/>
                  </a:lnTo>
                  <a:lnTo>
                    <a:pt x="237" y="174"/>
                  </a:lnTo>
                  <a:lnTo>
                    <a:pt x="263" y="174"/>
                  </a:lnTo>
                  <a:lnTo>
                    <a:pt x="263" y="254"/>
                  </a:lnTo>
                  <a:lnTo>
                    <a:pt x="290" y="254"/>
                  </a:lnTo>
                  <a:lnTo>
                    <a:pt x="290" y="111"/>
                  </a:lnTo>
                  <a:lnTo>
                    <a:pt x="317" y="163"/>
                  </a:lnTo>
                  <a:lnTo>
                    <a:pt x="341" y="151"/>
                  </a:lnTo>
                  <a:lnTo>
                    <a:pt x="322" y="115"/>
                  </a:lnTo>
                  <a:lnTo>
                    <a:pt x="357" y="54"/>
                  </a:lnTo>
                  <a:lnTo>
                    <a:pt x="357" y="254"/>
                  </a:lnTo>
                  <a:lnTo>
                    <a:pt x="383" y="254"/>
                  </a:lnTo>
                  <a:lnTo>
                    <a:pt x="383" y="147"/>
                  </a:lnTo>
                  <a:lnTo>
                    <a:pt x="410" y="147"/>
                  </a:lnTo>
                  <a:lnTo>
                    <a:pt x="410" y="254"/>
                  </a:lnTo>
                  <a:lnTo>
                    <a:pt x="437" y="254"/>
                  </a:lnTo>
                  <a:lnTo>
                    <a:pt x="437" y="54"/>
                  </a:lnTo>
                  <a:lnTo>
                    <a:pt x="477" y="125"/>
                  </a:lnTo>
                  <a:lnTo>
                    <a:pt x="477" y="125"/>
                  </a:lnTo>
                  <a:lnTo>
                    <a:pt x="503" y="125"/>
                  </a:lnTo>
                  <a:lnTo>
                    <a:pt x="503" y="125"/>
                  </a:lnTo>
                  <a:lnTo>
                    <a:pt x="543" y="54"/>
                  </a:lnTo>
                  <a:lnTo>
                    <a:pt x="543" y="80"/>
                  </a:lnTo>
                  <a:lnTo>
                    <a:pt x="517" y="174"/>
                  </a:lnTo>
                  <a:lnTo>
                    <a:pt x="543" y="174"/>
                  </a:lnTo>
                  <a:lnTo>
                    <a:pt x="543" y="254"/>
                  </a:lnTo>
                  <a:lnTo>
                    <a:pt x="570" y="254"/>
                  </a:lnTo>
                  <a:lnTo>
                    <a:pt x="570" y="174"/>
                  </a:lnTo>
                  <a:lnTo>
                    <a:pt x="597" y="174"/>
                  </a:lnTo>
                  <a:lnTo>
                    <a:pt x="597" y="254"/>
                  </a:lnTo>
                  <a:lnTo>
                    <a:pt x="623" y="254"/>
                  </a:lnTo>
                  <a:lnTo>
                    <a:pt x="623" y="174"/>
                  </a:lnTo>
                  <a:lnTo>
                    <a:pt x="650" y="174"/>
                  </a:lnTo>
                  <a:lnTo>
                    <a:pt x="623" y="80"/>
                  </a:lnTo>
                  <a:lnTo>
                    <a:pt x="623" y="54"/>
                  </a:lnTo>
                  <a:lnTo>
                    <a:pt x="66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9" name="Freeform 70">
              <a:extLst>
                <a:ext uri="{FF2B5EF4-FFF2-40B4-BE49-F238E27FC236}">
                  <a16:creationId xmlns:a16="http://schemas.microsoft.com/office/drawing/2014/main" id="{87C28D81-3303-4510-B31F-A0300528A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" y="1749"/>
              <a:ext cx="36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0" name="Freeform 71">
              <a:extLst>
                <a:ext uri="{FF2B5EF4-FFF2-40B4-BE49-F238E27FC236}">
                  <a16:creationId xmlns:a16="http://schemas.microsoft.com/office/drawing/2014/main" id="{BBA9694C-D1D7-4C67-855B-2A329FD8E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1" name="Freeform 72">
              <a:extLst>
                <a:ext uri="{FF2B5EF4-FFF2-40B4-BE49-F238E27FC236}">
                  <a16:creationId xmlns:a16="http://schemas.microsoft.com/office/drawing/2014/main" id="{BB22BA32-03D2-4631-9B75-83AEA2FAC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2" name="Freeform 73">
              <a:extLst>
                <a:ext uri="{FF2B5EF4-FFF2-40B4-BE49-F238E27FC236}">
                  <a16:creationId xmlns:a16="http://schemas.microsoft.com/office/drawing/2014/main" id="{34AF3870-949D-4D83-99F3-F3E7EF5E4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786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63" name="Group 76">
            <a:extLst>
              <a:ext uri="{FF2B5EF4-FFF2-40B4-BE49-F238E27FC236}">
                <a16:creationId xmlns:a16="http://schemas.microsoft.com/office/drawing/2014/main" id="{E8EBF514-DB4A-4B02-96CD-B47C53541A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94787" y="2776538"/>
            <a:ext cx="388938" cy="320675"/>
            <a:chOff x="5666" y="1749"/>
            <a:chExt cx="245" cy="202"/>
          </a:xfrm>
        </p:grpSpPr>
        <p:sp>
          <p:nvSpPr>
            <p:cNvPr id="165" name="Freeform 77">
              <a:extLst>
                <a:ext uri="{FF2B5EF4-FFF2-40B4-BE49-F238E27FC236}">
                  <a16:creationId xmlns:a16="http://schemas.microsoft.com/office/drawing/2014/main" id="{5A3146E0-2358-4B09-9C99-1FE8A4EEE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" y="1794"/>
              <a:ext cx="245" cy="157"/>
            </a:xfrm>
            <a:custGeom>
              <a:avLst/>
              <a:gdLst>
                <a:gd name="T0" fmla="*/ 374 w 397"/>
                <a:gd name="T1" fmla="*/ 125 h 254"/>
                <a:gd name="T2" fmla="*/ 374 w 397"/>
                <a:gd name="T3" fmla="*/ 125 h 254"/>
                <a:gd name="T4" fmla="*/ 397 w 397"/>
                <a:gd name="T5" fmla="*/ 112 h 254"/>
                <a:gd name="T6" fmla="*/ 334 w 397"/>
                <a:gd name="T7" fmla="*/ 0 h 254"/>
                <a:gd name="T8" fmla="*/ 333 w 397"/>
                <a:gd name="T9" fmla="*/ 1 h 254"/>
                <a:gd name="T10" fmla="*/ 254 w 397"/>
                <a:gd name="T11" fmla="*/ 1 h 254"/>
                <a:gd name="T12" fmla="*/ 254 w 397"/>
                <a:gd name="T13" fmla="*/ 0 h 254"/>
                <a:gd name="T14" fmla="*/ 200 w 397"/>
                <a:gd name="T15" fmla="*/ 94 h 254"/>
                <a:gd name="T16" fmla="*/ 147 w 397"/>
                <a:gd name="T17" fmla="*/ 0 h 254"/>
                <a:gd name="T18" fmla="*/ 147 w 397"/>
                <a:gd name="T19" fmla="*/ 1 h 254"/>
                <a:gd name="T20" fmla="*/ 67 w 397"/>
                <a:gd name="T21" fmla="*/ 1 h 254"/>
                <a:gd name="T22" fmla="*/ 67 w 397"/>
                <a:gd name="T23" fmla="*/ 0 h 254"/>
                <a:gd name="T24" fmla="*/ 52 w 397"/>
                <a:gd name="T25" fmla="*/ 27 h 254"/>
                <a:gd name="T26" fmla="*/ 0 w 397"/>
                <a:gd name="T27" fmla="*/ 27 h 254"/>
                <a:gd name="T28" fmla="*/ 0 w 397"/>
                <a:gd name="T29" fmla="*/ 107 h 254"/>
                <a:gd name="T30" fmla="*/ 0 w 397"/>
                <a:gd name="T31" fmla="*/ 107 h 254"/>
                <a:gd name="T32" fmla="*/ 40 w 397"/>
                <a:gd name="T33" fmla="*/ 147 h 254"/>
                <a:gd name="T34" fmla="*/ 67 w 397"/>
                <a:gd name="T35" fmla="*/ 147 h 254"/>
                <a:gd name="T36" fmla="*/ 67 w 397"/>
                <a:gd name="T37" fmla="*/ 254 h 254"/>
                <a:gd name="T38" fmla="*/ 94 w 397"/>
                <a:gd name="T39" fmla="*/ 254 h 254"/>
                <a:gd name="T40" fmla="*/ 94 w 397"/>
                <a:gd name="T41" fmla="*/ 147 h 254"/>
                <a:gd name="T42" fmla="*/ 120 w 397"/>
                <a:gd name="T43" fmla="*/ 147 h 254"/>
                <a:gd name="T44" fmla="*/ 120 w 397"/>
                <a:gd name="T45" fmla="*/ 254 h 254"/>
                <a:gd name="T46" fmla="*/ 147 w 397"/>
                <a:gd name="T47" fmla="*/ 254 h 254"/>
                <a:gd name="T48" fmla="*/ 147 w 397"/>
                <a:gd name="T49" fmla="*/ 54 h 254"/>
                <a:gd name="T50" fmla="*/ 187 w 397"/>
                <a:gd name="T51" fmla="*/ 125 h 254"/>
                <a:gd name="T52" fmla="*/ 187 w 397"/>
                <a:gd name="T53" fmla="*/ 125 h 254"/>
                <a:gd name="T54" fmla="*/ 214 w 397"/>
                <a:gd name="T55" fmla="*/ 125 h 254"/>
                <a:gd name="T56" fmla="*/ 214 w 397"/>
                <a:gd name="T57" fmla="*/ 125 h 254"/>
                <a:gd name="T58" fmla="*/ 254 w 397"/>
                <a:gd name="T59" fmla="*/ 54 h 254"/>
                <a:gd name="T60" fmla="*/ 254 w 397"/>
                <a:gd name="T61" fmla="*/ 80 h 254"/>
                <a:gd name="T62" fmla="*/ 227 w 397"/>
                <a:gd name="T63" fmla="*/ 174 h 254"/>
                <a:gd name="T64" fmla="*/ 254 w 397"/>
                <a:gd name="T65" fmla="*/ 174 h 254"/>
                <a:gd name="T66" fmla="*/ 254 w 397"/>
                <a:gd name="T67" fmla="*/ 254 h 254"/>
                <a:gd name="T68" fmla="*/ 280 w 397"/>
                <a:gd name="T69" fmla="*/ 254 h 254"/>
                <a:gd name="T70" fmla="*/ 280 w 397"/>
                <a:gd name="T71" fmla="*/ 174 h 254"/>
                <a:gd name="T72" fmla="*/ 307 w 397"/>
                <a:gd name="T73" fmla="*/ 174 h 254"/>
                <a:gd name="T74" fmla="*/ 307 w 397"/>
                <a:gd name="T75" fmla="*/ 254 h 254"/>
                <a:gd name="T76" fmla="*/ 334 w 397"/>
                <a:gd name="T77" fmla="*/ 254 h 254"/>
                <a:gd name="T78" fmla="*/ 334 w 397"/>
                <a:gd name="T79" fmla="*/ 174 h 254"/>
                <a:gd name="T80" fmla="*/ 360 w 397"/>
                <a:gd name="T81" fmla="*/ 174 h 254"/>
                <a:gd name="T82" fmla="*/ 334 w 397"/>
                <a:gd name="T83" fmla="*/ 80 h 254"/>
                <a:gd name="T84" fmla="*/ 334 w 397"/>
                <a:gd name="T85" fmla="*/ 54 h 254"/>
                <a:gd name="T86" fmla="*/ 374 w 397"/>
                <a:gd name="T87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7" h="254">
                  <a:moveTo>
                    <a:pt x="374" y="125"/>
                  </a:moveTo>
                  <a:lnTo>
                    <a:pt x="374" y="125"/>
                  </a:lnTo>
                  <a:lnTo>
                    <a:pt x="397" y="112"/>
                  </a:lnTo>
                  <a:lnTo>
                    <a:pt x="334" y="0"/>
                  </a:lnTo>
                  <a:lnTo>
                    <a:pt x="333" y="1"/>
                  </a:lnTo>
                  <a:lnTo>
                    <a:pt x="254" y="1"/>
                  </a:lnTo>
                  <a:lnTo>
                    <a:pt x="254" y="0"/>
                  </a:lnTo>
                  <a:lnTo>
                    <a:pt x="200" y="94"/>
                  </a:lnTo>
                  <a:lnTo>
                    <a:pt x="147" y="0"/>
                  </a:lnTo>
                  <a:lnTo>
                    <a:pt x="147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52" y="27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0" y="107"/>
                  </a:lnTo>
                  <a:cubicBezTo>
                    <a:pt x="22" y="107"/>
                    <a:pt x="40" y="125"/>
                    <a:pt x="40" y="147"/>
                  </a:cubicBezTo>
                  <a:lnTo>
                    <a:pt x="67" y="147"/>
                  </a:lnTo>
                  <a:lnTo>
                    <a:pt x="67" y="254"/>
                  </a:lnTo>
                  <a:lnTo>
                    <a:pt x="94" y="254"/>
                  </a:lnTo>
                  <a:lnTo>
                    <a:pt x="94" y="147"/>
                  </a:lnTo>
                  <a:lnTo>
                    <a:pt x="120" y="147"/>
                  </a:lnTo>
                  <a:lnTo>
                    <a:pt x="120" y="254"/>
                  </a:lnTo>
                  <a:lnTo>
                    <a:pt x="147" y="254"/>
                  </a:lnTo>
                  <a:lnTo>
                    <a:pt x="147" y="54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54" y="54"/>
                  </a:lnTo>
                  <a:lnTo>
                    <a:pt x="254" y="80"/>
                  </a:lnTo>
                  <a:lnTo>
                    <a:pt x="227" y="174"/>
                  </a:lnTo>
                  <a:lnTo>
                    <a:pt x="254" y="174"/>
                  </a:lnTo>
                  <a:lnTo>
                    <a:pt x="254" y="254"/>
                  </a:lnTo>
                  <a:lnTo>
                    <a:pt x="280" y="254"/>
                  </a:lnTo>
                  <a:lnTo>
                    <a:pt x="280" y="174"/>
                  </a:lnTo>
                  <a:lnTo>
                    <a:pt x="307" y="174"/>
                  </a:lnTo>
                  <a:lnTo>
                    <a:pt x="307" y="254"/>
                  </a:lnTo>
                  <a:lnTo>
                    <a:pt x="334" y="254"/>
                  </a:lnTo>
                  <a:lnTo>
                    <a:pt x="334" y="174"/>
                  </a:lnTo>
                  <a:lnTo>
                    <a:pt x="360" y="174"/>
                  </a:lnTo>
                  <a:lnTo>
                    <a:pt x="334" y="80"/>
                  </a:lnTo>
                  <a:lnTo>
                    <a:pt x="334" y="54"/>
                  </a:lnTo>
                  <a:lnTo>
                    <a:pt x="37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6" name="Freeform 78">
              <a:extLst>
                <a:ext uri="{FF2B5EF4-FFF2-40B4-BE49-F238E27FC236}">
                  <a16:creationId xmlns:a16="http://schemas.microsoft.com/office/drawing/2014/main" id="{C87A1FBA-BE55-413A-89D9-4CE2F95FB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1749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7" name="Freeform 79">
              <a:extLst>
                <a:ext uri="{FF2B5EF4-FFF2-40B4-BE49-F238E27FC236}">
                  <a16:creationId xmlns:a16="http://schemas.microsoft.com/office/drawing/2014/main" id="{87487580-11D6-41AE-916B-7C5FDBC7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" y="1749"/>
              <a:ext cx="38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8" name="Freeform 80">
              <a:extLst>
                <a:ext uri="{FF2B5EF4-FFF2-40B4-BE49-F238E27FC236}">
                  <a16:creationId xmlns:a16="http://schemas.microsoft.com/office/drawing/2014/main" id="{169E64BD-2122-4ED0-8A9E-072405A36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" y="1770"/>
              <a:ext cx="33" cy="32"/>
            </a:xfrm>
            <a:custGeom>
              <a:avLst/>
              <a:gdLst>
                <a:gd name="T0" fmla="*/ 27 w 54"/>
                <a:gd name="T1" fmla="*/ 53 h 53"/>
                <a:gd name="T2" fmla="*/ 27 w 54"/>
                <a:gd name="T3" fmla="*/ 53 h 53"/>
                <a:gd name="T4" fmla="*/ 54 w 54"/>
                <a:gd name="T5" fmla="*/ 26 h 53"/>
                <a:gd name="T6" fmla="*/ 27 w 54"/>
                <a:gd name="T7" fmla="*/ 0 h 53"/>
                <a:gd name="T8" fmla="*/ 0 w 54"/>
                <a:gd name="T9" fmla="*/ 26 h 53"/>
                <a:gd name="T10" fmla="*/ 27 w 5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27" y="53"/>
                  </a:ln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71" name="Freeform 84">
            <a:extLst>
              <a:ext uri="{FF2B5EF4-FFF2-40B4-BE49-F238E27FC236}">
                <a16:creationId xmlns:a16="http://schemas.microsoft.com/office/drawing/2014/main" id="{64ADE7D4-90A6-45E1-BBA5-C8D39841A57B}"/>
              </a:ext>
            </a:extLst>
          </p:cNvPr>
          <p:cNvSpPr>
            <a:spLocks noEditPoints="1"/>
          </p:cNvSpPr>
          <p:nvPr/>
        </p:nvSpPr>
        <p:spPr bwMode="auto">
          <a:xfrm>
            <a:off x="9666301" y="2854326"/>
            <a:ext cx="366713" cy="171450"/>
          </a:xfrm>
          <a:custGeom>
            <a:avLst/>
            <a:gdLst>
              <a:gd name="T0" fmla="*/ 277 w 374"/>
              <a:gd name="T1" fmla="*/ 107 h 174"/>
              <a:gd name="T2" fmla="*/ 277 w 374"/>
              <a:gd name="T3" fmla="*/ 107 h 174"/>
              <a:gd name="T4" fmla="*/ 257 w 374"/>
              <a:gd name="T5" fmla="*/ 107 h 174"/>
              <a:gd name="T6" fmla="*/ 257 w 374"/>
              <a:gd name="T7" fmla="*/ 67 h 174"/>
              <a:gd name="T8" fmla="*/ 277 w 374"/>
              <a:gd name="T9" fmla="*/ 67 h 174"/>
              <a:gd name="T10" fmla="*/ 277 w 374"/>
              <a:gd name="T11" fmla="*/ 107 h 174"/>
              <a:gd name="T12" fmla="*/ 320 w 374"/>
              <a:gd name="T13" fmla="*/ 87 h 174"/>
              <a:gd name="T14" fmla="*/ 320 w 374"/>
              <a:gd name="T15" fmla="*/ 87 h 174"/>
              <a:gd name="T16" fmla="*/ 374 w 374"/>
              <a:gd name="T17" fmla="*/ 34 h 174"/>
              <a:gd name="T18" fmla="*/ 374 w 374"/>
              <a:gd name="T19" fmla="*/ 0 h 174"/>
              <a:gd name="T20" fmla="*/ 277 w 374"/>
              <a:gd name="T21" fmla="*/ 0 h 174"/>
              <a:gd name="T22" fmla="*/ 277 w 374"/>
              <a:gd name="T23" fmla="*/ 40 h 174"/>
              <a:gd name="T24" fmla="*/ 257 w 374"/>
              <a:gd name="T25" fmla="*/ 40 h 174"/>
              <a:gd name="T26" fmla="*/ 257 w 374"/>
              <a:gd name="T27" fmla="*/ 0 h 174"/>
              <a:gd name="T28" fmla="*/ 0 w 374"/>
              <a:gd name="T29" fmla="*/ 0 h 174"/>
              <a:gd name="T30" fmla="*/ 0 w 374"/>
              <a:gd name="T31" fmla="*/ 34 h 174"/>
              <a:gd name="T32" fmla="*/ 54 w 374"/>
              <a:gd name="T33" fmla="*/ 87 h 174"/>
              <a:gd name="T34" fmla="*/ 0 w 374"/>
              <a:gd name="T35" fmla="*/ 140 h 174"/>
              <a:gd name="T36" fmla="*/ 0 w 374"/>
              <a:gd name="T37" fmla="*/ 174 h 174"/>
              <a:gd name="T38" fmla="*/ 257 w 374"/>
              <a:gd name="T39" fmla="*/ 174 h 174"/>
              <a:gd name="T40" fmla="*/ 257 w 374"/>
              <a:gd name="T41" fmla="*/ 134 h 174"/>
              <a:gd name="T42" fmla="*/ 277 w 374"/>
              <a:gd name="T43" fmla="*/ 134 h 174"/>
              <a:gd name="T44" fmla="*/ 277 w 374"/>
              <a:gd name="T45" fmla="*/ 174 h 174"/>
              <a:gd name="T46" fmla="*/ 374 w 374"/>
              <a:gd name="T47" fmla="*/ 174 h 174"/>
              <a:gd name="T48" fmla="*/ 374 w 374"/>
              <a:gd name="T49" fmla="*/ 140 h 174"/>
              <a:gd name="T50" fmla="*/ 320 w 374"/>
              <a:gd name="T5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" h="174">
                <a:moveTo>
                  <a:pt x="277" y="107"/>
                </a:moveTo>
                <a:lnTo>
                  <a:pt x="277" y="107"/>
                </a:lnTo>
                <a:lnTo>
                  <a:pt x="257" y="107"/>
                </a:lnTo>
                <a:lnTo>
                  <a:pt x="257" y="67"/>
                </a:lnTo>
                <a:lnTo>
                  <a:pt x="277" y="67"/>
                </a:lnTo>
                <a:lnTo>
                  <a:pt x="277" y="107"/>
                </a:lnTo>
                <a:close/>
                <a:moveTo>
                  <a:pt x="320" y="87"/>
                </a:moveTo>
                <a:lnTo>
                  <a:pt x="320" y="87"/>
                </a:lnTo>
                <a:cubicBezTo>
                  <a:pt x="320" y="57"/>
                  <a:pt x="344" y="34"/>
                  <a:pt x="374" y="34"/>
                </a:cubicBezTo>
                <a:lnTo>
                  <a:pt x="374" y="0"/>
                </a:lnTo>
                <a:lnTo>
                  <a:pt x="277" y="0"/>
                </a:lnTo>
                <a:lnTo>
                  <a:pt x="277" y="40"/>
                </a:lnTo>
                <a:lnTo>
                  <a:pt x="257" y="40"/>
                </a:lnTo>
                <a:lnTo>
                  <a:pt x="257" y="0"/>
                </a:lnTo>
                <a:lnTo>
                  <a:pt x="0" y="0"/>
                </a:lnTo>
                <a:lnTo>
                  <a:pt x="0" y="34"/>
                </a:lnTo>
                <a:cubicBezTo>
                  <a:pt x="30" y="34"/>
                  <a:pt x="54" y="57"/>
                  <a:pt x="54" y="87"/>
                </a:cubicBezTo>
                <a:cubicBezTo>
                  <a:pt x="54" y="116"/>
                  <a:pt x="30" y="140"/>
                  <a:pt x="0" y="140"/>
                </a:cubicBezTo>
                <a:lnTo>
                  <a:pt x="0" y="174"/>
                </a:lnTo>
                <a:lnTo>
                  <a:pt x="257" y="174"/>
                </a:lnTo>
                <a:lnTo>
                  <a:pt x="257" y="134"/>
                </a:lnTo>
                <a:lnTo>
                  <a:pt x="277" y="134"/>
                </a:lnTo>
                <a:lnTo>
                  <a:pt x="277" y="174"/>
                </a:lnTo>
                <a:lnTo>
                  <a:pt x="374" y="174"/>
                </a:lnTo>
                <a:lnTo>
                  <a:pt x="374" y="140"/>
                </a:lnTo>
                <a:cubicBezTo>
                  <a:pt x="344" y="140"/>
                  <a:pt x="320" y="116"/>
                  <a:pt x="320" y="8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172" name="Group 87">
            <a:extLst>
              <a:ext uri="{FF2B5EF4-FFF2-40B4-BE49-F238E27FC236}">
                <a16:creationId xmlns:a16="http://schemas.microsoft.com/office/drawing/2014/main" id="{92F8302C-F949-46DA-86DD-497DC6A215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80575" y="3502026"/>
            <a:ext cx="339725" cy="184150"/>
            <a:chOff x="6098" y="2206"/>
            <a:chExt cx="214" cy="116"/>
          </a:xfrm>
        </p:grpSpPr>
        <p:sp>
          <p:nvSpPr>
            <p:cNvPr id="174" name="Freeform 88">
              <a:extLst>
                <a:ext uri="{FF2B5EF4-FFF2-40B4-BE49-F238E27FC236}">
                  <a16:creationId xmlns:a16="http://schemas.microsoft.com/office/drawing/2014/main" id="{95027A54-51C5-46A8-99D0-3FDC94DD5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" y="2281"/>
              <a:ext cx="42" cy="41"/>
            </a:xfrm>
            <a:custGeom>
              <a:avLst/>
              <a:gdLst>
                <a:gd name="T0" fmla="*/ 0 w 67"/>
                <a:gd name="T1" fmla="*/ 34 h 67"/>
                <a:gd name="T2" fmla="*/ 0 w 67"/>
                <a:gd name="T3" fmla="*/ 34 h 67"/>
                <a:gd name="T4" fmla="*/ 33 w 67"/>
                <a:gd name="T5" fmla="*/ 0 h 67"/>
                <a:gd name="T6" fmla="*/ 67 w 67"/>
                <a:gd name="T7" fmla="*/ 34 h 67"/>
                <a:gd name="T8" fmla="*/ 33 w 67"/>
                <a:gd name="T9" fmla="*/ 67 h 67"/>
                <a:gd name="T10" fmla="*/ 0 w 67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5" name="Freeform 89">
              <a:extLst>
                <a:ext uri="{FF2B5EF4-FFF2-40B4-BE49-F238E27FC236}">
                  <a16:creationId xmlns:a16="http://schemas.microsoft.com/office/drawing/2014/main" id="{0B0703A1-1BF2-4F8B-A4A1-3D9D1EED8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" y="2206"/>
              <a:ext cx="214" cy="91"/>
            </a:xfrm>
            <a:custGeom>
              <a:avLst/>
              <a:gdLst>
                <a:gd name="T0" fmla="*/ 306 w 346"/>
                <a:gd name="T1" fmla="*/ 0 h 147"/>
                <a:gd name="T2" fmla="*/ 306 w 346"/>
                <a:gd name="T3" fmla="*/ 0 h 147"/>
                <a:gd name="T4" fmla="*/ 133 w 346"/>
                <a:gd name="T5" fmla="*/ 0 h 147"/>
                <a:gd name="T6" fmla="*/ 80 w 346"/>
                <a:gd name="T7" fmla="*/ 53 h 147"/>
                <a:gd name="T8" fmla="*/ 0 w 346"/>
                <a:gd name="T9" fmla="*/ 80 h 147"/>
                <a:gd name="T10" fmla="*/ 0 w 346"/>
                <a:gd name="T11" fmla="*/ 147 h 147"/>
                <a:gd name="T12" fmla="*/ 34 w 346"/>
                <a:gd name="T13" fmla="*/ 147 h 147"/>
                <a:gd name="T14" fmla="*/ 86 w 346"/>
                <a:gd name="T15" fmla="*/ 100 h 147"/>
                <a:gd name="T16" fmla="*/ 139 w 346"/>
                <a:gd name="T17" fmla="*/ 147 h 147"/>
                <a:gd name="T18" fmla="*/ 214 w 346"/>
                <a:gd name="T19" fmla="*/ 147 h 147"/>
                <a:gd name="T20" fmla="*/ 266 w 346"/>
                <a:gd name="T21" fmla="*/ 100 h 147"/>
                <a:gd name="T22" fmla="*/ 319 w 346"/>
                <a:gd name="T23" fmla="*/ 147 h 147"/>
                <a:gd name="T24" fmla="*/ 346 w 346"/>
                <a:gd name="T25" fmla="*/ 147 h 147"/>
                <a:gd name="T26" fmla="*/ 346 w 346"/>
                <a:gd name="T27" fmla="*/ 67 h 147"/>
                <a:gd name="T28" fmla="*/ 306 w 346"/>
                <a:gd name="T2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6" h="147">
                  <a:moveTo>
                    <a:pt x="306" y="0"/>
                  </a:moveTo>
                  <a:lnTo>
                    <a:pt x="306" y="0"/>
                  </a:lnTo>
                  <a:lnTo>
                    <a:pt x="133" y="0"/>
                  </a:lnTo>
                  <a:lnTo>
                    <a:pt x="80" y="53"/>
                  </a:lnTo>
                  <a:lnTo>
                    <a:pt x="0" y="80"/>
                  </a:lnTo>
                  <a:lnTo>
                    <a:pt x="0" y="147"/>
                  </a:lnTo>
                  <a:lnTo>
                    <a:pt x="34" y="147"/>
                  </a:lnTo>
                  <a:cubicBezTo>
                    <a:pt x="37" y="121"/>
                    <a:pt x="59" y="100"/>
                    <a:pt x="86" y="100"/>
                  </a:cubicBezTo>
                  <a:cubicBezTo>
                    <a:pt x="114" y="100"/>
                    <a:pt x="136" y="121"/>
                    <a:pt x="139" y="147"/>
                  </a:cubicBezTo>
                  <a:lnTo>
                    <a:pt x="214" y="147"/>
                  </a:lnTo>
                  <a:cubicBezTo>
                    <a:pt x="217" y="121"/>
                    <a:pt x="239" y="100"/>
                    <a:pt x="266" y="100"/>
                  </a:cubicBezTo>
                  <a:cubicBezTo>
                    <a:pt x="294" y="100"/>
                    <a:pt x="316" y="121"/>
                    <a:pt x="319" y="147"/>
                  </a:cubicBezTo>
                  <a:lnTo>
                    <a:pt x="346" y="147"/>
                  </a:lnTo>
                  <a:lnTo>
                    <a:pt x="346" y="67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6" name="Freeform 90">
              <a:extLst>
                <a:ext uri="{FF2B5EF4-FFF2-40B4-BE49-F238E27FC236}">
                  <a16:creationId xmlns:a16="http://schemas.microsoft.com/office/drawing/2014/main" id="{3C61DBF7-7DC8-473B-B5A7-DA1AA1F04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" y="2281"/>
              <a:ext cx="41" cy="41"/>
            </a:xfrm>
            <a:custGeom>
              <a:avLst/>
              <a:gdLst>
                <a:gd name="T0" fmla="*/ 0 w 67"/>
                <a:gd name="T1" fmla="*/ 34 h 67"/>
                <a:gd name="T2" fmla="*/ 0 w 67"/>
                <a:gd name="T3" fmla="*/ 34 h 67"/>
                <a:gd name="T4" fmla="*/ 33 w 67"/>
                <a:gd name="T5" fmla="*/ 0 h 67"/>
                <a:gd name="T6" fmla="*/ 67 w 67"/>
                <a:gd name="T7" fmla="*/ 34 h 67"/>
                <a:gd name="T8" fmla="*/ 33 w 67"/>
                <a:gd name="T9" fmla="*/ 67 h 67"/>
                <a:gd name="T10" fmla="*/ 0 w 67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7"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77" name="Group 93">
            <a:extLst>
              <a:ext uri="{FF2B5EF4-FFF2-40B4-BE49-F238E27FC236}">
                <a16:creationId xmlns:a16="http://schemas.microsoft.com/office/drawing/2014/main" id="{597B4EBF-5D9F-436D-9547-B7AF2FCEAF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59880" y="3438526"/>
            <a:ext cx="261938" cy="260350"/>
            <a:chOff x="5707" y="2166"/>
            <a:chExt cx="165" cy="164"/>
          </a:xfrm>
        </p:grpSpPr>
        <p:sp>
          <p:nvSpPr>
            <p:cNvPr id="179" name="Freeform 94">
              <a:extLst>
                <a:ext uri="{FF2B5EF4-FFF2-40B4-BE49-F238E27FC236}">
                  <a16:creationId xmlns:a16="http://schemas.microsoft.com/office/drawing/2014/main" id="{7BC5445B-4763-4CF0-91E3-FAACD0FDA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" y="2177"/>
              <a:ext cx="128" cy="100"/>
            </a:xfrm>
            <a:custGeom>
              <a:avLst/>
              <a:gdLst>
                <a:gd name="T0" fmla="*/ 19 w 207"/>
                <a:gd name="T1" fmla="*/ 76 h 161"/>
                <a:gd name="T2" fmla="*/ 19 w 207"/>
                <a:gd name="T3" fmla="*/ 76 h 161"/>
                <a:gd name="T4" fmla="*/ 0 w 207"/>
                <a:gd name="T5" fmla="*/ 95 h 161"/>
                <a:gd name="T6" fmla="*/ 66 w 207"/>
                <a:gd name="T7" fmla="*/ 161 h 161"/>
                <a:gd name="T8" fmla="*/ 207 w 207"/>
                <a:gd name="T9" fmla="*/ 19 h 161"/>
                <a:gd name="T10" fmla="*/ 188 w 207"/>
                <a:gd name="T11" fmla="*/ 0 h 161"/>
                <a:gd name="T12" fmla="*/ 66 w 207"/>
                <a:gd name="T13" fmla="*/ 123 h 161"/>
                <a:gd name="T14" fmla="*/ 19 w 207"/>
                <a:gd name="T15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161">
                  <a:moveTo>
                    <a:pt x="19" y="76"/>
                  </a:moveTo>
                  <a:lnTo>
                    <a:pt x="19" y="76"/>
                  </a:lnTo>
                  <a:lnTo>
                    <a:pt x="0" y="95"/>
                  </a:lnTo>
                  <a:lnTo>
                    <a:pt x="66" y="161"/>
                  </a:lnTo>
                  <a:lnTo>
                    <a:pt x="207" y="19"/>
                  </a:lnTo>
                  <a:lnTo>
                    <a:pt x="188" y="0"/>
                  </a:lnTo>
                  <a:lnTo>
                    <a:pt x="66" y="123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0" name="Freeform 95">
              <a:extLst>
                <a:ext uri="{FF2B5EF4-FFF2-40B4-BE49-F238E27FC236}">
                  <a16:creationId xmlns:a16="http://schemas.microsoft.com/office/drawing/2014/main" id="{2EE4AE65-004B-4E76-A6D4-A7AE7074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" y="2166"/>
              <a:ext cx="165" cy="164"/>
            </a:xfrm>
            <a:custGeom>
              <a:avLst/>
              <a:gdLst>
                <a:gd name="T0" fmla="*/ 240 w 266"/>
                <a:gd name="T1" fmla="*/ 160 h 266"/>
                <a:gd name="T2" fmla="*/ 240 w 266"/>
                <a:gd name="T3" fmla="*/ 160 h 266"/>
                <a:gd name="T4" fmla="*/ 240 w 266"/>
                <a:gd name="T5" fmla="*/ 240 h 266"/>
                <a:gd name="T6" fmla="*/ 26 w 266"/>
                <a:gd name="T7" fmla="*/ 240 h 266"/>
                <a:gd name="T8" fmla="*/ 26 w 266"/>
                <a:gd name="T9" fmla="*/ 26 h 266"/>
                <a:gd name="T10" fmla="*/ 106 w 266"/>
                <a:gd name="T11" fmla="*/ 26 h 266"/>
                <a:gd name="T12" fmla="*/ 106 w 266"/>
                <a:gd name="T13" fmla="*/ 0 h 266"/>
                <a:gd name="T14" fmla="*/ 0 w 266"/>
                <a:gd name="T15" fmla="*/ 0 h 266"/>
                <a:gd name="T16" fmla="*/ 0 w 266"/>
                <a:gd name="T17" fmla="*/ 266 h 266"/>
                <a:gd name="T18" fmla="*/ 266 w 266"/>
                <a:gd name="T19" fmla="*/ 266 h 266"/>
                <a:gd name="T20" fmla="*/ 266 w 266"/>
                <a:gd name="T21" fmla="*/ 160 h 266"/>
                <a:gd name="T22" fmla="*/ 240 w 266"/>
                <a:gd name="T23" fmla="*/ 16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240" y="160"/>
                  </a:moveTo>
                  <a:lnTo>
                    <a:pt x="240" y="160"/>
                  </a:lnTo>
                  <a:lnTo>
                    <a:pt x="240" y="240"/>
                  </a:lnTo>
                  <a:lnTo>
                    <a:pt x="26" y="240"/>
                  </a:lnTo>
                  <a:lnTo>
                    <a:pt x="26" y="26"/>
                  </a:lnTo>
                  <a:lnTo>
                    <a:pt x="106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160"/>
                  </a:lnTo>
                  <a:lnTo>
                    <a:pt x="240" y="1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81" name="Group 98">
            <a:extLst>
              <a:ext uri="{FF2B5EF4-FFF2-40B4-BE49-F238E27FC236}">
                <a16:creationId xmlns:a16="http://schemas.microsoft.com/office/drawing/2014/main" id="{DDD3F28E-4E53-4606-9DF4-4A6E62D637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1058" y="3405210"/>
            <a:ext cx="207963" cy="320677"/>
            <a:chOff x="5229" y="2145"/>
            <a:chExt cx="131" cy="202"/>
          </a:xfrm>
        </p:grpSpPr>
        <p:sp>
          <p:nvSpPr>
            <p:cNvPr id="183" name="Freeform 99">
              <a:extLst>
                <a:ext uri="{FF2B5EF4-FFF2-40B4-BE49-F238E27FC236}">
                  <a16:creationId xmlns:a16="http://schemas.microsoft.com/office/drawing/2014/main" id="{784FECBD-4966-4DAC-80E5-36365BD5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2190"/>
              <a:ext cx="131" cy="157"/>
            </a:xfrm>
            <a:custGeom>
              <a:avLst/>
              <a:gdLst>
                <a:gd name="T0" fmla="*/ 187 w 211"/>
                <a:gd name="T1" fmla="*/ 125 h 254"/>
                <a:gd name="T2" fmla="*/ 187 w 211"/>
                <a:gd name="T3" fmla="*/ 125 h 254"/>
                <a:gd name="T4" fmla="*/ 211 w 211"/>
                <a:gd name="T5" fmla="*/ 112 h 254"/>
                <a:gd name="T6" fmla="*/ 147 w 211"/>
                <a:gd name="T7" fmla="*/ 0 h 254"/>
                <a:gd name="T8" fmla="*/ 147 w 211"/>
                <a:gd name="T9" fmla="*/ 1 h 254"/>
                <a:gd name="T10" fmla="*/ 67 w 211"/>
                <a:gd name="T11" fmla="*/ 1 h 254"/>
                <a:gd name="T12" fmla="*/ 67 w 211"/>
                <a:gd name="T13" fmla="*/ 0 h 254"/>
                <a:gd name="T14" fmla="*/ 52 w 211"/>
                <a:gd name="T15" fmla="*/ 27 h 254"/>
                <a:gd name="T16" fmla="*/ 0 w 211"/>
                <a:gd name="T17" fmla="*/ 27 h 254"/>
                <a:gd name="T18" fmla="*/ 0 w 211"/>
                <a:gd name="T19" fmla="*/ 107 h 254"/>
                <a:gd name="T20" fmla="*/ 0 w 211"/>
                <a:gd name="T21" fmla="*/ 107 h 254"/>
                <a:gd name="T22" fmla="*/ 40 w 211"/>
                <a:gd name="T23" fmla="*/ 147 h 254"/>
                <a:gd name="T24" fmla="*/ 67 w 211"/>
                <a:gd name="T25" fmla="*/ 147 h 254"/>
                <a:gd name="T26" fmla="*/ 67 w 211"/>
                <a:gd name="T27" fmla="*/ 254 h 254"/>
                <a:gd name="T28" fmla="*/ 94 w 211"/>
                <a:gd name="T29" fmla="*/ 254 h 254"/>
                <a:gd name="T30" fmla="*/ 94 w 211"/>
                <a:gd name="T31" fmla="*/ 147 h 254"/>
                <a:gd name="T32" fmla="*/ 120 w 211"/>
                <a:gd name="T33" fmla="*/ 147 h 254"/>
                <a:gd name="T34" fmla="*/ 120 w 211"/>
                <a:gd name="T35" fmla="*/ 254 h 254"/>
                <a:gd name="T36" fmla="*/ 147 w 211"/>
                <a:gd name="T37" fmla="*/ 254 h 254"/>
                <a:gd name="T38" fmla="*/ 147 w 211"/>
                <a:gd name="T39" fmla="*/ 147 h 254"/>
                <a:gd name="T40" fmla="*/ 147 w 211"/>
                <a:gd name="T41" fmla="*/ 147 h 254"/>
                <a:gd name="T42" fmla="*/ 147 w 211"/>
                <a:gd name="T43" fmla="*/ 54 h 254"/>
                <a:gd name="T44" fmla="*/ 187 w 211"/>
                <a:gd name="T45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" h="254">
                  <a:moveTo>
                    <a:pt x="187" y="125"/>
                  </a:moveTo>
                  <a:lnTo>
                    <a:pt x="187" y="125"/>
                  </a:lnTo>
                  <a:lnTo>
                    <a:pt x="211" y="112"/>
                  </a:lnTo>
                  <a:lnTo>
                    <a:pt x="147" y="0"/>
                  </a:lnTo>
                  <a:lnTo>
                    <a:pt x="147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52" y="27"/>
                  </a:lnTo>
                  <a:lnTo>
                    <a:pt x="0" y="27"/>
                  </a:lnTo>
                  <a:lnTo>
                    <a:pt x="0" y="107"/>
                  </a:lnTo>
                  <a:lnTo>
                    <a:pt x="0" y="107"/>
                  </a:lnTo>
                  <a:cubicBezTo>
                    <a:pt x="23" y="107"/>
                    <a:pt x="40" y="125"/>
                    <a:pt x="40" y="147"/>
                  </a:cubicBezTo>
                  <a:lnTo>
                    <a:pt x="67" y="147"/>
                  </a:lnTo>
                  <a:lnTo>
                    <a:pt x="67" y="254"/>
                  </a:lnTo>
                  <a:lnTo>
                    <a:pt x="94" y="254"/>
                  </a:lnTo>
                  <a:lnTo>
                    <a:pt x="94" y="147"/>
                  </a:lnTo>
                  <a:lnTo>
                    <a:pt x="120" y="147"/>
                  </a:lnTo>
                  <a:lnTo>
                    <a:pt x="120" y="254"/>
                  </a:lnTo>
                  <a:lnTo>
                    <a:pt x="147" y="254"/>
                  </a:lnTo>
                  <a:lnTo>
                    <a:pt x="147" y="147"/>
                  </a:lnTo>
                  <a:lnTo>
                    <a:pt x="147" y="147"/>
                  </a:lnTo>
                  <a:lnTo>
                    <a:pt x="147" y="54"/>
                  </a:lnTo>
                  <a:lnTo>
                    <a:pt x="187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4" name="Freeform 100">
              <a:extLst>
                <a:ext uri="{FF2B5EF4-FFF2-40B4-BE49-F238E27FC236}">
                  <a16:creationId xmlns:a16="http://schemas.microsoft.com/office/drawing/2014/main" id="{EE395206-7902-4CC0-8D14-15DC0C23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2145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5" name="Freeform 101">
              <a:extLst>
                <a:ext uri="{FF2B5EF4-FFF2-40B4-BE49-F238E27FC236}">
                  <a16:creationId xmlns:a16="http://schemas.microsoft.com/office/drawing/2014/main" id="{65147A0B-6B08-4046-96E1-67690E324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2166"/>
              <a:ext cx="34" cy="32"/>
            </a:xfrm>
            <a:custGeom>
              <a:avLst/>
              <a:gdLst>
                <a:gd name="T0" fmla="*/ 27 w 54"/>
                <a:gd name="T1" fmla="*/ 53 h 53"/>
                <a:gd name="T2" fmla="*/ 27 w 54"/>
                <a:gd name="T3" fmla="*/ 53 h 53"/>
                <a:gd name="T4" fmla="*/ 54 w 54"/>
                <a:gd name="T5" fmla="*/ 26 h 53"/>
                <a:gd name="T6" fmla="*/ 27 w 54"/>
                <a:gd name="T7" fmla="*/ 0 h 53"/>
                <a:gd name="T8" fmla="*/ 0 w 54"/>
                <a:gd name="T9" fmla="*/ 26 h 53"/>
                <a:gd name="T10" fmla="*/ 27 w 54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lnTo>
                    <a:pt x="27" y="53"/>
                  </a:ln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188" name="Freeform 105">
            <a:extLst>
              <a:ext uri="{FF2B5EF4-FFF2-40B4-BE49-F238E27FC236}">
                <a16:creationId xmlns:a16="http://schemas.microsoft.com/office/drawing/2014/main" id="{0C31462E-2780-4421-8024-44790F2C3A1B}"/>
              </a:ext>
            </a:extLst>
          </p:cNvPr>
          <p:cNvSpPr>
            <a:spLocks noEditPoints="1"/>
          </p:cNvSpPr>
          <p:nvPr/>
        </p:nvSpPr>
        <p:spPr bwMode="auto">
          <a:xfrm>
            <a:off x="7489825" y="3411544"/>
            <a:ext cx="288925" cy="287338"/>
          </a:xfrm>
          <a:custGeom>
            <a:avLst/>
            <a:gdLst>
              <a:gd name="T0" fmla="*/ 147 w 293"/>
              <a:gd name="T1" fmla="*/ 267 h 293"/>
              <a:gd name="T2" fmla="*/ 147 w 293"/>
              <a:gd name="T3" fmla="*/ 267 h 293"/>
              <a:gd name="T4" fmla="*/ 72 w 293"/>
              <a:gd name="T5" fmla="*/ 240 h 293"/>
              <a:gd name="T6" fmla="*/ 240 w 293"/>
              <a:gd name="T7" fmla="*/ 72 h 293"/>
              <a:gd name="T8" fmla="*/ 267 w 293"/>
              <a:gd name="T9" fmla="*/ 147 h 293"/>
              <a:gd name="T10" fmla="*/ 147 w 293"/>
              <a:gd name="T11" fmla="*/ 267 h 293"/>
              <a:gd name="T12" fmla="*/ 27 w 293"/>
              <a:gd name="T13" fmla="*/ 147 h 293"/>
              <a:gd name="T14" fmla="*/ 27 w 293"/>
              <a:gd name="T15" fmla="*/ 147 h 293"/>
              <a:gd name="T16" fmla="*/ 147 w 293"/>
              <a:gd name="T17" fmla="*/ 27 h 293"/>
              <a:gd name="T18" fmla="*/ 222 w 293"/>
              <a:gd name="T19" fmla="*/ 53 h 293"/>
              <a:gd name="T20" fmla="*/ 53 w 293"/>
              <a:gd name="T21" fmla="*/ 221 h 293"/>
              <a:gd name="T22" fmla="*/ 27 w 293"/>
              <a:gd name="T23" fmla="*/ 147 h 293"/>
              <a:gd name="T24" fmla="*/ 147 w 293"/>
              <a:gd name="T25" fmla="*/ 0 h 293"/>
              <a:gd name="T26" fmla="*/ 147 w 293"/>
              <a:gd name="T27" fmla="*/ 0 h 293"/>
              <a:gd name="T28" fmla="*/ 0 w 293"/>
              <a:gd name="T29" fmla="*/ 147 h 293"/>
              <a:gd name="T30" fmla="*/ 147 w 293"/>
              <a:gd name="T31" fmla="*/ 293 h 293"/>
              <a:gd name="T32" fmla="*/ 293 w 293"/>
              <a:gd name="T33" fmla="*/ 147 h 293"/>
              <a:gd name="T34" fmla="*/ 147 w 293"/>
              <a:gd name="T3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3">
                <a:moveTo>
                  <a:pt x="147" y="267"/>
                </a:moveTo>
                <a:lnTo>
                  <a:pt x="147" y="267"/>
                </a:lnTo>
                <a:cubicBezTo>
                  <a:pt x="118" y="267"/>
                  <a:pt x="92" y="257"/>
                  <a:pt x="72" y="240"/>
                </a:cubicBezTo>
                <a:lnTo>
                  <a:pt x="240" y="72"/>
                </a:lnTo>
                <a:cubicBezTo>
                  <a:pt x="257" y="92"/>
                  <a:pt x="267" y="118"/>
                  <a:pt x="267" y="147"/>
                </a:cubicBezTo>
                <a:cubicBezTo>
                  <a:pt x="267" y="213"/>
                  <a:pt x="213" y="267"/>
                  <a:pt x="147" y="267"/>
                </a:cubicBezTo>
                <a:close/>
                <a:moveTo>
                  <a:pt x="27" y="147"/>
                </a:moveTo>
                <a:lnTo>
                  <a:pt x="27" y="147"/>
                </a:lnTo>
                <a:cubicBezTo>
                  <a:pt x="27" y="80"/>
                  <a:pt x="81" y="27"/>
                  <a:pt x="147" y="27"/>
                </a:cubicBezTo>
                <a:cubicBezTo>
                  <a:pt x="175" y="27"/>
                  <a:pt x="201" y="36"/>
                  <a:pt x="222" y="53"/>
                </a:cubicBezTo>
                <a:lnTo>
                  <a:pt x="53" y="221"/>
                </a:lnTo>
                <a:cubicBezTo>
                  <a:pt x="37" y="201"/>
                  <a:pt x="27" y="175"/>
                  <a:pt x="27" y="147"/>
                </a:cubicBezTo>
                <a:close/>
                <a:moveTo>
                  <a:pt x="147" y="0"/>
                </a:moveTo>
                <a:lnTo>
                  <a:pt x="147" y="0"/>
                </a:ln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28" y="293"/>
                  <a:pt x="293" y="227"/>
                  <a:pt x="293" y="147"/>
                </a:cubicBezTo>
                <a:cubicBezTo>
                  <a:pt x="293" y="66"/>
                  <a:pt x="228" y="0"/>
                  <a:pt x="14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1" name="Freeform 109">
            <a:extLst>
              <a:ext uri="{FF2B5EF4-FFF2-40B4-BE49-F238E27FC236}">
                <a16:creationId xmlns:a16="http://schemas.microsoft.com/office/drawing/2014/main" id="{DA942B81-1D1A-47E0-95F0-CE7F53438256}"/>
              </a:ext>
            </a:extLst>
          </p:cNvPr>
          <p:cNvSpPr>
            <a:spLocks noEditPoints="1"/>
          </p:cNvSpPr>
          <p:nvPr/>
        </p:nvSpPr>
        <p:spPr bwMode="auto">
          <a:xfrm>
            <a:off x="6870719" y="3438526"/>
            <a:ext cx="182563" cy="260350"/>
          </a:xfrm>
          <a:custGeom>
            <a:avLst/>
            <a:gdLst>
              <a:gd name="T0" fmla="*/ 106 w 186"/>
              <a:gd name="T1" fmla="*/ 213 h 266"/>
              <a:gd name="T2" fmla="*/ 106 w 186"/>
              <a:gd name="T3" fmla="*/ 213 h 266"/>
              <a:gd name="T4" fmla="*/ 80 w 186"/>
              <a:gd name="T5" fmla="*/ 213 h 266"/>
              <a:gd name="T6" fmla="*/ 80 w 186"/>
              <a:gd name="T7" fmla="*/ 160 h 266"/>
              <a:gd name="T8" fmla="*/ 106 w 186"/>
              <a:gd name="T9" fmla="*/ 160 h 266"/>
              <a:gd name="T10" fmla="*/ 106 w 186"/>
              <a:gd name="T11" fmla="*/ 213 h 266"/>
              <a:gd name="T12" fmla="*/ 53 w 186"/>
              <a:gd name="T13" fmla="*/ 106 h 266"/>
              <a:gd name="T14" fmla="*/ 53 w 186"/>
              <a:gd name="T15" fmla="*/ 106 h 266"/>
              <a:gd name="T16" fmla="*/ 53 w 186"/>
              <a:gd name="T17" fmla="*/ 67 h 266"/>
              <a:gd name="T18" fmla="*/ 93 w 186"/>
              <a:gd name="T19" fmla="*/ 27 h 266"/>
              <a:gd name="T20" fmla="*/ 133 w 186"/>
              <a:gd name="T21" fmla="*/ 67 h 266"/>
              <a:gd name="T22" fmla="*/ 160 w 186"/>
              <a:gd name="T23" fmla="*/ 67 h 266"/>
              <a:gd name="T24" fmla="*/ 93 w 186"/>
              <a:gd name="T25" fmla="*/ 0 h 266"/>
              <a:gd name="T26" fmla="*/ 26 w 186"/>
              <a:gd name="T27" fmla="*/ 67 h 266"/>
              <a:gd name="T28" fmla="*/ 26 w 186"/>
              <a:gd name="T29" fmla="*/ 106 h 266"/>
              <a:gd name="T30" fmla="*/ 0 w 186"/>
              <a:gd name="T31" fmla="*/ 106 h 266"/>
              <a:gd name="T32" fmla="*/ 0 w 186"/>
              <a:gd name="T33" fmla="*/ 266 h 266"/>
              <a:gd name="T34" fmla="*/ 186 w 186"/>
              <a:gd name="T35" fmla="*/ 266 h 266"/>
              <a:gd name="T36" fmla="*/ 186 w 186"/>
              <a:gd name="T37" fmla="*/ 106 h 266"/>
              <a:gd name="T38" fmla="*/ 53 w 186"/>
              <a:gd name="T39" fmla="*/ 10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6" h="266">
                <a:moveTo>
                  <a:pt x="106" y="213"/>
                </a:moveTo>
                <a:lnTo>
                  <a:pt x="106" y="213"/>
                </a:lnTo>
                <a:lnTo>
                  <a:pt x="80" y="213"/>
                </a:lnTo>
                <a:lnTo>
                  <a:pt x="80" y="160"/>
                </a:lnTo>
                <a:lnTo>
                  <a:pt x="106" y="160"/>
                </a:lnTo>
                <a:lnTo>
                  <a:pt x="106" y="213"/>
                </a:lnTo>
                <a:close/>
                <a:moveTo>
                  <a:pt x="53" y="106"/>
                </a:moveTo>
                <a:lnTo>
                  <a:pt x="53" y="106"/>
                </a:lnTo>
                <a:lnTo>
                  <a:pt x="53" y="67"/>
                </a:lnTo>
                <a:cubicBezTo>
                  <a:pt x="53" y="45"/>
                  <a:pt x="71" y="27"/>
                  <a:pt x="93" y="27"/>
                </a:cubicBezTo>
                <a:cubicBezTo>
                  <a:pt x="115" y="27"/>
                  <a:pt x="133" y="45"/>
                  <a:pt x="133" y="67"/>
                </a:cubicBezTo>
                <a:lnTo>
                  <a:pt x="160" y="67"/>
                </a:lnTo>
                <a:cubicBezTo>
                  <a:pt x="160" y="30"/>
                  <a:pt x="130" y="0"/>
                  <a:pt x="93" y="0"/>
                </a:cubicBezTo>
                <a:cubicBezTo>
                  <a:pt x="56" y="0"/>
                  <a:pt x="26" y="30"/>
                  <a:pt x="26" y="67"/>
                </a:cubicBezTo>
                <a:lnTo>
                  <a:pt x="26" y="106"/>
                </a:lnTo>
                <a:lnTo>
                  <a:pt x="0" y="106"/>
                </a:lnTo>
                <a:lnTo>
                  <a:pt x="0" y="266"/>
                </a:lnTo>
                <a:lnTo>
                  <a:pt x="186" y="266"/>
                </a:lnTo>
                <a:lnTo>
                  <a:pt x="186" y="106"/>
                </a:lnTo>
                <a:lnTo>
                  <a:pt x="53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4" name="Freeform 113">
            <a:extLst>
              <a:ext uri="{FF2B5EF4-FFF2-40B4-BE49-F238E27FC236}">
                <a16:creationId xmlns:a16="http://schemas.microsoft.com/office/drawing/2014/main" id="{3C7436C3-284E-40C6-BCB6-886E71E1EED8}"/>
              </a:ext>
            </a:extLst>
          </p:cNvPr>
          <p:cNvSpPr>
            <a:spLocks noEditPoints="1"/>
          </p:cNvSpPr>
          <p:nvPr/>
        </p:nvSpPr>
        <p:spPr bwMode="auto">
          <a:xfrm>
            <a:off x="6211905" y="3438526"/>
            <a:ext cx="182563" cy="260350"/>
          </a:xfrm>
          <a:custGeom>
            <a:avLst/>
            <a:gdLst>
              <a:gd name="T0" fmla="*/ 106 w 186"/>
              <a:gd name="T1" fmla="*/ 213 h 266"/>
              <a:gd name="T2" fmla="*/ 106 w 186"/>
              <a:gd name="T3" fmla="*/ 213 h 266"/>
              <a:gd name="T4" fmla="*/ 80 w 186"/>
              <a:gd name="T5" fmla="*/ 213 h 266"/>
              <a:gd name="T6" fmla="*/ 80 w 186"/>
              <a:gd name="T7" fmla="*/ 160 h 266"/>
              <a:gd name="T8" fmla="*/ 106 w 186"/>
              <a:gd name="T9" fmla="*/ 160 h 266"/>
              <a:gd name="T10" fmla="*/ 106 w 186"/>
              <a:gd name="T11" fmla="*/ 213 h 266"/>
              <a:gd name="T12" fmla="*/ 53 w 186"/>
              <a:gd name="T13" fmla="*/ 67 h 266"/>
              <a:gd name="T14" fmla="*/ 53 w 186"/>
              <a:gd name="T15" fmla="*/ 67 h 266"/>
              <a:gd name="T16" fmla="*/ 93 w 186"/>
              <a:gd name="T17" fmla="*/ 27 h 266"/>
              <a:gd name="T18" fmla="*/ 133 w 186"/>
              <a:gd name="T19" fmla="*/ 67 h 266"/>
              <a:gd name="T20" fmla="*/ 133 w 186"/>
              <a:gd name="T21" fmla="*/ 106 h 266"/>
              <a:gd name="T22" fmla="*/ 53 w 186"/>
              <a:gd name="T23" fmla="*/ 106 h 266"/>
              <a:gd name="T24" fmla="*/ 53 w 186"/>
              <a:gd name="T25" fmla="*/ 67 h 266"/>
              <a:gd name="T26" fmla="*/ 160 w 186"/>
              <a:gd name="T27" fmla="*/ 106 h 266"/>
              <a:gd name="T28" fmla="*/ 160 w 186"/>
              <a:gd name="T29" fmla="*/ 106 h 266"/>
              <a:gd name="T30" fmla="*/ 160 w 186"/>
              <a:gd name="T31" fmla="*/ 67 h 266"/>
              <a:gd name="T32" fmla="*/ 93 w 186"/>
              <a:gd name="T33" fmla="*/ 0 h 266"/>
              <a:gd name="T34" fmla="*/ 26 w 186"/>
              <a:gd name="T35" fmla="*/ 67 h 266"/>
              <a:gd name="T36" fmla="*/ 26 w 186"/>
              <a:gd name="T37" fmla="*/ 106 h 266"/>
              <a:gd name="T38" fmla="*/ 0 w 186"/>
              <a:gd name="T39" fmla="*/ 106 h 266"/>
              <a:gd name="T40" fmla="*/ 0 w 186"/>
              <a:gd name="T41" fmla="*/ 266 h 266"/>
              <a:gd name="T42" fmla="*/ 186 w 186"/>
              <a:gd name="T43" fmla="*/ 266 h 266"/>
              <a:gd name="T44" fmla="*/ 186 w 186"/>
              <a:gd name="T45" fmla="*/ 106 h 266"/>
              <a:gd name="T46" fmla="*/ 160 w 186"/>
              <a:gd name="T47" fmla="*/ 10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6" h="266">
                <a:moveTo>
                  <a:pt x="106" y="213"/>
                </a:moveTo>
                <a:lnTo>
                  <a:pt x="106" y="213"/>
                </a:lnTo>
                <a:lnTo>
                  <a:pt x="80" y="213"/>
                </a:lnTo>
                <a:lnTo>
                  <a:pt x="80" y="160"/>
                </a:lnTo>
                <a:lnTo>
                  <a:pt x="106" y="160"/>
                </a:lnTo>
                <a:lnTo>
                  <a:pt x="106" y="213"/>
                </a:lnTo>
                <a:close/>
                <a:moveTo>
                  <a:pt x="53" y="67"/>
                </a:moveTo>
                <a:lnTo>
                  <a:pt x="53" y="67"/>
                </a:lnTo>
                <a:cubicBezTo>
                  <a:pt x="53" y="45"/>
                  <a:pt x="71" y="27"/>
                  <a:pt x="93" y="27"/>
                </a:cubicBezTo>
                <a:cubicBezTo>
                  <a:pt x="115" y="27"/>
                  <a:pt x="133" y="45"/>
                  <a:pt x="133" y="67"/>
                </a:cubicBezTo>
                <a:lnTo>
                  <a:pt x="133" y="106"/>
                </a:lnTo>
                <a:lnTo>
                  <a:pt x="53" y="106"/>
                </a:lnTo>
                <a:lnTo>
                  <a:pt x="53" y="67"/>
                </a:lnTo>
                <a:close/>
                <a:moveTo>
                  <a:pt x="160" y="106"/>
                </a:moveTo>
                <a:lnTo>
                  <a:pt x="160" y="106"/>
                </a:lnTo>
                <a:lnTo>
                  <a:pt x="160" y="67"/>
                </a:lnTo>
                <a:cubicBezTo>
                  <a:pt x="160" y="30"/>
                  <a:pt x="130" y="0"/>
                  <a:pt x="93" y="0"/>
                </a:cubicBezTo>
                <a:cubicBezTo>
                  <a:pt x="56" y="0"/>
                  <a:pt x="26" y="30"/>
                  <a:pt x="26" y="67"/>
                </a:cubicBezTo>
                <a:lnTo>
                  <a:pt x="26" y="106"/>
                </a:lnTo>
                <a:lnTo>
                  <a:pt x="0" y="106"/>
                </a:lnTo>
                <a:lnTo>
                  <a:pt x="0" y="266"/>
                </a:lnTo>
                <a:lnTo>
                  <a:pt x="186" y="266"/>
                </a:lnTo>
                <a:lnTo>
                  <a:pt x="186" y="106"/>
                </a:lnTo>
                <a:lnTo>
                  <a:pt x="16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7" name="Freeform 117">
            <a:extLst>
              <a:ext uri="{FF2B5EF4-FFF2-40B4-BE49-F238E27FC236}">
                <a16:creationId xmlns:a16="http://schemas.microsoft.com/office/drawing/2014/main" id="{A3242FF6-40AA-411D-BE27-20E97D0AA818}"/>
              </a:ext>
            </a:extLst>
          </p:cNvPr>
          <p:cNvSpPr>
            <a:spLocks/>
          </p:cNvSpPr>
          <p:nvPr/>
        </p:nvSpPr>
        <p:spPr bwMode="auto">
          <a:xfrm>
            <a:off x="5513399" y="3463933"/>
            <a:ext cx="261938" cy="227013"/>
          </a:xfrm>
          <a:custGeom>
            <a:avLst/>
            <a:gdLst>
              <a:gd name="T0" fmla="*/ 266 w 266"/>
              <a:gd name="T1" fmla="*/ 67 h 231"/>
              <a:gd name="T2" fmla="*/ 266 w 266"/>
              <a:gd name="T3" fmla="*/ 67 h 231"/>
              <a:gd name="T4" fmla="*/ 200 w 266"/>
              <a:gd name="T5" fmla="*/ 0 h 231"/>
              <a:gd name="T6" fmla="*/ 133 w 266"/>
              <a:gd name="T7" fmla="*/ 67 h 231"/>
              <a:gd name="T8" fmla="*/ 66 w 266"/>
              <a:gd name="T9" fmla="*/ 0 h 231"/>
              <a:gd name="T10" fmla="*/ 0 w 266"/>
              <a:gd name="T11" fmla="*/ 67 h 231"/>
              <a:gd name="T12" fmla="*/ 19 w 266"/>
              <a:gd name="T13" fmla="*/ 113 h 231"/>
              <a:gd name="T14" fmla="*/ 18 w 266"/>
              <a:gd name="T15" fmla="*/ 113 h 231"/>
              <a:gd name="T16" fmla="*/ 133 w 266"/>
              <a:gd name="T17" fmla="*/ 231 h 231"/>
              <a:gd name="T18" fmla="*/ 248 w 266"/>
              <a:gd name="T19" fmla="*/ 113 h 231"/>
              <a:gd name="T20" fmla="*/ 248 w 266"/>
              <a:gd name="T21" fmla="*/ 113 h 231"/>
              <a:gd name="T22" fmla="*/ 266 w 266"/>
              <a:gd name="T23" fmla="*/ 6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6" h="231">
                <a:moveTo>
                  <a:pt x="266" y="67"/>
                </a:moveTo>
                <a:lnTo>
                  <a:pt x="266" y="67"/>
                </a:lnTo>
                <a:cubicBezTo>
                  <a:pt x="266" y="30"/>
                  <a:pt x="237" y="0"/>
                  <a:pt x="200" y="0"/>
                </a:cubicBezTo>
                <a:cubicBezTo>
                  <a:pt x="163" y="0"/>
                  <a:pt x="133" y="30"/>
                  <a:pt x="133" y="67"/>
                </a:cubicBezTo>
                <a:cubicBezTo>
                  <a:pt x="133" y="30"/>
                  <a:pt x="103" y="0"/>
                  <a:pt x="66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85"/>
                  <a:pt x="7" y="101"/>
                  <a:pt x="19" y="113"/>
                </a:cubicBezTo>
                <a:lnTo>
                  <a:pt x="18" y="113"/>
                </a:lnTo>
                <a:lnTo>
                  <a:pt x="133" y="231"/>
                </a:lnTo>
                <a:lnTo>
                  <a:pt x="248" y="113"/>
                </a:lnTo>
                <a:lnTo>
                  <a:pt x="248" y="113"/>
                </a:lnTo>
                <a:cubicBezTo>
                  <a:pt x="259" y="101"/>
                  <a:pt x="266" y="85"/>
                  <a:pt x="266" y="67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0" name="Freeform 121">
            <a:extLst>
              <a:ext uri="{FF2B5EF4-FFF2-40B4-BE49-F238E27FC236}">
                <a16:creationId xmlns:a16="http://schemas.microsoft.com/office/drawing/2014/main" id="{0CA1EB9C-A3F8-4667-848C-8B1927C06282}"/>
              </a:ext>
            </a:extLst>
          </p:cNvPr>
          <p:cNvSpPr>
            <a:spLocks noEditPoints="1"/>
          </p:cNvSpPr>
          <p:nvPr/>
        </p:nvSpPr>
        <p:spPr bwMode="auto">
          <a:xfrm>
            <a:off x="4868873" y="3476632"/>
            <a:ext cx="236538" cy="249238"/>
          </a:xfrm>
          <a:custGeom>
            <a:avLst/>
            <a:gdLst>
              <a:gd name="T0" fmla="*/ 93 w 240"/>
              <a:gd name="T1" fmla="*/ 186 h 253"/>
              <a:gd name="T2" fmla="*/ 93 w 240"/>
              <a:gd name="T3" fmla="*/ 186 h 253"/>
              <a:gd name="T4" fmla="*/ 40 w 240"/>
              <a:gd name="T5" fmla="*/ 186 h 253"/>
              <a:gd name="T6" fmla="*/ 40 w 240"/>
              <a:gd name="T7" fmla="*/ 133 h 253"/>
              <a:gd name="T8" fmla="*/ 93 w 240"/>
              <a:gd name="T9" fmla="*/ 133 h 253"/>
              <a:gd name="T10" fmla="*/ 93 w 240"/>
              <a:gd name="T11" fmla="*/ 186 h 253"/>
              <a:gd name="T12" fmla="*/ 120 w 240"/>
              <a:gd name="T13" fmla="*/ 0 h 253"/>
              <a:gd name="T14" fmla="*/ 120 w 240"/>
              <a:gd name="T15" fmla="*/ 0 h 253"/>
              <a:gd name="T16" fmla="*/ 0 w 240"/>
              <a:gd name="T17" fmla="*/ 120 h 253"/>
              <a:gd name="T18" fmla="*/ 0 w 240"/>
              <a:gd name="T19" fmla="*/ 253 h 253"/>
              <a:gd name="T20" fmla="*/ 133 w 240"/>
              <a:gd name="T21" fmla="*/ 253 h 253"/>
              <a:gd name="T22" fmla="*/ 133 w 240"/>
              <a:gd name="T23" fmla="*/ 133 h 253"/>
              <a:gd name="T24" fmla="*/ 187 w 240"/>
              <a:gd name="T25" fmla="*/ 133 h 253"/>
              <a:gd name="T26" fmla="*/ 187 w 240"/>
              <a:gd name="T27" fmla="*/ 253 h 253"/>
              <a:gd name="T28" fmla="*/ 240 w 240"/>
              <a:gd name="T29" fmla="*/ 253 h 253"/>
              <a:gd name="T30" fmla="*/ 240 w 240"/>
              <a:gd name="T31" fmla="*/ 120 h 253"/>
              <a:gd name="T32" fmla="*/ 120 w 240"/>
              <a:gd name="T33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" h="253">
                <a:moveTo>
                  <a:pt x="93" y="186"/>
                </a:moveTo>
                <a:lnTo>
                  <a:pt x="93" y="186"/>
                </a:lnTo>
                <a:lnTo>
                  <a:pt x="40" y="186"/>
                </a:lnTo>
                <a:lnTo>
                  <a:pt x="40" y="133"/>
                </a:lnTo>
                <a:lnTo>
                  <a:pt x="93" y="133"/>
                </a:lnTo>
                <a:lnTo>
                  <a:pt x="93" y="186"/>
                </a:lnTo>
                <a:close/>
                <a:moveTo>
                  <a:pt x="120" y="0"/>
                </a:moveTo>
                <a:lnTo>
                  <a:pt x="120" y="0"/>
                </a:lnTo>
                <a:lnTo>
                  <a:pt x="0" y="120"/>
                </a:lnTo>
                <a:lnTo>
                  <a:pt x="0" y="253"/>
                </a:lnTo>
                <a:lnTo>
                  <a:pt x="133" y="253"/>
                </a:lnTo>
                <a:lnTo>
                  <a:pt x="133" y="133"/>
                </a:lnTo>
                <a:lnTo>
                  <a:pt x="187" y="133"/>
                </a:lnTo>
                <a:lnTo>
                  <a:pt x="187" y="253"/>
                </a:lnTo>
                <a:lnTo>
                  <a:pt x="240" y="253"/>
                </a:lnTo>
                <a:lnTo>
                  <a:pt x="240" y="120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01" name="Group 124">
            <a:extLst>
              <a:ext uri="{FF2B5EF4-FFF2-40B4-BE49-F238E27FC236}">
                <a16:creationId xmlns:a16="http://schemas.microsoft.com/office/drawing/2014/main" id="{459F306A-1D41-4DC1-B309-BFED1D4A12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7358" y="3438526"/>
            <a:ext cx="261938" cy="260350"/>
            <a:chOff x="2644" y="2166"/>
            <a:chExt cx="165" cy="164"/>
          </a:xfrm>
        </p:grpSpPr>
        <p:sp>
          <p:nvSpPr>
            <p:cNvPr id="203" name="Freeform 125">
              <a:extLst>
                <a:ext uri="{FF2B5EF4-FFF2-40B4-BE49-F238E27FC236}">
                  <a16:creationId xmlns:a16="http://schemas.microsoft.com/office/drawing/2014/main" id="{05995E29-1691-49A9-AD99-C2608F779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4" y="2166"/>
              <a:ext cx="165" cy="164"/>
            </a:xfrm>
            <a:custGeom>
              <a:avLst/>
              <a:gdLst>
                <a:gd name="T0" fmla="*/ 240 w 266"/>
                <a:gd name="T1" fmla="*/ 240 h 266"/>
                <a:gd name="T2" fmla="*/ 240 w 266"/>
                <a:gd name="T3" fmla="*/ 240 h 266"/>
                <a:gd name="T4" fmla="*/ 26 w 266"/>
                <a:gd name="T5" fmla="*/ 240 h 266"/>
                <a:gd name="T6" fmla="*/ 26 w 266"/>
                <a:gd name="T7" fmla="*/ 106 h 266"/>
                <a:gd name="T8" fmla="*/ 240 w 266"/>
                <a:gd name="T9" fmla="*/ 106 h 266"/>
                <a:gd name="T10" fmla="*/ 240 w 266"/>
                <a:gd name="T11" fmla="*/ 240 h 266"/>
                <a:gd name="T12" fmla="*/ 240 w 266"/>
                <a:gd name="T13" fmla="*/ 26 h 266"/>
                <a:gd name="T14" fmla="*/ 240 w 266"/>
                <a:gd name="T15" fmla="*/ 26 h 266"/>
                <a:gd name="T16" fmla="*/ 240 w 266"/>
                <a:gd name="T17" fmla="*/ 0 h 266"/>
                <a:gd name="T18" fmla="*/ 213 w 266"/>
                <a:gd name="T19" fmla="*/ 0 h 266"/>
                <a:gd name="T20" fmla="*/ 213 w 266"/>
                <a:gd name="T21" fmla="*/ 26 h 266"/>
                <a:gd name="T22" fmla="*/ 146 w 266"/>
                <a:gd name="T23" fmla="*/ 26 h 266"/>
                <a:gd name="T24" fmla="*/ 146 w 266"/>
                <a:gd name="T25" fmla="*/ 0 h 266"/>
                <a:gd name="T26" fmla="*/ 120 w 266"/>
                <a:gd name="T27" fmla="*/ 0 h 266"/>
                <a:gd name="T28" fmla="*/ 120 w 266"/>
                <a:gd name="T29" fmla="*/ 26 h 266"/>
                <a:gd name="T30" fmla="*/ 53 w 266"/>
                <a:gd name="T31" fmla="*/ 26 h 266"/>
                <a:gd name="T32" fmla="*/ 53 w 266"/>
                <a:gd name="T33" fmla="*/ 0 h 266"/>
                <a:gd name="T34" fmla="*/ 26 w 266"/>
                <a:gd name="T35" fmla="*/ 0 h 266"/>
                <a:gd name="T36" fmla="*/ 26 w 266"/>
                <a:gd name="T37" fmla="*/ 26 h 266"/>
                <a:gd name="T38" fmla="*/ 0 w 266"/>
                <a:gd name="T39" fmla="*/ 26 h 266"/>
                <a:gd name="T40" fmla="*/ 0 w 266"/>
                <a:gd name="T41" fmla="*/ 266 h 266"/>
                <a:gd name="T42" fmla="*/ 266 w 266"/>
                <a:gd name="T43" fmla="*/ 266 h 266"/>
                <a:gd name="T44" fmla="*/ 266 w 266"/>
                <a:gd name="T45" fmla="*/ 26 h 266"/>
                <a:gd name="T46" fmla="*/ 240 w 266"/>
                <a:gd name="T47" fmla="*/ 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66">
                  <a:moveTo>
                    <a:pt x="240" y="240"/>
                  </a:moveTo>
                  <a:lnTo>
                    <a:pt x="240" y="240"/>
                  </a:lnTo>
                  <a:lnTo>
                    <a:pt x="26" y="240"/>
                  </a:lnTo>
                  <a:lnTo>
                    <a:pt x="26" y="106"/>
                  </a:lnTo>
                  <a:lnTo>
                    <a:pt x="240" y="106"/>
                  </a:lnTo>
                  <a:lnTo>
                    <a:pt x="240" y="240"/>
                  </a:lnTo>
                  <a:close/>
                  <a:moveTo>
                    <a:pt x="240" y="26"/>
                  </a:moveTo>
                  <a:lnTo>
                    <a:pt x="240" y="26"/>
                  </a:lnTo>
                  <a:lnTo>
                    <a:pt x="240" y="0"/>
                  </a:lnTo>
                  <a:lnTo>
                    <a:pt x="213" y="0"/>
                  </a:lnTo>
                  <a:lnTo>
                    <a:pt x="213" y="26"/>
                  </a:lnTo>
                  <a:lnTo>
                    <a:pt x="146" y="26"/>
                  </a:lnTo>
                  <a:lnTo>
                    <a:pt x="146" y="0"/>
                  </a:lnTo>
                  <a:lnTo>
                    <a:pt x="120" y="0"/>
                  </a:lnTo>
                  <a:lnTo>
                    <a:pt x="120" y="26"/>
                  </a:lnTo>
                  <a:lnTo>
                    <a:pt x="53" y="26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266"/>
                  </a:lnTo>
                  <a:lnTo>
                    <a:pt x="266" y="266"/>
                  </a:lnTo>
                  <a:lnTo>
                    <a:pt x="266" y="26"/>
                  </a:lnTo>
                  <a:lnTo>
                    <a:pt x="24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" name="Freeform 126">
              <a:extLst>
                <a:ext uri="{FF2B5EF4-FFF2-40B4-BE49-F238E27FC236}">
                  <a16:creationId xmlns:a16="http://schemas.microsoft.com/office/drawing/2014/main" id="{CF78ADD0-BDC6-40C3-931A-1A243197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248"/>
              <a:ext cx="17" cy="1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" name="Freeform 127">
              <a:extLst>
                <a:ext uri="{FF2B5EF4-FFF2-40B4-BE49-F238E27FC236}">
                  <a16:creationId xmlns:a16="http://schemas.microsoft.com/office/drawing/2014/main" id="{52BEBEF8-0641-4B40-8AE9-309A66C8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248"/>
              <a:ext cx="17" cy="1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" name="Freeform 128">
              <a:extLst>
                <a:ext uri="{FF2B5EF4-FFF2-40B4-BE49-F238E27FC236}">
                  <a16:creationId xmlns:a16="http://schemas.microsoft.com/office/drawing/2014/main" id="{2FC9DB17-078F-453D-82AC-37BEEB85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281"/>
              <a:ext cx="17" cy="16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" name="Freeform 129">
              <a:extLst>
                <a:ext uri="{FF2B5EF4-FFF2-40B4-BE49-F238E27FC236}">
                  <a16:creationId xmlns:a16="http://schemas.microsoft.com/office/drawing/2014/main" id="{DAEDA27D-93DE-4086-A31D-3562C846E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281"/>
              <a:ext cx="17" cy="16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7 w 27"/>
                <a:gd name="T5" fmla="*/ 0 h 27"/>
                <a:gd name="T6" fmla="*/ 27 w 27"/>
                <a:gd name="T7" fmla="*/ 27 h 27"/>
                <a:gd name="T8" fmla="*/ 0 w 27"/>
                <a:gd name="T9" fmla="*/ 27 h 27"/>
                <a:gd name="T10" fmla="*/ 0 w 2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8" name="Freeform 130">
              <a:extLst>
                <a:ext uri="{FF2B5EF4-FFF2-40B4-BE49-F238E27FC236}">
                  <a16:creationId xmlns:a16="http://schemas.microsoft.com/office/drawing/2014/main" id="{46C7DD61-DBD1-4C37-B3E2-4EEBCDD0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248"/>
              <a:ext cx="16" cy="17"/>
            </a:xfrm>
            <a:custGeom>
              <a:avLst/>
              <a:gdLst>
                <a:gd name="T0" fmla="*/ 0 w 26"/>
                <a:gd name="T1" fmla="*/ 0 h 27"/>
                <a:gd name="T2" fmla="*/ 0 w 26"/>
                <a:gd name="T3" fmla="*/ 0 h 27"/>
                <a:gd name="T4" fmla="*/ 26 w 26"/>
                <a:gd name="T5" fmla="*/ 0 h 27"/>
                <a:gd name="T6" fmla="*/ 26 w 26"/>
                <a:gd name="T7" fmla="*/ 27 h 27"/>
                <a:gd name="T8" fmla="*/ 0 w 26"/>
                <a:gd name="T9" fmla="*/ 27 h 27"/>
                <a:gd name="T10" fmla="*/ 0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9" name="Freeform 131">
              <a:extLst>
                <a:ext uri="{FF2B5EF4-FFF2-40B4-BE49-F238E27FC236}">
                  <a16:creationId xmlns:a16="http://schemas.microsoft.com/office/drawing/2014/main" id="{17389CB9-B7FB-4EEC-8B69-7EDA155D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281"/>
              <a:ext cx="16" cy="16"/>
            </a:xfrm>
            <a:custGeom>
              <a:avLst/>
              <a:gdLst>
                <a:gd name="T0" fmla="*/ 0 w 26"/>
                <a:gd name="T1" fmla="*/ 0 h 27"/>
                <a:gd name="T2" fmla="*/ 0 w 26"/>
                <a:gd name="T3" fmla="*/ 0 h 27"/>
                <a:gd name="T4" fmla="*/ 26 w 26"/>
                <a:gd name="T5" fmla="*/ 0 h 27"/>
                <a:gd name="T6" fmla="*/ 26 w 26"/>
                <a:gd name="T7" fmla="*/ 27 h 27"/>
                <a:gd name="T8" fmla="*/ 0 w 26"/>
                <a:gd name="T9" fmla="*/ 27 h 27"/>
                <a:gd name="T10" fmla="*/ 0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12" name="Freeform 135">
            <a:extLst>
              <a:ext uri="{FF2B5EF4-FFF2-40B4-BE49-F238E27FC236}">
                <a16:creationId xmlns:a16="http://schemas.microsoft.com/office/drawing/2014/main" id="{DA401F15-F28F-423A-A3C6-5924A0E6D72C}"/>
              </a:ext>
            </a:extLst>
          </p:cNvPr>
          <p:cNvSpPr>
            <a:spLocks noEditPoints="1"/>
          </p:cNvSpPr>
          <p:nvPr/>
        </p:nvSpPr>
        <p:spPr bwMode="auto">
          <a:xfrm>
            <a:off x="3525838" y="3463934"/>
            <a:ext cx="288925" cy="195263"/>
          </a:xfrm>
          <a:custGeom>
            <a:avLst/>
            <a:gdLst>
              <a:gd name="T0" fmla="*/ 147 w 294"/>
              <a:gd name="T1" fmla="*/ 174 h 200"/>
              <a:gd name="T2" fmla="*/ 147 w 294"/>
              <a:gd name="T3" fmla="*/ 174 h 200"/>
              <a:gd name="T4" fmla="*/ 87 w 294"/>
              <a:gd name="T5" fmla="*/ 114 h 200"/>
              <a:gd name="T6" fmla="*/ 147 w 294"/>
              <a:gd name="T7" fmla="*/ 54 h 200"/>
              <a:gd name="T8" fmla="*/ 207 w 294"/>
              <a:gd name="T9" fmla="*/ 114 h 200"/>
              <a:gd name="T10" fmla="*/ 147 w 294"/>
              <a:gd name="T11" fmla="*/ 174 h 200"/>
              <a:gd name="T12" fmla="*/ 54 w 294"/>
              <a:gd name="T13" fmla="*/ 94 h 200"/>
              <a:gd name="T14" fmla="*/ 54 w 294"/>
              <a:gd name="T15" fmla="*/ 94 h 200"/>
              <a:gd name="T16" fmla="*/ 27 w 294"/>
              <a:gd name="T17" fmla="*/ 94 h 200"/>
              <a:gd name="T18" fmla="*/ 27 w 294"/>
              <a:gd name="T19" fmla="*/ 67 h 200"/>
              <a:gd name="T20" fmla="*/ 54 w 294"/>
              <a:gd name="T21" fmla="*/ 67 h 200"/>
              <a:gd name="T22" fmla="*/ 54 w 294"/>
              <a:gd name="T23" fmla="*/ 94 h 200"/>
              <a:gd name="T24" fmla="*/ 214 w 294"/>
              <a:gd name="T25" fmla="*/ 40 h 200"/>
              <a:gd name="T26" fmla="*/ 214 w 294"/>
              <a:gd name="T27" fmla="*/ 40 h 200"/>
              <a:gd name="T28" fmla="*/ 187 w 294"/>
              <a:gd name="T29" fmla="*/ 0 h 200"/>
              <a:gd name="T30" fmla="*/ 107 w 294"/>
              <a:gd name="T31" fmla="*/ 0 h 200"/>
              <a:gd name="T32" fmla="*/ 80 w 294"/>
              <a:gd name="T33" fmla="*/ 40 h 200"/>
              <a:gd name="T34" fmla="*/ 54 w 294"/>
              <a:gd name="T35" fmla="*/ 40 h 200"/>
              <a:gd name="T36" fmla="*/ 54 w 294"/>
              <a:gd name="T37" fmla="*/ 14 h 200"/>
              <a:gd name="T38" fmla="*/ 27 w 294"/>
              <a:gd name="T39" fmla="*/ 14 h 200"/>
              <a:gd name="T40" fmla="*/ 27 w 294"/>
              <a:gd name="T41" fmla="*/ 40 h 200"/>
              <a:gd name="T42" fmla="*/ 0 w 294"/>
              <a:gd name="T43" fmla="*/ 40 h 200"/>
              <a:gd name="T44" fmla="*/ 0 w 294"/>
              <a:gd name="T45" fmla="*/ 200 h 200"/>
              <a:gd name="T46" fmla="*/ 294 w 294"/>
              <a:gd name="T47" fmla="*/ 200 h 200"/>
              <a:gd name="T48" fmla="*/ 294 w 294"/>
              <a:gd name="T49" fmla="*/ 40 h 200"/>
              <a:gd name="T50" fmla="*/ 214 w 294"/>
              <a:gd name="T51" fmla="*/ 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4" h="200">
                <a:moveTo>
                  <a:pt x="147" y="174"/>
                </a:moveTo>
                <a:lnTo>
                  <a:pt x="147" y="174"/>
                </a:lnTo>
                <a:cubicBezTo>
                  <a:pt x="114" y="174"/>
                  <a:pt x="87" y="147"/>
                  <a:pt x="87" y="114"/>
                </a:cubicBezTo>
                <a:cubicBezTo>
                  <a:pt x="87" y="80"/>
                  <a:pt x="114" y="54"/>
                  <a:pt x="147" y="54"/>
                </a:cubicBezTo>
                <a:cubicBezTo>
                  <a:pt x="180" y="54"/>
                  <a:pt x="207" y="80"/>
                  <a:pt x="207" y="114"/>
                </a:cubicBezTo>
                <a:cubicBezTo>
                  <a:pt x="207" y="147"/>
                  <a:pt x="180" y="174"/>
                  <a:pt x="147" y="174"/>
                </a:cubicBezTo>
                <a:close/>
                <a:moveTo>
                  <a:pt x="54" y="94"/>
                </a:moveTo>
                <a:lnTo>
                  <a:pt x="54" y="94"/>
                </a:lnTo>
                <a:lnTo>
                  <a:pt x="27" y="94"/>
                </a:lnTo>
                <a:lnTo>
                  <a:pt x="27" y="67"/>
                </a:lnTo>
                <a:lnTo>
                  <a:pt x="54" y="67"/>
                </a:lnTo>
                <a:lnTo>
                  <a:pt x="54" y="94"/>
                </a:lnTo>
                <a:close/>
                <a:moveTo>
                  <a:pt x="214" y="40"/>
                </a:moveTo>
                <a:lnTo>
                  <a:pt x="214" y="40"/>
                </a:lnTo>
                <a:lnTo>
                  <a:pt x="187" y="0"/>
                </a:lnTo>
                <a:lnTo>
                  <a:pt x="107" y="0"/>
                </a:lnTo>
                <a:lnTo>
                  <a:pt x="80" y="40"/>
                </a:lnTo>
                <a:lnTo>
                  <a:pt x="54" y="40"/>
                </a:lnTo>
                <a:lnTo>
                  <a:pt x="54" y="14"/>
                </a:lnTo>
                <a:lnTo>
                  <a:pt x="27" y="14"/>
                </a:lnTo>
                <a:lnTo>
                  <a:pt x="27" y="40"/>
                </a:lnTo>
                <a:lnTo>
                  <a:pt x="0" y="40"/>
                </a:lnTo>
                <a:lnTo>
                  <a:pt x="0" y="200"/>
                </a:lnTo>
                <a:lnTo>
                  <a:pt x="294" y="200"/>
                </a:lnTo>
                <a:lnTo>
                  <a:pt x="294" y="40"/>
                </a:lnTo>
                <a:lnTo>
                  <a:pt x="214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13" name="Group 138">
            <a:extLst>
              <a:ext uri="{FF2B5EF4-FFF2-40B4-BE49-F238E27FC236}">
                <a16:creationId xmlns:a16="http://schemas.microsoft.com/office/drawing/2014/main" id="{1255C0D3-746E-4136-92B8-7F204403CB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9888" y="3405188"/>
            <a:ext cx="203200" cy="320675"/>
            <a:chOff x="1833" y="2145"/>
            <a:chExt cx="128" cy="202"/>
          </a:xfrm>
        </p:grpSpPr>
        <p:sp>
          <p:nvSpPr>
            <p:cNvPr id="215" name="Freeform 139">
              <a:extLst>
                <a:ext uri="{FF2B5EF4-FFF2-40B4-BE49-F238E27FC236}">
                  <a16:creationId xmlns:a16="http://schemas.microsoft.com/office/drawing/2014/main" id="{F04AB1D1-B5A9-4FAC-9859-CAF735DB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190"/>
              <a:ext cx="128" cy="157"/>
            </a:xfrm>
            <a:custGeom>
              <a:avLst/>
              <a:gdLst>
                <a:gd name="T0" fmla="*/ 183 w 207"/>
                <a:gd name="T1" fmla="*/ 125 h 254"/>
                <a:gd name="T2" fmla="*/ 183 w 207"/>
                <a:gd name="T3" fmla="*/ 125 h 254"/>
                <a:gd name="T4" fmla="*/ 207 w 207"/>
                <a:gd name="T5" fmla="*/ 112 h 254"/>
                <a:gd name="T6" fmla="*/ 143 w 207"/>
                <a:gd name="T7" fmla="*/ 0 h 254"/>
                <a:gd name="T8" fmla="*/ 143 w 207"/>
                <a:gd name="T9" fmla="*/ 1 h 254"/>
                <a:gd name="T10" fmla="*/ 63 w 207"/>
                <a:gd name="T11" fmla="*/ 1 h 254"/>
                <a:gd name="T12" fmla="*/ 63 w 207"/>
                <a:gd name="T13" fmla="*/ 0 h 254"/>
                <a:gd name="T14" fmla="*/ 0 w 207"/>
                <a:gd name="T15" fmla="*/ 112 h 254"/>
                <a:gd name="T16" fmla="*/ 23 w 207"/>
                <a:gd name="T17" fmla="*/ 125 h 254"/>
                <a:gd name="T18" fmla="*/ 63 w 207"/>
                <a:gd name="T19" fmla="*/ 54 h 254"/>
                <a:gd name="T20" fmla="*/ 63 w 207"/>
                <a:gd name="T21" fmla="*/ 80 h 254"/>
                <a:gd name="T22" fmla="*/ 36 w 207"/>
                <a:gd name="T23" fmla="*/ 174 h 254"/>
                <a:gd name="T24" fmla="*/ 63 w 207"/>
                <a:gd name="T25" fmla="*/ 174 h 254"/>
                <a:gd name="T26" fmla="*/ 63 w 207"/>
                <a:gd name="T27" fmla="*/ 254 h 254"/>
                <a:gd name="T28" fmla="*/ 90 w 207"/>
                <a:gd name="T29" fmla="*/ 254 h 254"/>
                <a:gd name="T30" fmla="*/ 90 w 207"/>
                <a:gd name="T31" fmla="*/ 174 h 254"/>
                <a:gd name="T32" fmla="*/ 116 w 207"/>
                <a:gd name="T33" fmla="*/ 174 h 254"/>
                <a:gd name="T34" fmla="*/ 116 w 207"/>
                <a:gd name="T35" fmla="*/ 254 h 254"/>
                <a:gd name="T36" fmla="*/ 143 w 207"/>
                <a:gd name="T37" fmla="*/ 254 h 254"/>
                <a:gd name="T38" fmla="*/ 143 w 207"/>
                <a:gd name="T39" fmla="*/ 174 h 254"/>
                <a:gd name="T40" fmla="*/ 170 w 207"/>
                <a:gd name="T41" fmla="*/ 174 h 254"/>
                <a:gd name="T42" fmla="*/ 143 w 207"/>
                <a:gd name="T43" fmla="*/ 80 h 254"/>
                <a:gd name="T44" fmla="*/ 143 w 207"/>
                <a:gd name="T45" fmla="*/ 54 h 254"/>
                <a:gd name="T46" fmla="*/ 183 w 207"/>
                <a:gd name="T47" fmla="*/ 12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254">
                  <a:moveTo>
                    <a:pt x="183" y="125"/>
                  </a:moveTo>
                  <a:lnTo>
                    <a:pt x="183" y="125"/>
                  </a:lnTo>
                  <a:lnTo>
                    <a:pt x="207" y="112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0" y="112"/>
                  </a:lnTo>
                  <a:lnTo>
                    <a:pt x="23" y="125"/>
                  </a:lnTo>
                  <a:lnTo>
                    <a:pt x="63" y="54"/>
                  </a:lnTo>
                  <a:lnTo>
                    <a:pt x="63" y="80"/>
                  </a:lnTo>
                  <a:lnTo>
                    <a:pt x="36" y="174"/>
                  </a:lnTo>
                  <a:lnTo>
                    <a:pt x="63" y="174"/>
                  </a:lnTo>
                  <a:lnTo>
                    <a:pt x="63" y="254"/>
                  </a:lnTo>
                  <a:lnTo>
                    <a:pt x="90" y="254"/>
                  </a:lnTo>
                  <a:lnTo>
                    <a:pt x="90" y="174"/>
                  </a:lnTo>
                  <a:lnTo>
                    <a:pt x="116" y="174"/>
                  </a:lnTo>
                  <a:lnTo>
                    <a:pt x="116" y="254"/>
                  </a:lnTo>
                  <a:lnTo>
                    <a:pt x="143" y="254"/>
                  </a:lnTo>
                  <a:lnTo>
                    <a:pt x="143" y="174"/>
                  </a:lnTo>
                  <a:lnTo>
                    <a:pt x="170" y="174"/>
                  </a:lnTo>
                  <a:lnTo>
                    <a:pt x="143" y="80"/>
                  </a:lnTo>
                  <a:lnTo>
                    <a:pt x="143" y="54"/>
                  </a:lnTo>
                  <a:lnTo>
                    <a:pt x="183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6" name="Freeform 140">
              <a:extLst>
                <a:ext uri="{FF2B5EF4-FFF2-40B4-BE49-F238E27FC236}">
                  <a16:creationId xmlns:a16="http://schemas.microsoft.com/office/drawing/2014/main" id="{529E0B6C-42C0-432C-94B5-A9F65C28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2145"/>
              <a:ext cx="37" cy="37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17" name="Group 143">
            <a:extLst>
              <a:ext uri="{FF2B5EF4-FFF2-40B4-BE49-F238E27FC236}">
                <a16:creationId xmlns:a16="http://schemas.microsoft.com/office/drawing/2014/main" id="{120A4839-D7F5-43C1-8150-022903638D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52668" y="3406776"/>
            <a:ext cx="201613" cy="317500"/>
            <a:chOff x="1419" y="2146"/>
            <a:chExt cx="127" cy="200"/>
          </a:xfrm>
        </p:grpSpPr>
        <p:sp>
          <p:nvSpPr>
            <p:cNvPr id="219" name="Freeform 144">
              <a:extLst>
                <a:ext uri="{FF2B5EF4-FFF2-40B4-BE49-F238E27FC236}">
                  <a16:creationId xmlns:a16="http://schemas.microsoft.com/office/drawing/2014/main" id="{8439CF74-DAFF-4E4F-8296-D2F8F8A2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2146"/>
              <a:ext cx="36" cy="36"/>
            </a:xfrm>
            <a:custGeom>
              <a:avLst/>
              <a:gdLst>
                <a:gd name="T0" fmla="*/ 29 w 59"/>
                <a:gd name="T1" fmla="*/ 59 h 59"/>
                <a:gd name="T2" fmla="*/ 29 w 59"/>
                <a:gd name="T3" fmla="*/ 59 h 59"/>
                <a:gd name="T4" fmla="*/ 59 w 59"/>
                <a:gd name="T5" fmla="*/ 30 h 59"/>
                <a:gd name="T6" fmla="*/ 29 w 59"/>
                <a:gd name="T7" fmla="*/ 0 h 59"/>
                <a:gd name="T8" fmla="*/ 0 w 59"/>
                <a:gd name="T9" fmla="*/ 30 h 59"/>
                <a:gd name="T10" fmla="*/ 29 w 59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lnTo>
                    <a:pt x="29" y="59"/>
                  </a:lnTo>
                  <a:cubicBezTo>
                    <a:pt x="46" y="59"/>
                    <a:pt x="59" y="46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59"/>
                    <a:pt x="29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0" name="Freeform 145">
              <a:extLst>
                <a:ext uri="{FF2B5EF4-FFF2-40B4-BE49-F238E27FC236}">
                  <a16:creationId xmlns:a16="http://schemas.microsoft.com/office/drawing/2014/main" id="{324EDB29-BB3E-4190-95F2-BBE2AAEC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191"/>
              <a:ext cx="127" cy="155"/>
            </a:xfrm>
            <a:custGeom>
              <a:avLst/>
              <a:gdLst>
                <a:gd name="T0" fmla="*/ 204 w 204"/>
                <a:gd name="T1" fmla="*/ 110 h 250"/>
                <a:gd name="T2" fmla="*/ 204 w 204"/>
                <a:gd name="T3" fmla="*/ 110 h 250"/>
                <a:gd name="T4" fmla="*/ 142 w 204"/>
                <a:gd name="T5" fmla="*/ 0 h 250"/>
                <a:gd name="T6" fmla="*/ 142 w 204"/>
                <a:gd name="T7" fmla="*/ 0 h 250"/>
                <a:gd name="T8" fmla="*/ 63 w 204"/>
                <a:gd name="T9" fmla="*/ 0 h 250"/>
                <a:gd name="T10" fmla="*/ 63 w 204"/>
                <a:gd name="T11" fmla="*/ 0 h 250"/>
                <a:gd name="T12" fmla="*/ 0 w 204"/>
                <a:gd name="T13" fmla="*/ 110 h 250"/>
                <a:gd name="T14" fmla="*/ 23 w 204"/>
                <a:gd name="T15" fmla="*/ 123 h 250"/>
                <a:gd name="T16" fmla="*/ 63 w 204"/>
                <a:gd name="T17" fmla="*/ 53 h 250"/>
                <a:gd name="T18" fmla="*/ 63 w 204"/>
                <a:gd name="T19" fmla="*/ 250 h 250"/>
                <a:gd name="T20" fmla="*/ 89 w 204"/>
                <a:gd name="T21" fmla="*/ 250 h 250"/>
                <a:gd name="T22" fmla="*/ 89 w 204"/>
                <a:gd name="T23" fmla="*/ 144 h 250"/>
                <a:gd name="T24" fmla="*/ 115 w 204"/>
                <a:gd name="T25" fmla="*/ 144 h 250"/>
                <a:gd name="T26" fmla="*/ 115 w 204"/>
                <a:gd name="T27" fmla="*/ 250 h 250"/>
                <a:gd name="T28" fmla="*/ 142 w 204"/>
                <a:gd name="T29" fmla="*/ 250 h 250"/>
                <a:gd name="T30" fmla="*/ 142 w 204"/>
                <a:gd name="T31" fmla="*/ 53 h 250"/>
                <a:gd name="T32" fmla="*/ 181 w 204"/>
                <a:gd name="T33" fmla="*/ 123 h 250"/>
                <a:gd name="T34" fmla="*/ 204 w 204"/>
                <a:gd name="T35" fmla="*/ 11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" h="250">
                  <a:moveTo>
                    <a:pt x="204" y="110"/>
                  </a:moveTo>
                  <a:lnTo>
                    <a:pt x="204" y="11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110"/>
                  </a:lnTo>
                  <a:lnTo>
                    <a:pt x="23" y="123"/>
                  </a:lnTo>
                  <a:lnTo>
                    <a:pt x="63" y="53"/>
                  </a:lnTo>
                  <a:lnTo>
                    <a:pt x="63" y="250"/>
                  </a:lnTo>
                  <a:lnTo>
                    <a:pt x="89" y="250"/>
                  </a:lnTo>
                  <a:lnTo>
                    <a:pt x="89" y="144"/>
                  </a:lnTo>
                  <a:lnTo>
                    <a:pt x="115" y="144"/>
                  </a:lnTo>
                  <a:lnTo>
                    <a:pt x="115" y="250"/>
                  </a:lnTo>
                  <a:lnTo>
                    <a:pt x="142" y="250"/>
                  </a:lnTo>
                  <a:lnTo>
                    <a:pt x="142" y="53"/>
                  </a:lnTo>
                  <a:lnTo>
                    <a:pt x="181" y="123"/>
                  </a:lnTo>
                  <a:lnTo>
                    <a:pt x="204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21" name="Group 148">
            <a:extLst>
              <a:ext uri="{FF2B5EF4-FFF2-40B4-BE49-F238E27FC236}">
                <a16:creationId xmlns:a16="http://schemas.microsoft.com/office/drawing/2014/main" id="{E640BD3D-C424-4EF3-B006-3797D4DB0D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7030" y="3411538"/>
            <a:ext cx="195263" cy="314325"/>
            <a:chOff x="1006" y="2149"/>
            <a:chExt cx="123" cy="198"/>
          </a:xfrm>
        </p:grpSpPr>
        <p:sp>
          <p:nvSpPr>
            <p:cNvPr id="223" name="Freeform 149">
              <a:extLst>
                <a:ext uri="{FF2B5EF4-FFF2-40B4-BE49-F238E27FC236}">
                  <a16:creationId xmlns:a16="http://schemas.microsoft.com/office/drawing/2014/main" id="{D0CAC321-1CED-468A-AC94-310D93F74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231"/>
              <a:ext cx="123" cy="116"/>
            </a:xfrm>
            <a:custGeom>
              <a:avLst/>
              <a:gdLst>
                <a:gd name="T0" fmla="*/ 173 w 200"/>
                <a:gd name="T1" fmla="*/ 0 h 187"/>
                <a:gd name="T2" fmla="*/ 173 w 200"/>
                <a:gd name="T3" fmla="*/ 0 h 187"/>
                <a:gd name="T4" fmla="*/ 173 w 200"/>
                <a:gd name="T5" fmla="*/ 14 h 187"/>
                <a:gd name="T6" fmla="*/ 100 w 200"/>
                <a:gd name="T7" fmla="*/ 87 h 187"/>
                <a:gd name="T8" fmla="*/ 27 w 200"/>
                <a:gd name="T9" fmla="*/ 14 h 187"/>
                <a:gd name="T10" fmla="*/ 27 w 200"/>
                <a:gd name="T11" fmla="*/ 0 h 187"/>
                <a:gd name="T12" fmla="*/ 0 w 200"/>
                <a:gd name="T13" fmla="*/ 0 h 187"/>
                <a:gd name="T14" fmla="*/ 0 w 200"/>
                <a:gd name="T15" fmla="*/ 14 h 187"/>
                <a:gd name="T16" fmla="*/ 87 w 200"/>
                <a:gd name="T17" fmla="*/ 113 h 187"/>
                <a:gd name="T18" fmla="*/ 87 w 200"/>
                <a:gd name="T19" fmla="*/ 160 h 187"/>
                <a:gd name="T20" fmla="*/ 33 w 200"/>
                <a:gd name="T21" fmla="*/ 160 h 187"/>
                <a:gd name="T22" fmla="*/ 33 w 200"/>
                <a:gd name="T23" fmla="*/ 187 h 187"/>
                <a:gd name="T24" fmla="*/ 167 w 200"/>
                <a:gd name="T25" fmla="*/ 187 h 187"/>
                <a:gd name="T26" fmla="*/ 167 w 200"/>
                <a:gd name="T27" fmla="*/ 160 h 187"/>
                <a:gd name="T28" fmla="*/ 113 w 200"/>
                <a:gd name="T29" fmla="*/ 160 h 187"/>
                <a:gd name="T30" fmla="*/ 113 w 200"/>
                <a:gd name="T31" fmla="*/ 113 h 187"/>
                <a:gd name="T32" fmla="*/ 200 w 200"/>
                <a:gd name="T33" fmla="*/ 14 h 187"/>
                <a:gd name="T34" fmla="*/ 200 w 200"/>
                <a:gd name="T35" fmla="*/ 0 h 187"/>
                <a:gd name="T36" fmla="*/ 173 w 200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187">
                  <a:moveTo>
                    <a:pt x="173" y="0"/>
                  </a:moveTo>
                  <a:lnTo>
                    <a:pt x="173" y="0"/>
                  </a:lnTo>
                  <a:lnTo>
                    <a:pt x="173" y="14"/>
                  </a:lnTo>
                  <a:cubicBezTo>
                    <a:pt x="173" y="54"/>
                    <a:pt x="141" y="87"/>
                    <a:pt x="100" y="87"/>
                  </a:cubicBezTo>
                  <a:cubicBezTo>
                    <a:pt x="60" y="87"/>
                    <a:pt x="27" y="54"/>
                    <a:pt x="27" y="14"/>
                  </a:cubicBezTo>
                  <a:lnTo>
                    <a:pt x="27" y="0"/>
                  </a:lnTo>
                  <a:lnTo>
                    <a:pt x="0" y="0"/>
                  </a:lnTo>
                  <a:lnTo>
                    <a:pt x="0" y="14"/>
                  </a:lnTo>
                  <a:cubicBezTo>
                    <a:pt x="0" y="64"/>
                    <a:pt x="38" y="106"/>
                    <a:pt x="87" y="113"/>
                  </a:cubicBezTo>
                  <a:lnTo>
                    <a:pt x="87" y="160"/>
                  </a:lnTo>
                  <a:lnTo>
                    <a:pt x="33" y="160"/>
                  </a:lnTo>
                  <a:lnTo>
                    <a:pt x="33" y="187"/>
                  </a:lnTo>
                  <a:lnTo>
                    <a:pt x="167" y="187"/>
                  </a:lnTo>
                  <a:lnTo>
                    <a:pt x="167" y="160"/>
                  </a:lnTo>
                  <a:lnTo>
                    <a:pt x="113" y="160"/>
                  </a:lnTo>
                  <a:lnTo>
                    <a:pt x="113" y="113"/>
                  </a:lnTo>
                  <a:cubicBezTo>
                    <a:pt x="162" y="106"/>
                    <a:pt x="200" y="64"/>
                    <a:pt x="200" y="14"/>
                  </a:cubicBezTo>
                  <a:lnTo>
                    <a:pt x="20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4" name="Freeform 150">
              <a:extLst>
                <a:ext uri="{FF2B5EF4-FFF2-40B4-BE49-F238E27FC236}">
                  <a16:creationId xmlns:a16="http://schemas.microsoft.com/office/drawing/2014/main" id="{AB3E1F29-A2D4-4AFF-879E-EBADEF31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2149"/>
              <a:ext cx="65" cy="124"/>
            </a:xfrm>
            <a:custGeom>
              <a:avLst/>
              <a:gdLst>
                <a:gd name="T0" fmla="*/ 53 w 106"/>
                <a:gd name="T1" fmla="*/ 200 h 200"/>
                <a:gd name="T2" fmla="*/ 53 w 106"/>
                <a:gd name="T3" fmla="*/ 200 h 200"/>
                <a:gd name="T4" fmla="*/ 106 w 106"/>
                <a:gd name="T5" fmla="*/ 147 h 200"/>
                <a:gd name="T6" fmla="*/ 106 w 106"/>
                <a:gd name="T7" fmla="*/ 53 h 200"/>
                <a:gd name="T8" fmla="*/ 53 w 106"/>
                <a:gd name="T9" fmla="*/ 0 h 200"/>
                <a:gd name="T10" fmla="*/ 0 w 106"/>
                <a:gd name="T11" fmla="*/ 53 h 200"/>
                <a:gd name="T12" fmla="*/ 0 w 106"/>
                <a:gd name="T13" fmla="*/ 147 h 200"/>
                <a:gd name="T14" fmla="*/ 53 w 106"/>
                <a:gd name="T1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00">
                  <a:moveTo>
                    <a:pt x="53" y="200"/>
                  </a:moveTo>
                  <a:lnTo>
                    <a:pt x="53" y="200"/>
                  </a:lnTo>
                  <a:cubicBezTo>
                    <a:pt x="83" y="200"/>
                    <a:pt x="106" y="176"/>
                    <a:pt x="106" y="147"/>
                  </a:cubicBezTo>
                  <a:lnTo>
                    <a:pt x="106" y="53"/>
                  </a:lnTo>
                  <a:cubicBezTo>
                    <a:pt x="106" y="24"/>
                    <a:pt x="8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lnTo>
                    <a:pt x="0" y="147"/>
                  </a:lnTo>
                  <a:cubicBezTo>
                    <a:pt x="0" y="176"/>
                    <a:pt x="24" y="200"/>
                    <a:pt x="53" y="2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27" name="Freeform 154">
            <a:extLst>
              <a:ext uri="{FF2B5EF4-FFF2-40B4-BE49-F238E27FC236}">
                <a16:creationId xmlns:a16="http://schemas.microsoft.com/office/drawing/2014/main" id="{A13D187A-0170-4C52-AA38-5A503E5F8574}"/>
              </a:ext>
            </a:extLst>
          </p:cNvPr>
          <p:cNvSpPr>
            <a:spLocks/>
          </p:cNvSpPr>
          <p:nvPr/>
        </p:nvSpPr>
        <p:spPr bwMode="auto">
          <a:xfrm>
            <a:off x="904877" y="3451226"/>
            <a:ext cx="249238" cy="247650"/>
          </a:xfrm>
          <a:custGeom>
            <a:avLst/>
            <a:gdLst>
              <a:gd name="T0" fmla="*/ 53 w 253"/>
              <a:gd name="T1" fmla="*/ 0 h 253"/>
              <a:gd name="T2" fmla="*/ 53 w 253"/>
              <a:gd name="T3" fmla="*/ 0 h 253"/>
              <a:gd name="T4" fmla="*/ 53 w 253"/>
              <a:gd name="T5" fmla="*/ 176 h 253"/>
              <a:gd name="T6" fmla="*/ 40 w 253"/>
              <a:gd name="T7" fmla="*/ 173 h 253"/>
              <a:gd name="T8" fmla="*/ 0 w 253"/>
              <a:gd name="T9" fmla="*/ 213 h 253"/>
              <a:gd name="T10" fmla="*/ 40 w 253"/>
              <a:gd name="T11" fmla="*/ 253 h 253"/>
              <a:gd name="T12" fmla="*/ 80 w 253"/>
              <a:gd name="T13" fmla="*/ 213 h 253"/>
              <a:gd name="T14" fmla="*/ 80 w 253"/>
              <a:gd name="T15" fmla="*/ 27 h 253"/>
              <a:gd name="T16" fmla="*/ 226 w 253"/>
              <a:gd name="T17" fmla="*/ 27 h 253"/>
              <a:gd name="T18" fmla="*/ 226 w 253"/>
              <a:gd name="T19" fmla="*/ 176 h 253"/>
              <a:gd name="T20" fmla="*/ 213 w 253"/>
              <a:gd name="T21" fmla="*/ 173 h 253"/>
              <a:gd name="T22" fmla="*/ 173 w 253"/>
              <a:gd name="T23" fmla="*/ 213 h 253"/>
              <a:gd name="T24" fmla="*/ 213 w 253"/>
              <a:gd name="T25" fmla="*/ 253 h 253"/>
              <a:gd name="T26" fmla="*/ 253 w 253"/>
              <a:gd name="T27" fmla="*/ 213 h 253"/>
              <a:gd name="T28" fmla="*/ 253 w 253"/>
              <a:gd name="T29" fmla="*/ 0 h 253"/>
              <a:gd name="T30" fmla="*/ 53 w 253"/>
              <a:gd name="T3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3" h="253">
                <a:moveTo>
                  <a:pt x="53" y="0"/>
                </a:moveTo>
                <a:lnTo>
                  <a:pt x="53" y="0"/>
                </a:lnTo>
                <a:lnTo>
                  <a:pt x="53" y="176"/>
                </a:lnTo>
                <a:cubicBezTo>
                  <a:pt x="49" y="174"/>
                  <a:pt x="45" y="173"/>
                  <a:pt x="40" y="173"/>
                </a:cubicBezTo>
                <a:cubicBezTo>
                  <a:pt x="18" y="173"/>
                  <a:pt x="0" y="191"/>
                  <a:pt x="0" y="213"/>
                </a:cubicBezTo>
                <a:cubicBezTo>
                  <a:pt x="0" y="235"/>
                  <a:pt x="18" y="253"/>
                  <a:pt x="40" y="253"/>
                </a:cubicBezTo>
                <a:cubicBezTo>
                  <a:pt x="62" y="253"/>
                  <a:pt x="80" y="235"/>
                  <a:pt x="80" y="213"/>
                </a:cubicBezTo>
                <a:lnTo>
                  <a:pt x="80" y="27"/>
                </a:lnTo>
                <a:lnTo>
                  <a:pt x="226" y="27"/>
                </a:lnTo>
                <a:lnTo>
                  <a:pt x="226" y="176"/>
                </a:lnTo>
                <a:cubicBezTo>
                  <a:pt x="222" y="174"/>
                  <a:pt x="218" y="173"/>
                  <a:pt x="213" y="173"/>
                </a:cubicBezTo>
                <a:cubicBezTo>
                  <a:pt x="191" y="173"/>
                  <a:pt x="173" y="191"/>
                  <a:pt x="173" y="213"/>
                </a:cubicBezTo>
                <a:cubicBezTo>
                  <a:pt x="173" y="235"/>
                  <a:pt x="191" y="253"/>
                  <a:pt x="213" y="253"/>
                </a:cubicBezTo>
                <a:cubicBezTo>
                  <a:pt x="235" y="253"/>
                  <a:pt x="253" y="235"/>
                  <a:pt x="253" y="213"/>
                </a:cubicBezTo>
                <a:lnTo>
                  <a:pt x="253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28" name="Group 157">
            <a:extLst>
              <a:ext uri="{FF2B5EF4-FFF2-40B4-BE49-F238E27FC236}">
                <a16:creationId xmlns:a16="http://schemas.microsoft.com/office/drawing/2014/main" id="{81A812D7-0B3D-46FC-B443-B3F2A82020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4121151"/>
            <a:ext cx="314325" cy="222250"/>
            <a:chOff x="554" y="2596"/>
            <a:chExt cx="198" cy="140"/>
          </a:xfrm>
        </p:grpSpPr>
        <p:sp>
          <p:nvSpPr>
            <p:cNvPr id="230" name="Freeform 158">
              <a:extLst>
                <a:ext uri="{FF2B5EF4-FFF2-40B4-BE49-F238E27FC236}">
                  <a16:creationId xmlns:a16="http://schemas.microsoft.com/office/drawing/2014/main" id="{86B5010F-53FB-45DF-AD17-527666F2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596"/>
              <a:ext cx="57" cy="57"/>
            </a:xfrm>
            <a:custGeom>
              <a:avLst/>
              <a:gdLst>
                <a:gd name="T0" fmla="*/ 93 w 93"/>
                <a:gd name="T1" fmla="*/ 93 h 93"/>
                <a:gd name="T2" fmla="*/ 93 w 93"/>
                <a:gd name="T3" fmla="*/ 93 h 93"/>
                <a:gd name="T4" fmla="*/ 0 w 93"/>
                <a:gd name="T5" fmla="*/ 93 h 93"/>
                <a:gd name="T6" fmla="*/ 0 w 93"/>
                <a:gd name="T7" fmla="*/ 0 h 93"/>
                <a:gd name="T8" fmla="*/ 93 w 93"/>
                <a:gd name="T9" fmla="*/ 0 h 93"/>
                <a:gd name="T10" fmla="*/ 93 w 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93" y="93"/>
                  </a:moveTo>
                  <a:lnTo>
                    <a:pt x="93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1" name="Freeform 159">
              <a:extLst>
                <a:ext uri="{FF2B5EF4-FFF2-40B4-BE49-F238E27FC236}">
                  <a16:creationId xmlns:a16="http://schemas.microsoft.com/office/drawing/2014/main" id="{99BC25A4-DC22-4915-864B-A9784931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678"/>
              <a:ext cx="57" cy="58"/>
            </a:xfrm>
            <a:custGeom>
              <a:avLst/>
              <a:gdLst>
                <a:gd name="T0" fmla="*/ 93 w 93"/>
                <a:gd name="T1" fmla="*/ 94 h 94"/>
                <a:gd name="T2" fmla="*/ 93 w 93"/>
                <a:gd name="T3" fmla="*/ 94 h 94"/>
                <a:gd name="T4" fmla="*/ 0 w 93"/>
                <a:gd name="T5" fmla="*/ 94 h 94"/>
                <a:gd name="T6" fmla="*/ 0 w 93"/>
                <a:gd name="T7" fmla="*/ 0 h 94"/>
                <a:gd name="T8" fmla="*/ 93 w 93"/>
                <a:gd name="T9" fmla="*/ 0 h 94"/>
                <a:gd name="T10" fmla="*/ 93 w 93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4">
                  <a:moveTo>
                    <a:pt x="93" y="94"/>
                  </a:moveTo>
                  <a:lnTo>
                    <a:pt x="93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2" name="Freeform 160">
              <a:extLst>
                <a:ext uri="{FF2B5EF4-FFF2-40B4-BE49-F238E27FC236}">
                  <a16:creationId xmlns:a16="http://schemas.microsoft.com/office/drawing/2014/main" id="{B58E79EF-BB50-4851-9C42-BF9129172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2596"/>
              <a:ext cx="116" cy="57"/>
            </a:xfrm>
            <a:custGeom>
              <a:avLst/>
              <a:gdLst>
                <a:gd name="T0" fmla="*/ 187 w 187"/>
                <a:gd name="T1" fmla="*/ 93 h 93"/>
                <a:gd name="T2" fmla="*/ 187 w 187"/>
                <a:gd name="T3" fmla="*/ 93 h 93"/>
                <a:gd name="T4" fmla="*/ 0 w 187"/>
                <a:gd name="T5" fmla="*/ 93 h 93"/>
                <a:gd name="T6" fmla="*/ 0 w 187"/>
                <a:gd name="T7" fmla="*/ 0 h 93"/>
                <a:gd name="T8" fmla="*/ 187 w 187"/>
                <a:gd name="T9" fmla="*/ 0 h 93"/>
                <a:gd name="T10" fmla="*/ 187 w 187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93">
                  <a:moveTo>
                    <a:pt x="187" y="93"/>
                  </a:moveTo>
                  <a:lnTo>
                    <a:pt x="187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3" name="Freeform 161">
              <a:extLst>
                <a:ext uri="{FF2B5EF4-FFF2-40B4-BE49-F238E27FC236}">
                  <a16:creationId xmlns:a16="http://schemas.microsoft.com/office/drawing/2014/main" id="{6305B6DB-BECB-4F07-9679-A7370E383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2678"/>
              <a:ext cx="116" cy="58"/>
            </a:xfrm>
            <a:custGeom>
              <a:avLst/>
              <a:gdLst>
                <a:gd name="T0" fmla="*/ 187 w 187"/>
                <a:gd name="T1" fmla="*/ 94 h 94"/>
                <a:gd name="T2" fmla="*/ 187 w 187"/>
                <a:gd name="T3" fmla="*/ 94 h 94"/>
                <a:gd name="T4" fmla="*/ 0 w 187"/>
                <a:gd name="T5" fmla="*/ 94 h 94"/>
                <a:gd name="T6" fmla="*/ 0 w 187"/>
                <a:gd name="T7" fmla="*/ 0 h 94"/>
                <a:gd name="T8" fmla="*/ 187 w 187"/>
                <a:gd name="T9" fmla="*/ 0 h 94"/>
                <a:gd name="T10" fmla="*/ 187 w 187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94">
                  <a:moveTo>
                    <a:pt x="187" y="94"/>
                  </a:moveTo>
                  <a:lnTo>
                    <a:pt x="187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187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36" name="Freeform 165">
            <a:extLst>
              <a:ext uri="{FF2B5EF4-FFF2-40B4-BE49-F238E27FC236}">
                <a16:creationId xmlns:a16="http://schemas.microsoft.com/office/drawing/2014/main" id="{ACBF0889-FB64-432A-A667-77388E900DC8}"/>
              </a:ext>
            </a:extLst>
          </p:cNvPr>
          <p:cNvSpPr>
            <a:spLocks noEditPoints="1"/>
          </p:cNvSpPr>
          <p:nvPr/>
        </p:nvSpPr>
        <p:spPr bwMode="auto">
          <a:xfrm>
            <a:off x="1538288" y="4121151"/>
            <a:ext cx="314325" cy="234950"/>
          </a:xfrm>
          <a:custGeom>
            <a:avLst/>
            <a:gdLst>
              <a:gd name="T0" fmla="*/ 267 w 320"/>
              <a:gd name="T1" fmla="*/ 160 h 240"/>
              <a:gd name="T2" fmla="*/ 293 w 320"/>
              <a:gd name="T3" fmla="*/ 187 h 240"/>
              <a:gd name="T4" fmla="*/ 267 w 320"/>
              <a:gd name="T5" fmla="*/ 160 h 240"/>
              <a:gd name="T6" fmla="*/ 80 w 320"/>
              <a:gd name="T7" fmla="*/ 53 h 240"/>
              <a:gd name="T8" fmla="*/ 240 w 320"/>
              <a:gd name="T9" fmla="*/ 187 h 240"/>
              <a:gd name="T10" fmla="*/ 80 w 320"/>
              <a:gd name="T11" fmla="*/ 53 h 240"/>
              <a:gd name="T12" fmla="*/ 293 w 320"/>
              <a:gd name="T13" fmla="*/ 133 h 240"/>
              <a:gd name="T14" fmla="*/ 267 w 320"/>
              <a:gd name="T15" fmla="*/ 107 h 240"/>
              <a:gd name="T16" fmla="*/ 293 w 320"/>
              <a:gd name="T17" fmla="*/ 133 h 240"/>
              <a:gd name="T18" fmla="*/ 293 w 320"/>
              <a:gd name="T19" fmla="*/ 80 h 240"/>
              <a:gd name="T20" fmla="*/ 267 w 320"/>
              <a:gd name="T21" fmla="*/ 53 h 240"/>
              <a:gd name="T22" fmla="*/ 293 w 320"/>
              <a:gd name="T23" fmla="*/ 80 h 240"/>
              <a:gd name="T24" fmla="*/ 27 w 320"/>
              <a:gd name="T25" fmla="*/ 160 h 240"/>
              <a:gd name="T26" fmla="*/ 53 w 320"/>
              <a:gd name="T27" fmla="*/ 187 h 240"/>
              <a:gd name="T28" fmla="*/ 27 w 320"/>
              <a:gd name="T29" fmla="*/ 160 h 240"/>
              <a:gd name="T30" fmla="*/ 53 w 320"/>
              <a:gd name="T31" fmla="*/ 133 h 240"/>
              <a:gd name="T32" fmla="*/ 27 w 320"/>
              <a:gd name="T33" fmla="*/ 107 h 240"/>
              <a:gd name="T34" fmla="*/ 53 w 320"/>
              <a:gd name="T35" fmla="*/ 133 h 240"/>
              <a:gd name="T36" fmla="*/ 53 w 320"/>
              <a:gd name="T37" fmla="*/ 80 h 240"/>
              <a:gd name="T38" fmla="*/ 27 w 320"/>
              <a:gd name="T39" fmla="*/ 53 h 240"/>
              <a:gd name="T40" fmla="*/ 53 w 320"/>
              <a:gd name="T41" fmla="*/ 80 h 240"/>
              <a:gd name="T42" fmla="*/ 293 w 320"/>
              <a:gd name="T43" fmla="*/ 0 h 240"/>
              <a:gd name="T44" fmla="*/ 267 w 320"/>
              <a:gd name="T45" fmla="*/ 27 h 240"/>
              <a:gd name="T46" fmla="*/ 240 w 320"/>
              <a:gd name="T47" fmla="*/ 0 h 240"/>
              <a:gd name="T48" fmla="*/ 80 w 320"/>
              <a:gd name="T49" fmla="*/ 27 h 240"/>
              <a:gd name="T50" fmla="*/ 53 w 320"/>
              <a:gd name="T51" fmla="*/ 0 h 240"/>
              <a:gd name="T52" fmla="*/ 27 w 320"/>
              <a:gd name="T53" fmla="*/ 27 h 240"/>
              <a:gd name="T54" fmla="*/ 0 w 320"/>
              <a:gd name="T55" fmla="*/ 0 h 240"/>
              <a:gd name="T56" fmla="*/ 27 w 320"/>
              <a:gd name="T57" fmla="*/ 240 h 240"/>
              <a:gd name="T58" fmla="*/ 53 w 320"/>
              <a:gd name="T59" fmla="*/ 213 h 240"/>
              <a:gd name="T60" fmla="*/ 80 w 320"/>
              <a:gd name="T61" fmla="*/ 240 h 240"/>
              <a:gd name="T62" fmla="*/ 240 w 320"/>
              <a:gd name="T63" fmla="*/ 213 h 240"/>
              <a:gd name="T64" fmla="*/ 267 w 320"/>
              <a:gd name="T65" fmla="*/ 240 h 240"/>
              <a:gd name="T66" fmla="*/ 293 w 320"/>
              <a:gd name="T67" fmla="*/ 213 h 240"/>
              <a:gd name="T68" fmla="*/ 320 w 320"/>
              <a:gd name="T69" fmla="*/ 240 h 240"/>
              <a:gd name="T70" fmla="*/ 293 w 320"/>
              <a:gd name="T7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0" h="240">
                <a:moveTo>
                  <a:pt x="267" y="160"/>
                </a:moveTo>
                <a:lnTo>
                  <a:pt x="267" y="160"/>
                </a:lnTo>
                <a:lnTo>
                  <a:pt x="293" y="160"/>
                </a:lnTo>
                <a:lnTo>
                  <a:pt x="293" y="187"/>
                </a:lnTo>
                <a:lnTo>
                  <a:pt x="267" y="187"/>
                </a:lnTo>
                <a:lnTo>
                  <a:pt x="267" y="160"/>
                </a:lnTo>
                <a:close/>
                <a:moveTo>
                  <a:pt x="80" y="53"/>
                </a:moveTo>
                <a:lnTo>
                  <a:pt x="80" y="53"/>
                </a:lnTo>
                <a:lnTo>
                  <a:pt x="240" y="53"/>
                </a:lnTo>
                <a:lnTo>
                  <a:pt x="240" y="187"/>
                </a:lnTo>
                <a:lnTo>
                  <a:pt x="80" y="187"/>
                </a:lnTo>
                <a:lnTo>
                  <a:pt x="80" y="53"/>
                </a:lnTo>
                <a:close/>
                <a:moveTo>
                  <a:pt x="293" y="133"/>
                </a:moveTo>
                <a:lnTo>
                  <a:pt x="293" y="133"/>
                </a:lnTo>
                <a:lnTo>
                  <a:pt x="267" y="133"/>
                </a:lnTo>
                <a:lnTo>
                  <a:pt x="267" y="107"/>
                </a:lnTo>
                <a:lnTo>
                  <a:pt x="293" y="107"/>
                </a:lnTo>
                <a:lnTo>
                  <a:pt x="293" y="133"/>
                </a:lnTo>
                <a:close/>
                <a:moveTo>
                  <a:pt x="293" y="80"/>
                </a:moveTo>
                <a:lnTo>
                  <a:pt x="293" y="80"/>
                </a:lnTo>
                <a:lnTo>
                  <a:pt x="267" y="80"/>
                </a:lnTo>
                <a:lnTo>
                  <a:pt x="267" y="53"/>
                </a:lnTo>
                <a:lnTo>
                  <a:pt x="293" y="53"/>
                </a:lnTo>
                <a:lnTo>
                  <a:pt x="293" y="80"/>
                </a:lnTo>
                <a:close/>
                <a:moveTo>
                  <a:pt x="27" y="160"/>
                </a:moveTo>
                <a:lnTo>
                  <a:pt x="27" y="160"/>
                </a:lnTo>
                <a:lnTo>
                  <a:pt x="53" y="160"/>
                </a:lnTo>
                <a:lnTo>
                  <a:pt x="53" y="187"/>
                </a:lnTo>
                <a:lnTo>
                  <a:pt x="27" y="187"/>
                </a:lnTo>
                <a:lnTo>
                  <a:pt x="27" y="160"/>
                </a:lnTo>
                <a:close/>
                <a:moveTo>
                  <a:pt x="53" y="133"/>
                </a:moveTo>
                <a:lnTo>
                  <a:pt x="53" y="133"/>
                </a:lnTo>
                <a:lnTo>
                  <a:pt x="27" y="133"/>
                </a:lnTo>
                <a:lnTo>
                  <a:pt x="27" y="107"/>
                </a:lnTo>
                <a:lnTo>
                  <a:pt x="53" y="107"/>
                </a:lnTo>
                <a:lnTo>
                  <a:pt x="53" y="133"/>
                </a:lnTo>
                <a:close/>
                <a:moveTo>
                  <a:pt x="53" y="80"/>
                </a:moveTo>
                <a:lnTo>
                  <a:pt x="53" y="80"/>
                </a:lnTo>
                <a:lnTo>
                  <a:pt x="27" y="80"/>
                </a:lnTo>
                <a:lnTo>
                  <a:pt x="27" y="53"/>
                </a:lnTo>
                <a:lnTo>
                  <a:pt x="53" y="53"/>
                </a:lnTo>
                <a:lnTo>
                  <a:pt x="53" y="80"/>
                </a:lnTo>
                <a:close/>
                <a:moveTo>
                  <a:pt x="293" y="0"/>
                </a:moveTo>
                <a:lnTo>
                  <a:pt x="293" y="0"/>
                </a:lnTo>
                <a:lnTo>
                  <a:pt x="293" y="27"/>
                </a:lnTo>
                <a:lnTo>
                  <a:pt x="267" y="27"/>
                </a:lnTo>
                <a:lnTo>
                  <a:pt x="267" y="0"/>
                </a:lnTo>
                <a:lnTo>
                  <a:pt x="240" y="0"/>
                </a:lnTo>
                <a:lnTo>
                  <a:pt x="240" y="27"/>
                </a:lnTo>
                <a:lnTo>
                  <a:pt x="80" y="27"/>
                </a:lnTo>
                <a:lnTo>
                  <a:pt x="80" y="0"/>
                </a:lnTo>
                <a:lnTo>
                  <a:pt x="53" y="0"/>
                </a:lnTo>
                <a:lnTo>
                  <a:pt x="53" y="27"/>
                </a:lnTo>
                <a:lnTo>
                  <a:pt x="27" y="27"/>
                </a:lnTo>
                <a:lnTo>
                  <a:pt x="27" y="0"/>
                </a:lnTo>
                <a:lnTo>
                  <a:pt x="0" y="0"/>
                </a:lnTo>
                <a:lnTo>
                  <a:pt x="0" y="240"/>
                </a:lnTo>
                <a:lnTo>
                  <a:pt x="27" y="240"/>
                </a:lnTo>
                <a:lnTo>
                  <a:pt x="27" y="213"/>
                </a:lnTo>
                <a:lnTo>
                  <a:pt x="53" y="213"/>
                </a:lnTo>
                <a:lnTo>
                  <a:pt x="53" y="240"/>
                </a:lnTo>
                <a:lnTo>
                  <a:pt x="80" y="240"/>
                </a:lnTo>
                <a:lnTo>
                  <a:pt x="80" y="213"/>
                </a:lnTo>
                <a:lnTo>
                  <a:pt x="240" y="213"/>
                </a:lnTo>
                <a:lnTo>
                  <a:pt x="240" y="240"/>
                </a:lnTo>
                <a:lnTo>
                  <a:pt x="267" y="240"/>
                </a:lnTo>
                <a:lnTo>
                  <a:pt x="267" y="213"/>
                </a:lnTo>
                <a:lnTo>
                  <a:pt x="293" y="213"/>
                </a:lnTo>
                <a:lnTo>
                  <a:pt x="293" y="240"/>
                </a:lnTo>
                <a:lnTo>
                  <a:pt x="320" y="240"/>
                </a:lnTo>
                <a:lnTo>
                  <a:pt x="320" y="0"/>
                </a:lnTo>
                <a:lnTo>
                  <a:pt x="29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37" name="Group 168">
            <a:extLst>
              <a:ext uri="{FF2B5EF4-FFF2-40B4-BE49-F238E27FC236}">
                <a16:creationId xmlns:a16="http://schemas.microsoft.com/office/drawing/2014/main" id="{140C9BD7-786F-4D7B-B3CB-7BB145E211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65363" y="4133858"/>
            <a:ext cx="177800" cy="261938"/>
            <a:chOff x="1427" y="2604"/>
            <a:chExt cx="112" cy="165"/>
          </a:xfrm>
        </p:grpSpPr>
        <p:sp>
          <p:nvSpPr>
            <p:cNvPr id="239" name="Freeform 169">
              <a:extLst>
                <a:ext uri="{FF2B5EF4-FFF2-40B4-BE49-F238E27FC236}">
                  <a16:creationId xmlns:a16="http://schemas.microsoft.com/office/drawing/2014/main" id="{6C80A11C-5670-4F33-92E7-086B1C5D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2604"/>
              <a:ext cx="33" cy="33"/>
            </a:xfrm>
            <a:custGeom>
              <a:avLst/>
              <a:gdLst>
                <a:gd name="T0" fmla="*/ 27 w 54"/>
                <a:gd name="T1" fmla="*/ 54 h 54"/>
                <a:gd name="T2" fmla="*/ 27 w 54"/>
                <a:gd name="T3" fmla="*/ 54 h 54"/>
                <a:gd name="T4" fmla="*/ 54 w 54"/>
                <a:gd name="T5" fmla="*/ 27 h 54"/>
                <a:gd name="T6" fmla="*/ 27 w 54"/>
                <a:gd name="T7" fmla="*/ 0 h 54"/>
                <a:gd name="T8" fmla="*/ 0 w 54"/>
                <a:gd name="T9" fmla="*/ 27 h 54"/>
                <a:gd name="T10" fmla="*/ 27 w 5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27" y="54"/>
                  </a:ln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0" name="Freeform 170">
              <a:extLst>
                <a:ext uri="{FF2B5EF4-FFF2-40B4-BE49-F238E27FC236}">
                  <a16:creationId xmlns:a16="http://schemas.microsoft.com/office/drawing/2014/main" id="{FB6F6016-68CB-4C70-A633-CA856DD2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2645"/>
              <a:ext cx="112" cy="124"/>
            </a:xfrm>
            <a:custGeom>
              <a:avLst/>
              <a:gdLst>
                <a:gd name="T0" fmla="*/ 181 w 181"/>
                <a:gd name="T1" fmla="*/ 97 h 200"/>
                <a:gd name="T2" fmla="*/ 181 w 181"/>
                <a:gd name="T3" fmla="*/ 97 h 200"/>
                <a:gd name="T4" fmla="*/ 130 w 181"/>
                <a:gd name="T5" fmla="*/ 0 h 200"/>
                <a:gd name="T6" fmla="*/ 130 w 181"/>
                <a:gd name="T7" fmla="*/ 0 h 200"/>
                <a:gd name="T8" fmla="*/ 50 w 181"/>
                <a:gd name="T9" fmla="*/ 0 h 200"/>
                <a:gd name="T10" fmla="*/ 50 w 181"/>
                <a:gd name="T11" fmla="*/ 0 h 200"/>
                <a:gd name="T12" fmla="*/ 0 w 181"/>
                <a:gd name="T13" fmla="*/ 97 h 200"/>
                <a:gd name="T14" fmla="*/ 23 w 181"/>
                <a:gd name="T15" fmla="*/ 109 h 200"/>
                <a:gd name="T16" fmla="*/ 50 w 181"/>
                <a:gd name="T17" fmla="*/ 57 h 200"/>
                <a:gd name="T18" fmla="*/ 50 w 181"/>
                <a:gd name="T19" fmla="*/ 200 h 200"/>
                <a:gd name="T20" fmla="*/ 77 w 181"/>
                <a:gd name="T21" fmla="*/ 200 h 200"/>
                <a:gd name="T22" fmla="*/ 77 w 181"/>
                <a:gd name="T23" fmla="*/ 120 h 200"/>
                <a:gd name="T24" fmla="*/ 104 w 181"/>
                <a:gd name="T25" fmla="*/ 120 h 200"/>
                <a:gd name="T26" fmla="*/ 104 w 181"/>
                <a:gd name="T27" fmla="*/ 200 h 200"/>
                <a:gd name="T28" fmla="*/ 130 w 181"/>
                <a:gd name="T29" fmla="*/ 200 h 200"/>
                <a:gd name="T30" fmla="*/ 130 w 181"/>
                <a:gd name="T31" fmla="*/ 57 h 200"/>
                <a:gd name="T32" fmla="*/ 157 w 181"/>
                <a:gd name="T33" fmla="*/ 109 h 200"/>
                <a:gd name="T34" fmla="*/ 181 w 181"/>
                <a:gd name="T35" fmla="*/ 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200">
                  <a:moveTo>
                    <a:pt x="181" y="97"/>
                  </a:moveTo>
                  <a:lnTo>
                    <a:pt x="181" y="97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97"/>
                  </a:lnTo>
                  <a:lnTo>
                    <a:pt x="23" y="109"/>
                  </a:lnTo>
                  <a:lnTo>
                    <a:pt x="50" y="57"/>
                  </a:lnTo>
                  <a:lnTo>
                    <a:pt x="50" y="200"/>
                  </a:lnTo>
                  <a:lnTo>
                    <a:pt x="77" y="200"/>
                  </a:lnTo>
                  <a:lnTo>
                    <a:pt x="77" y="120"/>
                  </a:lnTo>
                  <a:lnTo>
                    <a:pt x="104" y="120"/>
                  </a:lnTo>
                  <a:lnTo>
                    <a:pt x="104" y="200"/>
                  </a:lnTo>
                  <a:lnTo>
                    <a:pt x="130" y="200"/>
                  </a:lnTo>
                  <a:lnTo>
                    <a:pt x="130" y="57"/>
                  </a:lnTo>
                  <a:lnTo>
                    <a:pt x="157" y="109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41" name="Group 173">
            <a:extLst>
              <a:ext uri="{FF2B5EF4-FFF2-40B4-BE49-F238E27FC236}">
                <a16:creationId xmlns:a16="http://schemas.microsoft.com/office/drawing/2014/main" id="{572D2C63-5E89-4064-BD52-3EB287FA41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05132" y="4094170"/>
            <a:ext cx="211138" cy="287338"/>
            <a:chOff x="1830" y="2579"/>
            <a:chExt cx="133" cy="181"/>
          </a:xfrm>
        </p:grpSpPr>
        <p:sp>
          <p:nvSpPr>
            <p:cNvPr id="243" name="Freeform 174">
              <a:extLst>
                <a:ext uri="{FF2B5EF4-FFF2-40B4-BE49-F238E27FC236}">
                  <a16:creationId xmlns:a16="http://schemas.microsoft.com/office/drawing/2014/main" id="{87FE88CA-F382-4CED-8A2C-54D1E185C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" y="2579"/>
              <a:ext cx="133" cy="181"/>
            </a:xfrm>
            <a:custGeom>
              <a:avLst/>
              <a:gdLst>
                <a:gd name="T0" fmla="*/ 147 w 214"/>
                <a:gd name="T1" fmla="*/ 0 h 293"/>
                <a:gd name="T2" fmla="*/ 147 w 214"/>
                <a:gd name="T3" fmla="*/ 0 h 293"/>
                <a:gd name="T4" fmla="*/ 0 w 214"/>
                <a:gd name="T5" fmla="*/ 0 h 293"/>
                <a:gd name="T6" fmla="*/ 0 w 214"/>
                <a:gd name="T7" fmla="*/ 293 h 293"/>
                <a:gd name="T8" fmla="*/ 214 w 214"/>
                <a:gd name="T9" fmla="*/ 293 h 293"/>
                <a:gd name="T10" fmla="*/ 214 w 214"/>
                <a:gd name="T11" fmla="*/ 67 h 293"/>
                <a:gd name="T12" fmla="*/ 147 w 214"/>
                <a:gd name="T13" fmla="*/ 0 h 293"/>
                <a:gd name="T14" fmla="*/ 136 w 214"/>
                <a:gd name="T15" fmla="*/ 27 h 293"/>
                <a:gd name="T16" fmla="*/ 136 w 214"/>
                <a:gd name="T17" fmla="*/ 27 h 293"/>
                <a:gd name="T18" fmla="*/ 187 w 214"/>
                <a:gd name="T19" fmla="*/ 78 h 293"/>
                <a:gd name="T20" fmla="*/ 187 w 214"/>
                <a:gd name="T21" fmla="*/ 267 h 293"/>
                <a:gd name="T22" fmla="*/ 27 w 214"/>
                <a:gd name="T23" fmla="*/ 267 h 293"/>
                <a:gd name="T24" fmla="*/ 27 w 214"/>
                <a:gd name="T25" fmla="*/ 27 h 293"/>
                <a:gd name="T26" fmla="*/ 136 w 214"/>
                <a:gd name="T27" fmla="*/ 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293">
                  <a:moveTo>
                    <a:pt x="147" y="0"/>
                  </a:moveTo>
                  <a:lnTo>
                    <a:pt x="147" y="0"/>
                  </a:lnTo>
                  <a:lnTo>
                    <a:pt x="0" y="0"/>
                  </a:lnTo>
                  <a:lnTo>
                    <a:pt x="0" y="293"/>
                  </a:lnTo>
                  <a:lnTo>
                    <a:pt x="214" y="293"/>
                  </a:lnTo>
                  <a:lnTo>
                    <a:pt x="214" y="67"/>
                  </a:lnTo>
                  <a:lnTo>
                    <a:pt x="147" y="0"/>
                  </a:lnTo>
                  <a:close/>
                  <a:moveTo>
                    <a:pt x="136" y="27"/>
                  </a:moveTo>
                  <a:lnTo>
                    <a:pt x="136" y="27"/>
                  </a:lnTo>
                  <a:lnTo>
                    <a:pt x="187" y="78"/>
                  </a:lnTo>
                  <a:lnTo>
                    <a:pt x="187" y="267"/>
                  </a:lnTo>
                  <a:lnTo>
                    <a:pt x="27" y="267"/>
                  </a:lnTo>
                  <a:lnTo>
                    <a:pt x="27" y="27"/>
                  </a:lnTo>
                  <a:lnTo>
                    <a:pt x="13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4" name="Freeform 175">
              <a:extLst>
                <a:ext uri="{FF2B5EF4-FFF2-40B4-BE49-F238E27FC236}">
                  <a16:creationId xmlns:a16="http://schemas.microsoft.com/office/drawing/2014/main" id="{BD458568-5171-4D75-B892-746F64776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620"/>
              <a:ext cx="41" cy="17"/>
            </a:xfrm>
            <a:custGeom>
              <a:avLst/>
              <a:gdLst>
                <a:gd name="T0" fmla="*/ 66 w 66"/>
                <a:gd name="T1" fmla="*/ 27 h 27"/>
                <a:gd name="T2" fmla="*/ 66 w 66"/>
                <a:gd name="T3" fmla="*/ 27 h 27"/>
                <a:gd name="T4" fmla="*/ 0 w 66"/>
                <a:gd name="T5" fmla="*/ 27 h 27"/>
                <a:gd name="T6" fmla="*/ 0 w 66"/>
                <a:gd name="T7" fmla="*/ 0 h 27"/>
                <a:gd name="T8" fmla="*/ 66 w 66"/>
                <a:gd name="T9" fmla="*/ 0 h 27"/>
                <a:gd name="T10" fmla="*/ 66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66" y="27"/>
                  </a:moveTo>
                  <a:lnTo>
                    <a:pt x="66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5" name="Freeform 176">
              <a:extLst>
                <a:ext uri="{FF2B5EF4-FFF2-40B4-BE49-F238E27FC236}">
                  <a16:creationId xmlns:a16="http://schemas.microsoft.com/office/drawing/2014/main" id="{ED70EC42-75EA-45C8-A1CE-840159607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662"/>
              <a:ext cx="65" cy="16"/>
            </a:xfrm>
            <a:custGeom>
              <a:avLst/>
              <a:gdLst>
                <a:gd name="T0" fmla="*/ 106 w 106"/>
                <a:gd name="T1" fmla="*/ 26 h 26"/>
                <a:gd name="T2" fmla="*/ 106 w 106"/>
                <a:gd name="T3" fmla="*/ 26 h 26"/>
                <a:gd name="T4" fmla="*/ 0 w 106"/>
                <a:gd name="T5" fmla="*/ 26 h 26"/>
                <a:gd name="T6" fmla="*/ 0 w 106"/>
                <a:gd name="T7" fmla="*/ 0 h 26"/>
                <a:gd name="T8" fmla="*/ 106 w 106"/>
                <a:gd name="T9" fmla="*/ 0 h 26"/>
                <a:gd name="T10" fmla="*/ 106 w 106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6">
                  <a:moveTo>
                    <a:pt x="106" y="26"/>
                  </a:moveTo>
                  <a:lnTo>
                    <a:pt x="10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6" name="Freeform 177">
              <a:extLst>
                <a:ext uri="{FF2B5EF4-FFF2-40B4-BE49-F238E27FC236}">
                  <a16:creationId xmlns:a16="http://schemas.microsoft.com/office/drawing/2014/main" id="{E733C9E2-F37F-437E-ABB4-E6D2C7F94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703"/>
              <a:ext cx="65" cy="16"/>
            </a:xfrm>
            <a:custGeom>
              <a:avLst/>
              <a:gdLst>
                <a:gd name="T0" fmla="*/ 106 w 106"/>
                <a:gd name="T1" fmla="*/ 27 h 27"/>
                <a:gd name="T2" fmla="*/ 106 w 106"/>
                <a:gd name="T3" fmla="*/ 27 h 27"/>
                <a:gd name="T4" fmla="*/ 0 w 106"/>
                <a:gd name="T5" fmla="*/ 27 h 27"/>
                <a:gd name="T6" fmla="*/ 0 w 106"/>
                <a:gd name="T7" fmla="*/ 0 h 27"/>
                <a:gd name="T8" fmla="*/ 106 w 106"/>
                <a:gd name="T9" fmla="*/ 0 h 27"/>
                <a:gd name="T10" fmla="*/ 106 w 10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7">
                  <a:moveTo>
                    <a:pt x="106" y="27"/>
                  </a:moveTo>
                  <a:lnTo>
                    <a:pt x="106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49" name="Freeform 181">
            <a:extLst>
              <a:ext uri="{FF2B5EF4-FFF2-40B4-BE49-F238E27FC236}">
                <a16:creationId xmlns:a16="http://schemas.microsoft.com/office/drawing/2014/main" id="{198B58F8-6FD6-4EE7-9039-346E7E0E1B94}"/>
              </a:ext>
            </a:extLst>
          </p:cNvPr>
          <p:cNvSpPr>
            <a:spLocks noEditPoints="1"/>
          </p:cNvSpPr>
          <p:nvPr/>
        </p:nvSpPr>
        <p:spPr bwMode="auto">
          <a:xfrm>
            <a:off x="3563946" y="4094163"/>
            <a:ext cx="211138" cy="288925"/>
          </a:xfrm>
          <a:custGeom>
            <a:avLst/>
            <a:gdLst>
              <a:gd name="T0" fmla="*/ 120 w 214"/>
              <a:gd name="T1" fmla="*/ 94 h 294"/>
              <a:gd name="T2" fmla="*/ 120 w 214"/>
              <a:gd name="T3" fmla="*/ 94 h 294"/>
              <a:gd name="T4" fmla="*/ 40 w 214"/>
              <a:gd name="T5" fmla="*/ 94 h 294"/>
              <a:gd name="T6" fmla="*/ 40 w 214"/>
              <a:gd name="T7" fmla="*/ 67 h 294"/>
              <a:gd name="T8" fmla="*/ 120 w 214"/>
              <a:gd name="T9" fmla="*/ 67 h 294"/>
              <a:gd name="T10" fmla="*/ 120 w 214"/>
              <a:gd name="T11" fmla="*/ 94 h 294"/>
              <a:gd name="T12" fmla="*/ 174 w 214"/>
              <a:gd name="T13" fmla="*/ 160 h 294"/>
              <a:gd name="T14" fmla="*/ 174 w 214"/>
              <a:gd name="T15" fmla="*/ 160 h 294"/>
              <a:gd name="T16" fmla="*/ 40 w 214"/>
              <a:gd name="T17" fmla="*/ 160 h 294"/>
              <a:gd name="T18" fmla="*/ 40 w 214"/>
              <a:gd name="T19" fmla="*/ 134 h 294"/>
              <a:gd name="T20" fmla="*/ 174 w 214"/>
              <a:gd name="T21" fmla="*/ 134 h 294"/>
              <a:gd name="T22" fmla="*/ 174 w 214"/>
              <a:gd name="T23" fmla="*/ 160 h 294"/>
              <a:gd name="T24" fmla="*/ 174 w 214"/>
              <a:gd name="T25" fmla="*/ 227 h 294"/>
              <a:gd name="T26" fmla="*/ 174 w 214"/>
              <a:gd name="T27" fmla="*/ 227 h 294"/>
              <a:gd name="T28" fmla="*/ 40 w 214"/>
              <a:gd name="T29" fmla="*/ 227 h 294"/>
              <a:gd name="T30" fmla="*/ 40 w 214"/>
              <a:gd name="T31" fmla="*/ 200 h 294"/>
              <a:gd name="T32" fmla="*/ 174 w 214"/>
              <a:gd name="T33" fmla="*/ 200 h 294"/>
              <a:gd name="T34" fmla="*/ 174 w 214"/>
              <a:gd name="T35" fmla="*/ 227 h 294"/>
              <a:gd name="T36" fmla="*/ 147 w 214"/>
              <a:gd name="T37" fmla="*/ 0 h 294"/>
              <a:gd name="T38" fmla="*/ 147 w 214"/>
              <a:gd name="T39" fmla="*/ 0 h 294"/>
              <a:gd name="T40" fmla="*/ 0 w 214"/>
              <a:gd name="T41" fmla="*/ 0 h 294"/>
              <a:gd name="T42" fmla="*/ 0 w 214"/>
              <a:gd name="T43" fmla="*/ 294 h 294"/>
              <a:gd name="T44" fmla="*/ 214 w 214"/>
              <a:gd name="T45" fmla="*/ 294 h 294"/>
              <a:gd name="T46" fmla="*/ 214 w 214"/>
              <a:gd name="T47" fmla="*/ 67 h 294"/>
              <a:gd name="T48" fmla="*/ 147 w 214"/>
              <a:gd name="T49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4" h="294">
                <a:moveTo>
                  <a:pt x="120" y="94"/>
                </a:moveTo>
                <a:lnTo>
                  <a:pt x="120" y="94"/>
                </a:lnTo>
                <a:lnTo>
                  <a:pt x="40" y="94"/>
                </a:lnTo>
                <a:lnTo>
                  <a:pt x="40" y="67"/>
                </a:lnTo>
                <a:lnTo>
                  <a:pt x="120" y="67"/>
                </a:lnTo>
                <a:lnTo>
                  <a:pt x="120" y="94"/>
                </a:lnTo>
                <a:close/>
                <a:moveTo>
                  <a:pt x="174" y="160"/>
                </a:moveTo>
                <a:lnTo>
                  <a:pt x="174" y="160"/>
                </a:lnTo>
                <a:lnTo>
                  <a:pt x="40" y="160"/>
                </a:lnTo>
                <a:lnTo>
                  <a:pt x="40" y="134"/>
                </a:lnTo>
                <a:lnTo>
                  <a:pt x="174" y="134"/>
                </a:lnTo>
                <a:lnTo>
                  <a:pt x="174" y="160"/>
                </a:lnTo>
                <a:close/>
                <a:moveTo>
                  <a:pt x="174" y="227"/>
                </a:moveTo>
                <a:lnTo>
                  <a:pt x="174" y="227"/>
                </a:lnTo>
                <a:lnTo>
                  <a:pt x="40" y="227"/>
                </a:lnTo>
                <a:lnTo>
                  <a:pt x="40" y="200"/>
                </a:lnTo>
                <a:lnTo>
                  <a:pt x="174" y="200"/>
                </a:lnTo>
                <a:lnTo>
                  <a:pt x="174" y="227"/>
                </a:lnTo>
                <a:close/>
                <a:moveTo>
                  <a:pt x="147" y="0"/>
                </a:moveTo>
                <a:lnTo>
                  <a:pt x="147" y="0"/>
                </a:lnTo>
                <a:lnTo>
                  <a:pt x="0" y="0"/>
                </a:lnTo>
                <a:lnTo>
                  <a:pt x="0" y="294"/>
                </a:lnTo>
                <a:lnTo>
                  <a:pt x="214" y="294"/>
                </a:lnTo>
                <a:lnTo>
                  <a:pt x="214" y="67"/>
                </a:lnTo>
                <a:lnTo>
                  <a:pt x="1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50" name="Group 184">
            <a:extLst>
              <a:ext uri="{FF2B5EF4-FFF2-40B4-BE49-F238E27FC236}">
                <a16:creationId xmlns:a16="http://schemas.microsoft.com/office/drawing/2014/main" id="{E44FCC53-A973-484A-A342-F0F0701335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19567" y="4081463"/>
            <a:ext cx="417513" cy="327025"/>
            <a:chOff x="2595" y="2571"/>
            <a:chExt cx="263" cy="206"/>
          </a:xfrm>
        </p:grpSpPr>
        <p:sp>
          <p:nvSpPr>
            <p:cNvPr id="252" name="Freeform 185">
              <a:extLst>
                <a:ext uri="{FF2B5EF4-FFF2-40B4-BE49-F238E27FC236}">
                  <a16:creationId xmlns:a16="http://schemas.microsoft.com/office/drawing/2014/main" id="{51AAEFE6-F743-4048-8A35-87CFD89B8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571"/>
              <a:ext cx="164" cy="156"/>
            </a:xfrm>
            <a:custGeom>
              <a:avLst/>
              <a:gdLst>
                <a:gd name="T0" fmla="*/ 0 w 266"/>
                <a:gd name="T1" fmla="*/ 0 h 253"/>
                <a:gd name="T2" fmla="*/ 0 w 266"/>
                <a:gd name="T3" fmla="*/ 0 h 253"/>
                <a:gd name="T4" fmla="*/ 0 w 266"/>
                <a:gd name="T5" fmla="*/ 173 h 253"/>
                <a:gd name="T6" fmla="*/ 53 w 266"/>
                <a:gd name="T7" fmla="*/ 173 h 253"/>
                <a:gd name="T8" fmla="*/ 53 w 266"/>
                <a:gd name="T9" fmla="*/ 253 h 253"/>
                <a:gd name="T10" fmla="*/ 133 w 266"/>
                <a:gd name="T11" fmla="*/ 173 h 253"/>
                <a:gd name="T12" fmla="*/ 266 w 266"/>
                <a:gd name="T13" fmla="*/ 173 h 253"/>
                <a:gd name="T14" fmla="*/ 266 w 266"/>
                <a:gd name="T15" fmla="*/ 0 h 253"/>
                <a:gd name="T16" fmla="*/ 0 w 266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53">
                  <a:moveTo>
                    <a:pt x="0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53" y="173"/>
                  </a:lnTo>
                  <a:lnTo>
                    <a:pt x="53" y="253"/>
                  </a:lnTo>
                  <a:lnTo>
                    <a:pt x="133" y="173"/>
                  </a:lnTo>
                  <a:lnTo>
                    <a:pt x="266" y="173"/>
                  </a:lnTo>
                  <a:lnTo>
                    <a:pt x="2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3" name="Freeform 186">
              <a:extLst>
                <a:ext uri="{FF2B5EF4-FFF2-40B4-BE49-F238E27FC236}">
                  <a16:creationId xmlns:a16="http://schemas.microsoft.com/office/drawing/2014/main" id="{B492364F-25B9-4767-A321-308AD5DE6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620"/>
              <a:ext cx="164" cy="157"/>
            </a:xfrm>
            <a:custGeom>
              <a:avLst/>
              <a:gdLst>
                <a:gd name="T0" fmla="*/ 133 w 266"/>
                <a:gd name="T1" fmla="*/ 0 h 253"/>
                <a:gd name="T2" fmla="*/ 133 w 266"/>
                <a:gd name="T3" fmla="*/ 0 h 253"/>
                <a:gd name="T4" fmla="*/ 133 w 266"/>
                <a:gd name="T5" fmla="*/ 120 h 253"/>
                <a:gd name="T6" fmla="*/ 0 w 266"/>
                <a:gd name="T7" fmla="*/ 120 h 253"/>
                <a:gd name="T8" fmla="*/ 0 w 266"/>
                <a:gd name="T9" fmla="*/ 173 h 253"/>
                <a:gd name="T10" fmla="*/ 133 w 266"/>
                <a:gd name="T11" fmla="*/ 173 h 253"/>
                <a:gd name="T12" fmla="*/ 213 w 266"/>
                <a:gd name="T13" fmla="*/ 253 h 253"/>
                <a:gd name="T14" fmla="*/ 213 w 266"/>
                <a:gd name="T15" fmla="*/ 173 h 253"/>
                <a:gd name="T16" fmla="*/ 266 w 266"/>
                <a:gd name="T17" fmla="*/ 173 h 253"/>
                <a:gd name="T18" fmla="*/ 266 w 266"/>
                <a:gd name="T19" fmla="*/ 0 h 253"/>
                <a:gd name="T20" fmla="*/ 133 w 266"/>
                <a:gd name="T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253">
                  <a:moveTo>
                    <a:pt x="133" y="0"/>
                  </a:moveTo>
                  <a:lnTo>
                    <a:pt x="133" y="0"/>
                  </a:lnTo>
                  <a:lnTo>
                    <a:pt x="133" y="120"/>
                  </a:lnTo>
                  <a:lnTo>
                    <a:pt x="0" y="120"/>
                  </a:lnTo>
                  <a:lnTo>
                    <a:pt x="0" y="173"/>
                  </a:lnTo>
                  <a:lnTo>
                    <a:pt x="133" y="173"/>
                  </a:lnTo>
                  <a:lnTo>
                    <a:pt x="213" y="253"/>
                  </a:lnTo>
                  <a:lnTo>
                    <a:pt x="213" y="173"/>
                  </a:lnTo>
                  <a:lnTo>
                    <a:pt x="266" y="173"/>
                  </a:lnTo>
                  <a:lnTo>
                    <a:pt x="266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56" name="Freeform 190">
            <a:extLst>
              <a:ext uri="{FF2B5EF4-FFF2-40B4-BE49-F238E27FC236}">
                <a16:creationId xmlns:a16="http://schemas.microsoft.com/office/drawing/2014/main" id="{5BFFCC33-A463-4795-B7CE-54720D8A1F89}"/>
              </a:ext>
            </a:extLst>
          </p:cNvPr>
          <p:cNvSpPr>
            <a:spLocks noEditPoints="1"/>
          </p:cNvSpPr>
          <p:nvPr/>
        </p:nvSpPr>
        <p:spPr bwMode="auto">
          <a:xfrm>
            <a:off x="4818063" y="4133851"/>
            <a:ext cx="339725" cy="222250"/>
          </a:xfrm>
          <a:custGeom>
            <a:avLst/>
            <a:gdLst>
              <a:gd name="T0" fmla="*/ 273 w 346"/>
              <a:gd name="T1" fmla="*/ 200 h 227"/>
              <a:gd name="T2" fmla="*/ 273 w 346"/>
              <a:gd name="T3" fmla="*/ 200 h 227"/>
              <a:gd name="T4" fmla="*/ 226 w 346"/>
              <a:gd name="T5" fmla="*/ 154 h 227"/>
              <a:gd name="T6" fmla="*/ 246 w 346"/>
              <a:gd name="T7" fmla="*/ 115 h 227"/>
              <a:gd name="T8" fmla="*/ 261 w 346"/>
              <a:gd name="T9" fmla="*/ 158 h 227"/>
              <a:gd name="T10" fmla="*/ 286 w 346"/>
              <a:gd name="T11" fmla="*/ 149 h 227"/>
              <a:gd name="T12" fmla="*/ 272 w 346"/>
              <a:gd name="T13" fmla="*/ 107 h 227"/>
              <a:gd name="T14" fmla="*/ 273 w 346"/>
              <a:gd name="T15" fmla="*/ 107 h 227"/>
              <a:gd name="T16" fmla="*/ 320 w 346"/>
              <a:gd name="T17" fmla="*/ 154 h 227"/>
              <a:gd name="T18" fmla="*/ 273 w 346"/>
              <a:gd name="T19" fmla="*/ 200 h 227"/>
              <a:gd name="T20" fmla="*/ 120 w 346"/>
              <a:gd name="T21" fmla="*/ 154 h 227"/>
              <a:gd name="T22" fmla="*/ 120 w 346"/>
              <a:gd name="T23" fmla="*/ 154 h 227"/>
              <a:gd name="T24" fmla="*/ 73 w 346"/>
              <a:gd name="T25" fmla="*/ 200 h 227"/>
              <a:gd name="T26" fmla="*/ 26 w 346"/>
              <a:gd name="T27" fmla="*/ 154 h 227"/>
              <a:gd name="T28" fmla="*/ 73 w 346"/>
              <a:gd name="T29" fmla="*/ 107 h 227"/>
              <a:gd name="T30" fmla="*/ 75 w 346"/>
              <a:gd name="T31" fmla="*/ 107 h 227"/>
              <a:gd name="T32" fmla="*/ 61 w 346"/>
              <a:gd name="T33" fmla="*/ 149 h 227"/>
              <a:gd name="T34" fmla="*/ 86 w 346"/>
              <a:gd name="T35" fmla="*/ 158 h 227"/>
              <a:gd name="T36" fmla="*/ 100 w 346"/>
              <a:gd name="T37" fmla="*/ 115 h 227"/>
              <a:gd name="T38" fmla="*/ 120 w 346"/>
              <a:gd name="T39" fmla="*/ 154 h 227"/>
              <a:gd name="T40" fmla="*/ 273 w 346"/>
              <a:gd name="T41" fmla="*/ 80 h 227"/>
              <a:gd name="T42" fmla="*/ 273 w 346"/>
              <a:gd name="T43" fmla="*/ 80 h 227"/>
              <a:gd name="T44" fmla="*/ 263 w 346"/>
              <a:gd name="T45" fmla="*/ 81 h 227"/>
              <a:gd name="T46" fmla="*/ 236 w 346"/>
              <a:gd name="T47" fmla="*/ 0 h 227"/>
              <a:gd name="T48" fmla="*/ 186 w 346"/>
              <a:gd name="T49" fmla="*/ 0 h 227"/>
              <a:gd name="T50" fmla="*/ 186 w 346"/>
              <a:gd name="T51" fmla="*/ 27 h 227"/>
              <a:gd name="T52" fmla="*/ 217 w 346"/>
              <a:gd name="T53" fmla="*/ 27 h 227"/>
              <a:gd name="T54" fmla="*/ 224 w 346"/>
              <a:gd name="T55" fmla="*/ 47 h 227"/>
              <a:gd name="T56" fmla="*/ 133 w 346"/>
              <a:gd name="T57" fmla="*/ 47 h 227"/>
              <a:gd name="T58" fmla="*/ 133 w 346"/>
              <a:gd name="T59" fmla="*/ 20 h 227"/>
              <a:gd name="T60" fmla="*/ 80 w 346"/>
              <a:gd name="T61" fmla="*/ 20 h 227"/>
              <a:gd name="T62" fmla="*/ 80 w 346"/>
              <a:gd name="T63" fmla="*/ 47 h 227"/>
              <a:gd name="T64" fmla="*/ 95 w 346"/>
              <a:gd name="T65" fmla="*/ 47 h 227"/>
              <a:gd name="T66" fmla="*/ 83 w 346"/>
              <a:gd name="T67" fmla="*/ 81 h 227"/>
              <a:gd name="T68" fmla="*/ 73 w 346"/>
              <a:gd name="T69" fmla="*/ 80 h 227"/>
              <a:gd name="T70" fmla="*/ 0 w 346"/>
              <a:gd name="T71" fmla="*/ 154 h 227"/>
              <a:gd name="T72" fmla="*/ 73 w 346"/>
              <a:gd name="T73" fmla="*/ 227 h 227"/>
              <a:gd name="T74" fmla="*/ 146 w 346"/>
              <a:gd name="T75" fmla="*/ 154 h 227"/>
              <a:gd name="T76" fmla="*/ 109 w 346"/>
              <a:gd name="T77" fmla="*/ 89 h 227"/>
              <a:gd name="T78" fmla="*/ 114 w 346"/>
              <a:gd name="T79" fmla="*/ 74 h 227"/>
              <a:gd name="T80" fmla="*/ 232 w 346"/>
              <a:gd name="T81" fmla="*/ 74 h 227"/>
              <a:gd name="T82" fmla="*/ 238 w 346"/>
              <a:gd name="T83" fmla="*/ 89 h 227"/>
              <a:gd name="T84" fmla="*/ 200 w 346"/>
              <a:gd name="T85" fmla="*/ 154 h 227"/>
              <a:gd name="T86" fmla="*/ 273 w 346"/>
              <a:gd name="T87" fmla="*/ 227 h 227"/>
              <a:gd name="T88" fmla="*/ 346 w 346"/>
              <a:gd name="T89" fmla="*/ 154 h 227"/>
              <a:gd name="T90" fmla="*/ 273 w 346"/>
              <a:gd name="T91" fmla="*/ 8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6" h="227">
                <a:moveTo>
                  <a:pt x="273" y="200"/>
                </a:moveTo>
                <a:lnTo>
                  <a:pt x="273" y="200"/>
                </a:lnTo>
                <a:cubicBezTo>
                  <a:pt x="247" y="200"/>
                  <a:pt x="226" y="179"/>
                  <a:pt x="226" y="154"/>
                </a:cubicBezTo>
                <a:cubicBezTo>
                  <a:pt x="226" y="138"/>
                  <a:pt x="234" y="124"/>
                  <a:pt x="246" y="115"/>
                </a:cubicBezTo>
                <a:lnTo>
                  <a:pt x="261" y="158"/>
                </a:lnTo>
                <a:lnTo>
                  <a:pt x="286" y="149"/>
                </a:lnTo>
                <a:lnTo>
                  <a:pt x="272" y="107"/>
                </a:lnTo>
                <a:cubicBezTo>
                  <a:pt x="272" y="107"/>
                  <a:pt x="273" y="107"/>
                  <a:pt x="273" y="107"/>
                </a:cubicBezTo>
                <a:cubicBezTo>
                  <a:pt x="299" y="107"/>
                  <a:pt x="320" y="128"/>
                  <a:pt x="320" y="154"/>
                </a:cubicBezTo>
                <a:cubicBezTo>
                  <a:pt x="320" y="179"/>
                  <a:pt x="299" y="200"/>
                  <a:pt x="273" y="200"/>
                </a:cubicBezTo>
                <a:close/>
                <a:moveTo>
                  <a:pt x="120" y="154"/>
                </a:moveTo>
                <a:lnTo>
                  <a:pt x="120" y="154"/>
                </a:lnTo>
                <a:cubicBezTo>
                  <a:pt x="120" y="179"/>
                  <a:pt x="99" y="200"/>
                  <a:pt x="73" y="200"/>
                </a:cubicBezTo>
                <a:cubicBezTo>
                  <a:pt x="47" y="200"/>
                  <a:pt x="26" y="179"/>
                  <a:pt x="26" y="154"/>
                </a:cubicBezTo>
                <a:cubicBezTo>
                  <a:pt x="26" y="128"/>
                  <a:pt x="47" y="107"/>
                  <a:pt x="73" y="107"/>
                </a:cubicBezTo>
                <a:cubicBezTo>
                  <a:pt x="74" y="107"/>
                  <a:pt x="74" y="107"/>
                  <a:pt x="75" y="107"/>
                </a:cubicBezTo>
                <a:lnTo>
                  <a:pt x="61" y="149"/>
                </a:lnTo>
                <a:lnTo>
                  <a:pt x="86" y="158"/>
                </a:lnTo>
                <a:lnTo>
                  <a:pt x="100" y="115"/>
                </a:lnTo>
                <a:cubicBezTo>
                  <a:pt x="112" y="124"/>
                  <a:pt x="120" y="138"/>
                  <a:pt x="120" y="154"/>
                </a:cubicBezTo>
                <a:close/>
                <a:moveTo>
                  <a:pt x="273" y="80"/>
                </a:moveTo>
                <a:lnTo>
                  <a:pt x="273" y="80"/>
                </a:lnTo>
                <a:cubicBezTo>
                  <a:pt x="270" y="80"/>
                  <a:pt x="266" y="80"/>
                  <a:pt x="263" y="81"/>
                </a:cubicBezTo>
                <a:lnTo>
                  <a:pt x="236" y="0"/>
                </a:lnTo>
                <a:lnTo>
                  <a:pt x="186" y="0"/>
                </a:lnTo>
                <a:lnTo>
                  <a:pt x="186" y="27"/>
                </a:lnTo>
                <a:lnTo>
                  <a:pt x="217" y="27"/>
                </a:lnTo>
                <a:lnTo>
                  <a:pt x="224" y="47"/>
                </a:lnTo>
                <a:lnTo>
                  <a:pt x="133" y="47"/>
                </a:lnTo>
                <a:lnTo>
                  <a:pt x="133" y="20"/>
                </a:lnTo>
                <a:lnTo>
                  <a:pt x="80" y="20"/>
                </a:lnTo>
                <a:lnTo>
                  <a:pt x="80" y="47"/>
                </a:lnTo>
                <a:lnTo>
                  <a:pt x="95" y="47"/>
                </a:lnTo>
                <a:lnTo>
                  <a:pt x="83" y="81"/>
                </a:lnTo>
                <a:cubicBezTo>
                  <a:pt x="80" y="80"/>
                  <a:pt x="77" y="80"/>
                  <a:pt x="73" y="80"/>
                </a:cubicBezTo>
                <a:cubicBezTo>
                  <a:pt x="33" y="80"/>
                  <a:pt x="0" y="113"/>
                  <a:pt x="0" y="154"/>
                </a:cubicBezTo>
                <a:cubicBezTo>
                  <a:pt x="0" y="194"/>
                  <a:pt x="33" y="227"/>
                  <a:pt x="73" y="227"/>
                </a:cubicBezTo>
                <a:cubicBezTo>
                  <a:pt x="114" y="227"/>
                  <a:pt x="146" y="194"/>
                  <a:pt x="146" y="154"/>
                </a:cubicBezTo>
                <a:cubicBezTo>
                  <a:pt x="146" y="126"/>
                  <a:pt x="131" y="102"/>
                  <a:pt x="109" y="89"/>
                </a:cubicBezTo>
                <a:lnTo>
                  <a:pt x="114" y="74"/>
                </a:lnTo>
                <a:lnTo>
                  <a:pt x="232" y="74"/>
                </a:lnTo>
                <a:lnTo>
                  <a:pt x="238" y="89"/>
                </a:lnTo>
                <a:cubicBezTo>
                  <a:pt x="215" y="102"/>
                  <a:pt x="200" y="126"/>
                  <a:pt x="200" y="154"/>
                </a:cubicBezTo>
                <a:cubicBezTo>
                  <a:pt x="200" y="194"/>
                  <a:pt x="233" y="227"/>
                  <a:pt x="273" y="227"/>
                </a:cubicBezTo>
                <a:cubicBezTo>
                  <a:pt x="314" y="227"/>
                  <a:pt x="346" y="194"/>
                  <a:pt x="346" y="154"/>
                </a:cubicBezTo>
                <a:cubicBezTo>
                  <a:pt x="346" y="113"/>
                  <a:pt x="314" y="80"/>
                  <a:pt x="273" y="8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9" name="Freeform 194">
            <a:extLst>
              <a:ext uri="{FF2B5EF4-FFF2-40B4-BE49-F238E27FC236}">
                <a16:creationId xmlns:a16="http://schemas.microsoft.com/office/drawing/2014/main" id="{CE8ED5E5-C91E-4860-98FF-A25D923549DB}"/>
              </a:ext>
            </a:extLst>
          </p:cNvPr>
          <p:cNvSpPr>
            <a:spLocks noEditPoints="1"/>
          </p:cNvSpPr>
          <p:nvPr/>
        </p:nvSpPr>
        <p:spPr bwMode="auto">
          <a:xfrm>
            <a:off x="5475288" y="4121151"/>
            <a:ext cx="339725" cy="234950"/>
          </a:xfrm>
          <a:custGeom>
            <a:avLst/>
            <a:gdLst>
              <a:gd name="T0" fmla="*/ 53 w 346"/>
              <a:gd name="T1" fmla="*/ 27 h 240"/>
              <a:gd name="T2" fmla="*/ 53 w 346"/>
              <a:gd name="T3" fmla="*/ 27 h 240"/>
              <a:gd name="T4" fmla="*/ 293 w 346"/>
              <a:gd name="T5" fmla="*/ 27 h 240"/>
              <a:gd name="T6" fmla="*/ 293 w 346"/>
              <a:gd name="T7" fmla="*/ 187 h 240"/>
              <a:gd name="T8" fmla="*/ 53 w 346"/>
              <a:gd name="T9" fmla="*/ 187 h 240"/>
              <a:gd name="T10" fmla="*/ 53 w 346"/>
              <a:gd name="T11" fmla="*/ 27 h 240"/>
              <a:gd name="T12" fmla="*/ 320 w 346"/>
              <a:gd name="T13" fmla="*/ 187 h 240"/>
              <a:gd name="T14" fmla="*/ 320 w 346"/>
              <a:gd name="T15" fmla="*/ 187 h 240"/>
              <a:gd name="T16" fmla="*/ 320 w 346"/>
              <a:gd name="T17" fmla="*/ 0 h 240"/>
              <a:gd name="T18" fmla="*/ 26 w 346"/>
              <a:gd name="T19" fmla="*/ 0 h 240"/>
              <a:gd name="T20" fmla="*/ 26 w 346"/>
              <a:gd name="T21" fmla="*/ 187 h 240"/>
              <a:gd name="T22" fmla="*/ 0 w 346"/>
              <a:gd name="T23" fmla="*/ 187 h 240"/>
              <a:gd name="T24" fmla="*/ 0 w 346"/>
              <a:gd name="T25" fmla="*/ 240 h 240"/>
              <a:gd name="T26" fmla="*/ 346 w 346"/>
              <a:gd name="T27" fmla="*/ 240 h 240"/>
              <a:gd name="T28" fmla="*/ 346 w 346"/>
              <a:gd name="T29" fmla="*/ 187 h 240"/>
              <a:gd name="T30" fmla="*/ 320 w 346"/>
              <a:gd name="T31" fmla="*/ 18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6" h="240">
                <a:moveTo>
                  <a:pt x="53" y="27"/>
                </a:moveTo>
                <a:lnTo>
                  <a:pt x="53" y="27"/>
                </a:lnTo>
                <a:lnTo>
                  <a:pt x="293" y="27"/>
                </a:lnTo>
                <a:lnTo>
                  <a:pt x="293" y="187"/>
                </a:lnTo>
                <a:lnTo>
                  <a:pt x="53" y="187"/>
                </a:lnTo>
                <a:lnTo>
                  <a:pt x="53" y="27"/>
                </a:lnTo>
                <a:close/>
                <a:moveTo>
                  <a:pt x="320" y="187"/>
                </a:moveTo>
                <a:lnTo>
                  <a:pt x="320" y="187"/>
                </a:lnTo>
                <a:lnTo>
                  <a:pt x="320" y="0"/>
                </a:lnTo>
                <a:lnTo>
                  <a:pt x="26" y="0"/>
                </a:lnTo>
                <a:lnTo>
                  <a:pt x="26" y="187"/>
                </a:lnTo>
                <a:lnTo>
                  <a:pt x="0" y="187"/>
                </a:lnTo>
                <a:lnTo>
                  <a:pt x="0" y="240"/>
                </a:lnTo>
                <a:lnTo>
                  <a:pt x="346" y="240"/>
                </a:lnTo>
                <a:lnTo>
                  <a:pt x="346" y="187"/>
                </a:lnTo>
                <a:lnTo>
                  <a:pt x="320" y="18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60" name="Group 197">
            <a:extLst>
              <a:ext uri="{FF2B5EF4-FFF2-40B4-BE49-F238E27FC236}">
                <a16:creationId xmlns:a16="http://schemas.microsoft.com/office/drawing/2014/main" id="{8F271EFD-CBD1-4F86-9CC2-341156FC6E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46800" y="4133861"/>
            <a:ext cx="314325" cy="195263"/>
            <a:chOff x="3872" y="2604"/>
            <a:chExt cx="198" cy="123"/>
          </a:xfrm>
        </p:grpSpPr>
        <p:sp>
          <p:nvSpPr>
            <p:cNvPr id="262" name="Freeform 198">
              <a:extLst>
                <a:ext uri="{FF2B5EF4-FFF2-40B4-BE49-F238E27FC236}">
                  <a16:creationId xmlns:a16="http://schemas.microsoft.com/office/drawing/2014/main" id="{AFF166A1-A884-4718-84D6-64F3D9B15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695"/>
              <a:ext cx="140" cy="32"/>
            </a:xfrm>
            <a:custGeom>
              <a:avLst/>
              <a:gdLst>
                <a:gd name="T0" fmla="*/ 0 w 227"/>
                <a:gd name="T1" fmla="*/ 53 h 53"/>
                <a:gd name="T2" fmla="*/ 0 w 227"/>
                <a:gd name="T3" fmla="*/ 53 h 53"/>
                <a:gd name="T4" fmla="*/ 227 w 227"/>
                <a:gd name="T5" fmla="*/ 53 h 53"/>
                <a:gd name="T6" fmla="*/ 227 w 227"/>
                <a:gd name="T7" fmla="*/ 0 h 53"/>
                <a:gd name="T8" fmla="*/ 0 w 227"/>
                <a:gd name="T9" fmla="*/ 0 h 53"/>
                <a:gd name="T10" fmla="*/ 0 w 227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53">
                  <a:moveTo>
                    <a:pt x="0" y="53"/>
                  </a:moveTo>
                  <a:lnTo>
                    <a:pt x="0" y="53"/>
                  </a:lnTo>
                  <a:lnTo>
                    <a:pt x="227" y="53"/>
                  </a:lnTo>
                  <a:lnTo>
                    <a:pt x="227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3" name="Freeform 199">
              <a:extLst>
                <a:ext uri="{FF2B5EF4-FFF2-40B4-BE49-F238E27FC236}">
                  <a16:creationId xmlns:a16="http://schemas.microsoft.com/office/drawing/2014/main" id="{B79BBAC8-2D33-4616-AAE4-056A1A2A1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695"/>
              <a:ext cx="17" cy="32"/>
            </a:xfrm>
            <a:custGeom>
              <a:avLst/>
              <a:gdLst>
                <a:gd name="T0" fmla="*/ 0 w 27"/>
                <a:gd name="T1" fmla="*/ 53 h 53"/>
                <a:gd name="T2" fmla="*/ 0 w 27"/>
                <a:gd name="T3" fmla="*/ 53 h 53"/>
                <a:gd name="T4" fmla="*/ 27 w 27"/>
                <a:gd name="T5" fmla="*/ 53 h 53"/>
                <a:gd name="T6" fmla="*/ 27 w 27"/>
                <a:gd name="T7" fmla="*/ 0 h 53"/>
                <a:gd name="T8" fmla="*/ 0 w 27"/>
                <a:gd name="T9" fmla="*/ 0 h 53"/>
                <a:gd name="T10" fmla="*/ 0 w 27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3">
                  <a:moveTo>
                    <a:pt x="0" y="53"/>
                  </a:moveTo>
                  <a:lnTo>
                    <a:pt x="0" y="53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4" name="Freeform 200">
              <a:extLst>
                <a:ext uri="{FF2B5EF4-FFF2-40B4-BE49-F238E27FC236}">
                  <a16:creationId xmlns:a16="http://schemas.microsoft.com/office/drawing/2014/main" id="{CAE9A594-77A8-4C26-A4CD-2C634A5F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695"/>
              <a:ext cx="16" cy="32"/>
            </a:xfrm>
            <a:custGeom>
              <a:avLst/>
              <a:gdLst>
                <a:gd name="T0" fmla="*/ 0 w 26"/>
                <a:gd name="T1" fmla="*/ 53 h 53"/>
                <a:gd name="T2" fmla="*/ 0 w 26"/>
                <a:gd name="T3" fmla="*/ 53 h 53"/>
                <a:gd name="T4" fmla="*/ 26 w 26"/>
                <a:gd name="T5" fmla="*/ 53 h 53"/>
                <a:gd name="T6" fmla="*/ 26 w 26"/>
                <a:gd name="T7" fmla="*/ 0 h 53"/>
                <a:gd name="T8" fmla="*/ 0 w 26"/>
                <a:gd name="T9" fmla="*/ 0 h 53"/>
                <a:gd name="T10" fmla="*/ 0 w 2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3">
                  <a:moveTo>
                    <a:pt x="0" y="53"/>
                  </a:moveTo>
                  <a:lnTo>
                    <a:pt x="0" y="53"/>
                  </a:lnTo>
                  <a:lnTo>
                    <a:pt x="26" y="5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5" name="Freeform 201">
              <a:extLst>
                <a:ext uri="{FF2B5EF4-FFF2-40B4-BE49-F238E27FC236}">
                  <a16:creationId xmlns:a16="http://schemas.microsoft.com/office/drawing/2014/main" id="{8DD98F68-63E3-43CC-97D5-DC208B56E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2604"/>
              <a:ext cx="52" cy="78"/>
            </a:xfrm>
            <a:custGeom>
              <a:avLst/>
              <a:gdLst>
                <a:gd name="T0" fmla="*/ 72 w 84"/>
                <a:gd name="T1" fmla="*/ 66 h 127"/>
                <a:gd name="T2" fmla="*/ 72 w 84"/>
                <a:gd name="T3" fmla="*/ 66 h 127"/>
                <a:gd name="T4" fmla="*/ 37 w 84"/>
                <a:gd name="T5" fmla="*/ 32 h 127"/>
                <a:gd name="T6" fmla="*/ 29 w 84"/>
                <a:gd name="T7" fmla="*/ 24 h 127"/>
                <a:gd name="T8" fmla="*/ 26 w 84"/>
                <a:gd name="T9" fmla="*/ 13 h 127"/>
                <a:gd name="T10" fmla="*/ 26 w 84"/>
                <a:gd name="T11" fmla="*/ 0 h 127"/>
                <a:gd name="T12" fmla="*/ 0 w 84"/>
                <a:gd name="T13" fmla="*/ 0 h 127"/>
                <a:gd name="T14" fmla="*/ 0 w 84"/>
                <a:gd name="T15" fmla="*/ 13 h 127"/>
                <a:gd name="T16" fmla="*/ 6 w 84"/>
                <a:gd name="T17" fmla="*/ 37 h 127"/>
                <a:gd name="T18" fmla="*/ 24 w 84"/>
                <a:gd name="T19" fmla="*/ 55 h 127"/>
                <a:gd name="T20" fmla="*/ 48 w 84"/>
                <a:gd name="T21" fmla="*/ 80 h 127"/>
                <a:gd name="T22" fmla="*/ 57 w 84"/>
                <a:gd name="T23" fmla="*/ 113 h 127"/>
                <a:gd name="T24" fmla="*/ 57 w 84"/>
                <a:gd name="T25" fmla="*/ 127 h 127"/>
                <a:gd name="T26" fmla="*/ 84 w 84"/>
                <a:gd name="T27" fmla="*/ 127 h 127"/>
                <a:gd name="T28" fmla="*/ 84 w 84"/>
                <a:gd name="T29" fmla="*/ 113 h 127"/>
                <a:gd name="T30" fmla="*/ 72 w 84"/>
                <a:gd name="T31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27">
                  <a:moveTo>
                    <a:pt x="72" y="66"/>
                  </a:moveTo>
                  <a:lnTo>
                    <a:pt x="72" y="66"/>
                  </a:lnTo>
                  <a:cubicBezTo>
                    <a:pt x="63" y="52"/>
                    <a:pt x="51" y="40"/>
                    <a:pt x="37" y="32"/>
                  </a:cubicBezTo>
                  <a:cubicBezTo>
                    <a:pt x="34" y="30"/>
                    <a:pt x="31" y="27"/>
                    <a:pt x="29" y="24"/>
                  </a:cubicBezTo>
                  <a:cubicBezTo>
                    <a:pt x="27" y="21"/>
                    <a:pt x="26" y="17"/>
                    <a:pt x="26" y="13"/>
                  </a:cubicBezTo>
                  <a:lnTo>
                    <a:pt x="26" y="0"/>
                  </a:lnTo>
                  <a:lnTo>
                    <a:pt x="0" y="0"/>
                  </a:lnTo>
                  <a:lnTo>
                    <a:pt x="0" y="13"/>
                  </a:lnTo>
                  <a:cubicBezTo>
                    <a:pt x="0" y="22"/>
                    <a:pt x="2" y="30"/>
                    <a:pt x="6" y="37"/>
                  </a:cubicBezTo>
                  <a:cubicBezTo>
                    <a:pt x="10" y="45"/>
                    <a:pt x="16" y="51"/>
                    <a:pt x="24" y="55"/>
                  </a:cubicBezTo>
                  <a:cubicBezTo>
                    <a:pt x="34" y="61"/>
                    <a:pt x="42" y="69"/>
                    <a:pt x="48" y="80"/>
                  </a:cubicBezTo>
                  <a:cubicBezTo>
                    <a:pt x="54" y="90"/>
                    <a:pt x="57" y="102"/>
                    <a:pt x="57" y="113"/>
                  </a:cubicBezTo>
                  <a:lnTo>
                    <a:pt x="57" y="127"/>
                  </a:lnTo>
                  <a:lnTo>
                    <a:pt x="84" y="127"/>
                  </a:lnTo>
                  <a:lnTo>
                    <a:pt x="84" y="113"/>
                  </a:lnTo>
                  <a:cubicBezTo>
                    <a:pt x="84" y="97"/>
                    <a:pt x="80" y="81"/>
                    <a:pt x="72" y="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6" name="Freeform 202">
              <a:extLst>
                <a:ext uri="{FF2B5EF4-FFF2-40B4-BE49-F238E27FC236}">
                  <a16:creationId xmlns:a16="http://schemas.microsoft.com/office/drawing/2014/main" id="{B9CFEFBC-CEB2-4186-88C8-5C9D12A5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2604"/>
              <a:ext cx="51" cy="78"/>
            </a:xfrm>
            <a:custGeom>
              <a:avLst/>
              <a:gdLst>
                <a:gd name="T0" fmla="*/ 61 w 84"/>
                <a:gd name="T1" fmla="*/ 72 h 127"/>
                <a:gd name="T2" fmla="*/ 61 w 84"/>
                <a:gd name="T3" fmla="*/ 72 h 127"/>
                <a:gd name="T4" fmla="*/ 36 w 84"/>
                <a:gd name="T5" fmla="*/ 47 h 127"/>
                <a:gd name="T6" fmla="*/ 27 w 84"/>
                <a:gd name="T7" fmla="*/ 13 h 127"/>
                <a:gd name="T8" fmla="*/ 27 w 84"/>
                <a:gd name="T9" fmla="*/ 0 h 127"/>
                <a:gd name="T10" fmla="*/ 0 w 84"/>
                <a:gd name="T11" fmla="*/ 0 h 127"/>
                <a:gd name="T12" fmla="*/ 0 w 84"/>
                <a:gd name="T13" fmla="*/ 13 h 127"/>
                <a:gd name="T14" fmla="*/ 13 w 84"/>
                <a:gd name="T15" fmla="*/ 61 h 127"/>
                <a:gd name="T16" fmla="*/ 47 w 84"/>
                <a:gd name="T17" fmla="*/ 95 h 127"/>
                <a:gd name="T18" fmla="*/ 55 w 84"/>
                <a:gd name="T19" fmla="*/ 103 h 127"/>
                <a:gd name="T20" fmla="*/ 58 w 84"/>
                <a:gd name="T21" fmla="*/ 113 h 127"/>
                <a:gd name="T22" fmla="*/ 58 w 84"/>
                <a:gd name="T23" fmla="*/ 127 h 127"/>
                <a:gd name="T24" fmla="*/ 84 w 84"/>
                <a:gd name="T25" fmla="*/ 127 h 127"/>
                <a:gd name="T26" fmla="*/ 84 w 84"/>
                <a:gd name="T27" fmla="*/ 113 h 127"/>
                <a:gd name="T28" fmla="*/ 78 w 84"/>
                <a:gd name="T29" fmla="*/ 90 h 127"/>
                <a:gd name="T30" fmla="*/ 61 w 84"/>
                <a:gd name="T31" fmla="*/ 7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27">
                  <a:moveTo>
                    <a:pt x="61" y="72"/>
                  </a:moveTo>
                  <a:lnTo>
                    <a:pt x="61" y="72"/>
                  </a:lnTo>
                  <a:cubicBezTo>
                    <a:pt x="50" y="66"/>
                    <a:pt x="42" y="58"/>
                    <a:pt x="36" y="47"/>
                  </a:cubicBezTo>
                  <a:cubicBezTo>
                    <a:pt x="30" y="37"/>
                    <a:pt x="27" y="25"/>
                    <a:pt x="27" y="13"/>
                  </a:cubicBezTo>
                  <a:lnTo>
                    <a:pt x="27" y="0"/>
                  </a:lnTo>
                  <a:lnTo>
                    <a:pt x="0" y="0"/>
                  </a:lnTo>
                  <a:lnTo>
                    <a:pt x="0" y="13"/>
                  </a:lnTo>
                  <a:cubicBezTo>
                    <a:pt x="0" y="30"/>
                    <a:pt x="4" y="46"/>
                    <a:pt x="13" y="61"/>
                  </a:cubicBezTo>
                  <a:cubicBezTo>
                    <a:pt x="21" y="75"/>
                    <a:pt x="33" y="87"/>
                    <a:pt x="47" y="95"/>
                  </a:cubicBezTo>
                  <a:cubicBezTo>
                    <a:pt x="50" y="97"/>
                    <a:pt x="53" y="100"/>
                    <a:pt x="55" y="103"/>
                  </a:cubicBezTo>
                  <a:cubicBezTo>
                    <a:pt x="57" y="106"/>
                    <a:pt x="58" y="110"/>
                    <a:pt x="58" y="113"/>
                  </a:cubicBezTo>
                  <a:lnTo>
                    <a:pt x="58" y="127"/>
                  </a:lnTo>
                  <a:lnTo>
                    <a:pt x="84" y="127"/>
                  </a:lnTo>
                  <a:lnTo>
                    <a:pt x="84" y="113"/>
                  </a:lnTo>
                  <a:cubicBezTo>
                    <a:pt x="84" y="105"/>
                    <a:pt x="82" y="97"/>
                    <a:pt x="78" y="90"/>
                  </a:cubicBezTo>
                  <a:cubicBezTo>
                    <a:pt x="74" y="82"/>
                    <a:pt x="68" y="76"/>
                    <a:pt x="61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69" name="Freeform 206">
            <a:extLst>
              <a:ext uri="{FF2B5EF4-FFF2-40B4-BE49-F238E27FC236}">
                <a16:creationId xmlns:a16="http://schemas.microsoft.com/office/drawing/2014/main" id="{D1773C38-26EE-4967-8615-5A7F450F77A6}"/>
              </a:ext>
            </a:extLst>
          </p:cNvPr>
          <p:cNvSpPr>
            <a:spLocks/>
          </p:cNvSpPr>
          <p:nvPr/>
        </p:nvSpPr>
        <p:spPr bwMode="auto">
          <a:xfrm>
            <a:off x="6805613" y="4094171"/>
            <a:ext cx="314325" cy="261938"/>
          </a:xfrm>
          <a:custGeom>
            <a:avLst/>
            <a:gdLst>
              <a:gd name="T0" fmla="*/ 0 w 320"/>
              <a:gd name="T1" fmla="*/ 267 h 267"/>
              <a:gd name="T2" fmla="*/ 0 w 320"/>
              <a:gd name="T3" fmla="*/ 267 h 267"/>
              <a:gd name="T4" fmla="*/ 0 w 320"/>
              <a:gd name="T5" fmla="*/ 134 h 267"/>
              <a:gd name="T6" fmla="*/ 133 w 320"/>
              <a:gd name="T7" fmla="*/ 134 h 267"/>
              <a:gd name="T8" fmla="*/ 133 w 320"/>
              <a:gd name="T9" fmla="*/ 214 h 267"/>
              <a:gd name="T10" fmla="*/ 160 w 320"/>
              <a:gd name="T11" fmla="*/ 214 h 267"/>
              <a:gd name="T12" fmla="*/ 160 w 320"/>
              <a:gd name="T13" fmla="*/ 80 h 267"/>
              <a:gd name="T14" fmla="*/ 187 w 320"/>
              <a:gd name="T15" fmla="*/ 0 h 267"/>
              <a:gd name="T16" fmla="*/ 213 w 320"/>
              <a:gd name="T17" fmla="*/ 80 h 267"/>
              <a:gd name="T18" fmla="*/ 213 w 320"/>
              <a:gd name="T19" fmla="*/ 160 h 267"/>
              <a:gd name="T20" fmla="*/ 240 w 320"/>
              <a:gd name="T21" fmla="*/ 160 h 267"/>
              <a:gd name="T22" fmla="*/ 280 w 320"/>
              <a:gd name="T23" fmla="*/ 120 h 267"/>
              <a:gd name="T24" fmla="*/ 320 w 320"/>
              <a:gd name="T25" fmla="*/ 160 h 267"/>
              <a:gd name="T26" fmla="*/ 320 w 320"/>
              <a:gd name="T27" fmla="*/ 267 h 267"/>
              <a:gd name="T28" fmla="*/ 0 w 320"/>
              <a:gd name="T2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267">
                <a:moveTo>
                  <a:pt x="0" y="267"/>
                </a:moveTo>
                <a:lnTo>
                  <a:pt x="0" y="267"/>
                </a:lnTo>
                <a:lnTo>
                  <a:pt x="0" y="134"/>
                </a:lnTo>
                <a:lnTo>
                  <a:pt x="133" y="134"/>
                </a:lnTo>
                <a:lnTo>
                  <a:pt x="133" y="214"/>
                </a:lnTo>
                <a:lnTo>
                  <a:pt x="160" y="214"/>
                </a:lnTo>
                <a:lnTo>
                  <a:pt x="160" y="80"/>
                </a:lnTo>
                <a:lnTo>
                  <a:pt x="187" y="0"/>
                </a:lnTo>
                <a:lnTo>
                  <a:pt x="213" y="80"/>
                </a:lnTo>
                <a:lnTo>
                  <a:pt x="213" y="160"/>
                </a:lnTo>
                <a:lnTo>
                  <a:pt x="240" y="160"/>
                </a:lnTo>
                <a:lnTo>
                  <a:pt x="280" y="120"/>
                </a:lnTo>
                <a:lnTo>
                  <a:pt x="320" y="160"/>
                </a:lnTo>
                <a:lnTo>
                  <a:pt x="320" y="267"/>
                </a:lnTo>
                <a:lnTo>
                  <a:pt x="0" y="2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70" name="Group 209">
            <a:extLst>
              <a:ext uri="{FF2B5EF4-FFF2-40B4-BE49-F238E27FC236}">
                <a16:creationId xmlns:a16="http://schemas.microsoft.com/office/drawing/2014/main" id="{3B7782AF-D788-4134-B1BC-9E0AEC05ED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64425" y="4133851"/>
            <a:ext cx="314325" cy="209550"/>
            <a:chOff x="4702" y="2604"/>
            <a:chExt cx="198" cy="132"/>
          </a:xfrm>
        </p:grpSpPr>
        <p:sp>
          <p:nvSpPr>
            <p:cNvPr id="272" name="Freeform 210">
              <a:extLst>
                <a:ext uri="{FF2B5EF4-FFF2-40B4-BE49-F238E27FC236}">
                  <a16:creationId xmlns:a16="http://schemas.microsoft.com/office/drawing/2014/main" id="{0A4AF919-6C53-4550-A700-2A6E5F22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604"/>
              <a:ext cx="198" cy="66"/>
            </a:xfrm>
            <a:custGeom>
              <a:avLst/>
              <a:gdLst>
                <a:gd name="T0" fmla="*/ 320 w 320"/>
                <a:gd name="T1" fmla="*/ 0 h 107"/>
                <a:gd name="T2" fmla="*/ 320 w 320"/>
                <a:gd name="T3" fmla="*/ 0 h 107"/>
                <a:gd name="T4" fmla="*/ 0 w 320"/>
                <a:gd name="T5" fmla="*/ 0 h 107"/>
                <a:gd name="T6" fmla="*/ 160 w 320"/>
                <a:gd name="T7" fmla="*/ 107 h 107"/>
                <a:gd name="T8" fmla="*/ 320 w 320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07">
                  <a:moveTo>
                    <a:pt x="320" y="0"/>
                  </a:moveTo>
                  <a:lnTo>
                    <a:pt x="320" y="0"/>
                  </a:lnTo>
                  <a:lnTo>
                    <a:pt x="0" y="0"/>
                  </a:lnTo>
                  <a:lnTo>
                    <a:pt x="160" y="107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3" name="Freeform 211">
              <a:extLst>
                <a:ext uri="{FF2B5EF4-FFF2-40B4-BE49-F238E27FC236}">
                  <a16:creationId xmlns:a16="http://schemas.microsoft.com/office/drawing/2014/main" id="{8AC10FEB-22E4-47C6-9D71-3285DEAA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623"/>
              <a:ext cx="198" cy="113"/>
            </a:xfrm>
            <a:custGeom>
              <a:avLst/>
              <a:gdLst>
                <a:gd name="T0" fmla="*/ 160 w 320"/>
                <a:gd name="T1" fmla="*/ 107 h 182"/>
                <a:gd name="T2" fmla="*/ 160 w 320"/>
                <a:gd name="T3" fmla="*/ 107 h 182"/>
                <a:gd name="T4" fmla="*/ 0 w 320"/>
                <a:gd name="T5" fmla="*/ 0 h 182"/>
                <a:gd name="T6" fmla="*/ 0 w 320"/>
                <a:gd name="T7" fmla="*/ 182 h 182"/>
                <a:gd name="T8" fmla="*/ 320 w 320"/>
                <a:gd name="T9" fmla="*/ 182 h 182"/>
                <a:gd name="T10" fmla="*/ 320 w 320"/>
                <a:gd name="T11" fmla="*/ 0 h 182"/>
                <a:gd name="T12" fmla="*/ 160 w 320"/>
                <a:gd name="T13" fmla="*/ 10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182">
                  <a:moveTo>
                    <a:pt x="160" y="107"/>
                  </a:moveTo>
                  <a:lnTo>
                    <a:pt x="160" y="107"/>
                  </a:lnTo>
                  <a:lnTo>
                    <a:pt x="0" y="0"/>
                  </a:lnTo>
                  <a:lnTo>
                    <a:pt x="0" y="182"/>
                  </a:lnTo>
                  <a:lnTo>
                    <a:pt x="320" y="182"/>
                  </a:lnTo>
                  <a:lnTo>
                    <a:pt x="320" y="0"/>
                  </a:lnTo>
                  <a:lnTo>
                    <a:pt x="160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74" name="Group 214">
            <a:extLst>
              <a:ext uri="{FF2B5EF4-FFF2-40B4-BE49-F238E27FC236}">
                <a16:creationId xmlns:a16="http://schemas.microsoft.com/office/drawing/2014/main" id="{BE1919A8-D2B1-44F0-838A-B47DDD6544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69303" y="4100521"/>
            <a:ext cx="268288" cy="268288"/>
            <a:chOff x="5209" y="2583"/>
            <a:chExt cx="169" cy="169"/>
          </a:xfrm>
        </p:grpSpPr>
        <p:sp>
          <p:nvSpPr>
            <p:cNvPr id="276" name="Freeform 215">
              <a:extLst>
                <a:ext uri="{FF2B5EF4-FFF2-40B4-BE49-F238E27FC236}">
                  <a16:creationId xmlns:a16="http://schemas.microsoft.com/office/drawing/2014/main" id="{BBA107CF-0CA2-4993-A4F6-DAF5F557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" y="2583"/>
              <a:ext cx="151" cy="151"/>
            </a:xfrm>
            <a:custGeom>
              <a:avLst/>
              <a:gdLst>
                <a:gd name="T0" fmla="*/ 244 w 244"/>
                <a:gd name="T1" fmla="*/ 196 h 244"/>
                <a:gd name="T2" fmla="*/ 244 w 244"/>
                <a:gd name="T3" fmla="*/ 196 h 244"/>
                <a:gd name="T4" fmla="*/ 197 w 244"/>
                <a:gd name="T5" fmla="*/ 244 h 244"/>
                <a:gd name="T6" fmla="*/ 9 w 244"/>
                <a:gd name="T7" fmla="*/ 56 h 244"/>
                <a:gd name="T8" fmla="*/ 9 w 244"/>
                <a:gd name="T9" fmla="*/ 24 h 244"/>
                <a:gd name="T10" fmla="*/ 24 w 244"/>
                <a:gd name="T11" fmla="*/ 9 h 244"/>
                <a:gd name="T12" fmla="*/ 56 w 244"/>
                <a:gd name="T13" fmla="*/ 9 h 244"/>
                <a:gd name="T14" fmla="*/ 244 w 244"/>
                <a:gd name="T15" fmla="*/ 1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44">
                  <a:moveTo>
                    <a:pt x="244" y="196"/>
                  </a:moveTo>
                  <a:lnTo>
                    <a:pt x="244" y="196"/>
                  </a:lnTo>
                  <a:lnTo>
                    <a:pt x="197" y="244"/>
                  </a:lnTo>
                  <a:lnTo>
                    <a:pt x="9" y="56"/>
                  </a:lnTo>
                  <a:cubicBezTo>
                    <a:pt x="0" y="47"/>
                    <a:pt x="0" y="33"/>
                    <a:pt x="9" y="24"/>
                  </a:cubicBezTo>
                  <a:lnTo>
                    <a:pt x="24" y="9"/>
                  </a:lnTo>
                  <a:cubicBezTo>
                    <a:pt x="33" y="0"/>
                    <a:pt x="47" y="0"/>
                    <a:pt x="56" y="9"/>
                  </a:cubicBezTo>
                  <a:lnTo>
                    <a:pt x="244" y="1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7" name="Freeform 216">
              <a:extLst>
                <a:ext uri="{FF2B5EF4-FFF2-40B4-BE49-F238E27FC236}">
                  <a16:creationId xmlns:a16="http://schemas.microsoft.com/office/drawing/2014/main" id="{DF43DE24-59FD-43EB-9F8C-2B086C8A8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9" y="2714"/>
              <a:ext cx="39" cy="38"/>
            </a:xfrm>
            <a:custGeom>
              <a:avLst/>
              <a:gdLst>
                <a:gd name="T0" fmla="*/ 62 w 62"/>
                <a:gd name="T1" fmla="*/ 62 h 62"/>
                <a:gd name="T2" fmla="*/ 62 w 62"/>
                <a:gd name="T3" fmla="*/ 62 h 62"/>
                <a:gd name="T4" fmla="*/ 47 w 62"/>
                <a:gd name="T5" fmla="*/ 0 h 62"/>
                <a:gd name="T6" fmla="*/ 0 w 62"/>
                <a:gd name="T7" fmla="*/ 47 h 62"/>
                <a:gd name="T8" fmla="*/ 62 w 6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62" y="62"/>
                  </a:lnTo>
                  <a:lnTo>
                    <a:pt x="47" y="0"/>
                  </a:lnTo>
                  <a:lnTo>
                    <a:pt x="0" y="47"/>
                  </a:lnTo>
                  <a:lnTo>
                    <a:pt x="6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280" name="Freeform 220">
            <a:extLst>
              <a:ext uri="{FF2B5EF4-FFF2-40B4-BE49-F238E27FC236}">
                <a16:creationId xmlns:a16="http://schemas.microsoft.com/office/drawing/2014/main" id="{67804945-0D0C-433E-B012-F7931BAC357D}"/>
              </a:ext>
            </a:extLst>
          </p:cNvPr>
          <p:cNvSpPr>
            <a:spLocks noEditPoints="1"/>
          </p:cNvSpPr>
          <p:nvPr/>
        </p:nvSpPr>
        <p:spPr bwMode="auto">
          <a:xfrm>
            <a:off x="9059881" y="4121151"/>
            <a:ext cx="249238" cy="247650"/>
          </a:xfrm>
          <a:custGeom>
            <a:avLst/>
            <a:gdLst>
              <a:gd name="T0" fmla="*/ 87 w 253"/>
              <a:gd name="T1" fmla="*/ 185 h 253"/>
              <a:gd name="T2" fmla="*/ 87 w 253"/>
              <a:gd name="T3" fmla="*/ 185 h 253"/>
              <a:gd name="T4" fmla="*/ 156 w 253"/>
              <a:gd name="T5" fmla="*/ 116 h 253"/>
              <a:gd name="T6" fmla="*/ 137 w 253"/>
              <a:gd name="T7" fmla="*/ 97 h 253"/>
              <a:gd name="T8" fmla="*/ 68 w 253"/>
              <a:gd name="T9" fmla="*/ 166 h 253"/>
              <a:gd name="T10" fmla="*/ 227 w 253"/>
              <a:gd name="T11" fmla="*/ 26 h 253"/>
              <a:gd name="T12" fmla="*/ 87 w 253"/>
              <a:gd name="T13" fmla="*/ 185 h 253"/>
              <a:gd name="T14" fmla="*/ 227 w 253"/>
              <a:gd name="T15" fmla="*/ 0 h 253"/>
              <a:gd name="T16" fmla="*/ 227 w 253"/>
              <a:gd name="T17" fmla="*/ 0 h 253"/>
              <a:gd name="T18" fmla="*/ 40 w 253"/>
              <a:gd name="T19" fmla="*/ 186 h 253"/>
              <a:gd name="T20" fmla="*/ 40 w 253"/>
              <a:gd name="T21" fmla="*/ 194 h 253"/>
              <a:gd name="T22" fmla="*/ 0 w 253"/>
              <a:gd name="T23" fmla="*/ 235 h 253"/>
              <a:gd name="T24" fmla="*/ 18 w 253"/>
              <a:gd name="T25" fmla="*/ 253 h 253"/>
              <a:gd name="T26" fmla="*/ 59 w 253"/>
              <a:gd name="T27" fmla="*/ 213 h 253"/>
              <a:gd name="T28" fmla="*/ 67 w 253"/>
              <a:gd name="T29" fmla="*/ 213 h 253"/>
              <a:gd name="T30" fmla="*/ 253 w 253"/>
              <a:gd name="T31" fmla="*/ 26 h 253"/>
              <a:gd name="T32" fmla="*/ 253 w 253"/>
              <a:gd name="T33" fmla="*/ 0 h 253"/>
              <a:gd name="T34" fmla="*/ 227 w 253"/>
              <a:gd name="T3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3" h="253">
                <a:moveTo>
                  <a:pt x="87" y="185"/>
                </a:moveTo>
                <a:lnTo>
                  <a:pt x="87" y="185"/>
                </a:lnTo>
                <a:lnTo>
                  <a:pt x="156" y="116"/>
                </a:lnTo>
                <a:lnTo>
                  <a:pt x="137" y="97"/>
                </a:lnTo>
                <a:lnTo>
                  <a:pt x="68" y="166"/>
                </a:lnTo>
                <a:cubicBezTo>
                  <a:pt x="78" y="88"/>
                  <a:pt x="145" y="26"/>
                  <a:pt x="227" y="26"/>
                </a:cubicBezTo>
                <a:cubicBezTo>
                  <a:pt x="227" y="108"/>
                  <a:pt x="165" y="175"/>
                  <a:pt x="87" y="185"/>
                </a:cubicBezTo>
                <a:close/>
                <a:moveTo>
                  <a:pt x="227" y="0"/>
                </a:moveTo>
                <a:lnTo>
                  <a:pt x="227" y="0"/>
                </a:lnTo>
                <a:cubicBezTo>
                  <a:pt x="124" y="0"/>
                  <a:pt x="40" y="84"/>
                  <a:pt x="40" y="186"/>
                </a:cubicBezTo>
                <a:lnTo>
                  <a:pt x="40" y="194"/>
                </a:lnTo>
                <a:lnTo>
                  <a:pt x="0" y="235"/>
                </a:lnTo>
                <a:lnTo>
                  <a:pt x="18" y="253"/>
                </a:lnTo>
                <a:lnTo>
                  <a:pt x="59" y="213"/>
                </a:lnTo>
                <a:lnTo>
                  <a:pt x="67" y="213"/>
                </a:lnTo>
                <a:cubicBezTo>
                  <a:pt x="169" y="213"/>
                  <a:pt x="253" y="129"/>
                  <a:pt x="253" y="26"/>
                </a:cubicBezTo>
                <a:lnTo>
                  <a:pt x="253" y="0"/>
                </a:lnTo>
                <a:lnTo>
                  <a:pt x="2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281" name="Group 223">
            <a:extLst>
              <a:ext uri="{FF2B5EF4-FFF2-40B4-BE49-F238E27FC236}">
                <a16:creationId xmlns:a16="http://schemas.microsoft.com/office/drawing/2014/main" id="{180B038F-D746-48D3-930C-209F7665A5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58389" y="4121151"/>
            <a:ext cx="182563" cy="244475"/>
            <a:chOff x="6147" y="2596"/>
            <a:chExt cx="115" cy="154"/>
          </a:xfrm>
        </p:grpSpPr>
        <p:sp>
          <p:nvSpPr>
            <p:cNvPr id="283" name="Freeform 224">
              <a:extLst>
                <a:ext uri="{FF2B5EF4-FFF2-40B4-BE49-F238E27FC236}">
                  <a16:creationId xmlns:a16="http://schemas.microsoft.com/office/drawing/2014/main" id="{89694A11-DF3A-4855-891D-E44E3C9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" y="2596"/>
              <a:ext cx="41" cy="41"/>
            </a:xfrm>
            <a:custGeom>
              <a:avLst/>
              <a:gdLst>
                <a:gd name="T0" fmla="*/ 33 w 66"/>
                <a:gd name="T1" fmla="*/ 67 h 67"/>
                <a:gd name="T2" fmla="*/ 33 w 66"/>
                <a:gd name="T3" fmla="*/ 67 h 67"/>
                <a:gd name="T4" fmla="*/ 66 w 66"/>
                <a:gd name="T5" fmla="*/ 33 h 67"/>
                <a:gd name="T6" fmla="*/ 33 w 66"/>
                <a:gd name="T7" fmla="*/ 0 h 67"/>
                <a:gd name="T8" fmla="*/ 0 w 66"/>
                <a:gd name="T9" fmla="*/ 33 h 67"/>
                <a:gd name="T10" fmla="*/ 33 w 66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7">
                  <a:moveTo>
                    <a:pt x="33" y="67"/>
                  </a:moveTo>
                  <a:lnTo>
                    <a:pt x="33" y="67"/>
                  </a:lnTo>
                  <a:cubicBezTo>
                    <a:pt x="52" y="67"/>
                    <a:pt x="66" y="52"/>
                    <a:pt x="66" y="33"/>
                  </a:cubicBez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4" name="Freeform 225">
              <a:extLst>
                <a:ext uri="{FF2B5EF4-FFF2-40B4-BE49-F238E27FC236}">
                  <a16:creationId xmlns:a16="http://schemas.microsoft.com/office/drawing/2014/main" id="{B7B1D20B-370B-4817-9FC5-BEB237D4B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" y="2703"/>
              <a:ext cx="34" cy="47"/>
            </a:xfrm>
            <a:custGeom>
              <a:avLst/>
              <a:gdLst>
                <a:gd name="T0" fmla="*/ 37 w 56"/>
                <a:gd name="T1" fmla="*/ 0 h 76"/>
                <a:gd name="T2" fmla="*/ 37 w 56"/>
                <a:gd name="T3" fmla="*/ 0 h 76"/>
                <a:gd name="T4" fmla="*/ 0 w 56"/>
                <a:gd name="T5" fmla="*/ 38 h 76"/>
                <a:gd name="T6" fmla="*/ 37 w 56"/>
                <a:gd name="T7" fmla="*/ 76 h 76"/>
                <a:gd name="T8" fmla="*/ 56 w 56"/>
                <a:gd name="T9" fmla="*/ 57 h 76"/>
                <a:gd name="T10" fmla="*/ 37 w 56"/>
                <a:gd name="T11" fmla="*/ 38 h 76"/>
                <a:gd name="T12" fmla="*/ 56 w 56"/>
                <a:gd name="T13" fmla="*/ 19 h 76"/>
                <a:gd name="T14" fmla="*/ 37 w 56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6">
                  <a:moveTo>
                    <a:pt x="37" y="0"/>
                  </a:moveTo>
                  <a:lnTo>
                    <a:pt x="37" y="0"/>
                  </a:lnTo>
                  <a:lnTo>
                    <a:pt x="0" y="38"/>
                  </a:lnTo>
                  <a:lnTo>
                    <a:pt x="37" y="76"/>
                  </a:lnTo>
                  <a:lnTo>
                    <a:pt x="56" y="57"/>
                  </a:lnTo>
                  <a:lnTo>
                    <a:pt x="37" y="38"/>
                  </a:lnTo>
                  <a:lnTo>
                    <a:pt x="5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5" name="Freeform 226">
              <a:extLst>
                <a:ext uri="{FF2B5EF4-FFF2-40B4-BE49-F238E27FC236}">
                  <a16:creationId xmlns:a16="http://schemas.microsoft.com/office/drawing/2014/main" id="{F6F8AD07-9C20-44B7-B7EC-2D89D3009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" y="2641"/>
              <a:ext cx="115" cy="54"/>
            </a:xfrm>
            <a:custGeom>
              <a:avLst/>
              <a:gdLst>
                <a:gd name="T0" fmla="*/ 56 w 186"/>
                <a:gd name="T1" fmla="*/ 38 h 87"/>
                <a:gd name="T2" fmla="*/ 56 w 186"/>
                <a:gd name="T3" fmla="*/ 38 h 87"/>
                <a:gd name="T4" fmla="*/ 56 w 186"/>
                <a:gd name="T5" fmla="*/ 87 h 87"/>
                <a:gd name="T6" fmla="*/ 130 w 186"/>
                <a:gd name="T7" fmla="*/ 87 h 87"/>
                <a:gd name="T8" fmla="*/ 130 w 186"/>
                <a:gd name="T9" fmla="*/ 38 h 87"/>
                <a:gd name="T10" fmla="*/ 168 w 186"/>
                <a:gd name="T11" fmla="*/ 76 h 87"/>
                <a:gd name="T12" fmla="*/ 186 w 186"/>
                <a:gd name="T13" fmla="*/ 57 h 87"/>
                <a:gd name="T14" fmla="*/ 130 w 186"/>
                <a:gd name="T15" fmla="*/ 0 h 87"/>
                <a:gd name="T16" fmla="*/ 56 w 186"/>
                <a:gd name="T17" fmla="*/ 0 h 87"/>
                <a:gd name="T18" fmla="*/ 0 w 186"/>
                <a:gd name="T19" fmla="*/ 57 h 87"/>
                <a:gd name="T20" fmla="*/ 19 w 186"/>
                <a:gd name="T21" fmla="*/ 76 h 87"/>
                <a:gd name="T22" fmla="*/ 56 w 186"/>
                <a:gd name="T23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87">
                  <a:moveTo>
                    <a:pt x="56" y="38"/>
                  </a:moveTo>
                  <a:lnTo>
                    <a:pt x="56" y="38"/>
                  </a:lnTo>
                  <a:lnTo>
                    <a:pt x="56" y="87"/>
                  </a:lnTo>
                  <a:lnTo>
                    <a:pt x="130" y="87"/>
                  </a:lnTo>
                  <a:lnTo>
                    <a:pt x="130" y="38"/>
                  </a:lnTo>
                  <a:lnTo>
                    <a:pt x="168" y="76"/>
                  </a:lnTo>
                  <a:lnTo>
                    <a:pt x="186" y="57"/>
                  </a:lnTo>
                  <a:lnTo>
                    <a:pt x="130" y="0"/>
                  </a:lnTo>
                  <a:lnTo>
                    <a:pt x="56" y="0"/>
                  </a:lnTo>
                  <a:lnTo>
                    <a:pt x="0" y="57"/>
                  </a:lnTo>
                  <a:lnTo>
                    <a:pt x="19" y="76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6" name="Freeform 227">
              <a:extLst>
                <a:ext uri="{FF2B5EF4-FFF2-40B4-BE49-F238E27FC236}">
                  <a16:creationId xmlns:a16="http://schemas.microsoft.com/office/drawing/2014/main" id="{D1FC12AB-C575-4CA4-97FD-CE7B0210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" y="2703"/>
              <a:ext cx="35" cy="47"/>
            </a:xfrm>
            <a:custGeom>
              <a:avLst/>
              <a:gdLst>
                <a:gd name="T0" fmla="*/ 19 w 57"/>
                <a:gd name="T1" fmla="*/ 0 h 76"/>
                <a:gd name="T2" fmla="*/ 19 w 57"/>
                <a:gd name="T3" fmla="*/ 0 h 76"/>
                <a:gd name="T4" fmla="*/ 0 w 57"/>
                <a:gd name="T5" fmla="*/ 19 h 76"/>
                <a:gd name="T6" fmla="*/ 19 w 57"/>
                <a:gd name="T7" fmla="*/ 38 h 76"/>
                <a:gd name="T8" fmla="*/ 0 w 57"/>
                <a:gd name="T9" fmla="*/ 57 h 76"/>
                <a:gd name="T10" fmla="*/ 19 w 57"/>
                <a:gd name="T11" fmla="*/ 76 h 76"/>
                <a:gd name="T12" fmla="*/ 57 w 57"/>
                <a:gd name="T13" fmla="*/ 38 h 76"/>
                <a:gd name="T14" fmla="*/ 19 w 57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6">
                  <a:moveTo>
                    <a:pt x="19" y="0"/>
                  </a:moveTo>
                  <a:lnTo>
                    <a:pt x="19" y="0"/>
                  </a:lnTo>
                  <a:lnTo>
                    <a:pt x="0" y="19"/>
                  </a:lnTo>
                  <a:lnTo>
                    <a:pt x="19" y="38"/>
                  </a:lnTo>
                  <a:lnTo>
                    <a:pt x="0" y="57"/>
                  </a:lnTo>
                  <a:lnTo>
                    <a:pt x="19" y="76"/>
                  </a:lnTo>
                  <a:lnTo>
                    <a:pt x="57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87" name="Group 230">
            <a:extLst>
              <a:ext uri="{FF2B5EF4-FFF2-40B4-BE49-F238E27FC236}">
                <a16:creationId xmlns:a16="http://schemas.microsoft.com/office/drawing/2014/main" id="{E0384C1B-5928-4225-91E1-D63382C280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475" y="4764088"/>
            <a:ext cx="314325" cy="288925"/>
            <a:chOff x="554" y="3001"/>
            <a:chExt cx="198" cy="182"/>
          </a:xfrm>
        </p:grpSpPr>
        <p:sp>
          <p:nvSpPr>
            <p:cNvPr id="289" name="Freeform 231">
              <a:extLst>
                <a:ext uri="{FF2B5EF4-FFF2-40B4-BE49-F238E27FC236}">
                  <a16:creationId xmlns:a16="http://schemas.microsoft.com/office/drawing/2014/main" id="{BBBF47A4-3D08-404E-BEA8-AE3FFAB91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133"/>
              <a:ext cx="99" cy="16"/>
            </a:xfrm>
            <a:custGeom>
              <a:avLst/>
              <a:gdLst>
                <a:gd name="T0" fmla="*/ 0 w 160"/>
                <a:gd name="T1" fmla="*/ 26 h 26"/>
                <a:gd name="T2" fmla="*/ 0 w 160"/>
                <a:gd name="T3" fmla="*/ 26 h 26"/>
                <a:gd name="T4" fmla="*/ 160 w 160"/>
                <a:gd name="T5" fmla="*/ 26 h 26"/>
                <a:gd name="T6" fmla="*/ 160 w 160"/>
                <a:gd name="T7" fmla="*/ 0 h 26"/>
                <a:gd name="T8" fmla="*/ 0 w 160"/>
                <a:gd name="T9" fmla="*/ 0 h 26"/>
                <a:gd name="T10" fmla="*/ 0 w 16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6">
                  <a:moveTo>
                    <a:pt x="0" y="26"/>
                  </a:moveTo>
                  <a:lnTo>
                    <a:pt x="0" y="26"/>
                  </a:lnTo>
                  <a:lnTo>
                    <a:pt x="160" y="26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0" name="Freeform 232">
              <a:extLst>
                <a:ext uri="{FF2B5EF4-FFF2-40B4-BE49-F238E27FC236}">
                  <a16:creationId xmlns:a16="http://schemas.microsoft.com/office/drawing/2014/main" id="{DE882FF5-262D-4F5C-8368-E087BCA7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100"/>
              <a:ext cx="40" cy="17"/>
            </a:xfrm>
            <a:custGeom>
              <a:avLst/>
              <a:gdLst>
                <a:gd name="T0" fmla="*/ 0 w 66"/>
                <a:gd name="T1" fmla="*/ 27 h 27"/>
                <a:gd name="T2" fmla="*/ 0 w 66"/>
                <a:gd name="T3" fmla="*/ 27 h 27"/>
                <a:gd name="T4" fmla="*/ 66 w 66"/>
                <a:gd name="T5" fmla="*/ 27 h 27"/>
                <a:gd name="T6" fmla="*/ 66 w 66"/>
                <a:gd name="T7" fmla="*/ 0 h 27"/>
                <a:gd name="T8" fmla="*/ 0 w 66"/>
                <a:gd name="T9" fmla="*/ 0 h 27"/>
                <a:gd name="T10" fmla="*/ 0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0" y="27"/>
                  </a:moveTo>
                  <a:lnTo>
                    <a:pt x="0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1" name="Freeform 233">
              <a:extLst>
                <a:ext uri="{FF2B5EF4-FFF2-40B4-BE49-F238E27FC236}">
                  <a16:creationId xmlns:a16="http://schemas.microsoft.com/office/drawing/2014/main" id="{3DD452D2-D0A8-475C-AC37-371BE3CBC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" y="3001"/>
              <a:ext cx="198" cy="182"/>
            </a:xfrm>
            <a:custGeom>
              <a:avLst/>
              <a:gdLst>
                <a:gd name="T0" fmla="*/ 27 w 320"/>
                <a:gd name="T1" fmla="*/ 240 h 294"/>
                <a:gd name="T2" fmla="*/ 27 w 320"/>
                <a:gd name="T3" fmla="*/ 240 h 294"/>
                <a:gd name="T4" fmla="*/ 27 w 320"/>
                <a:gd name="T5" fmla="*/ 27 h 294"/>
                <a:gd name="T6" fmla="*/ 240 w 320"/>
                <a:gd name="T7" fmla="*/ 27 h 294"/>
                <a:gd name="T8" fmla="*/ 240 w 320"/>
                <a:gd name="T9" fmla="*/ 254 h 294"/>
                <a:gd name="T10" fmla="*/ 243 w 320"/>
                <a:gd name="T11" fmla="*/ 267 h 294"/>
                <a:gd name="T12" fmla="*/ 54 w 320"/>
                <a:gd name="T13" fmla="*/ 267 h 294"/>
                <a:gd name="T14" fmla="*/ 27 w 320"/>
                <a:gd name="T15" fmla="*/ 240 h 294"/>
                <a:gd name="T16" fmla="*/ 293 w 320"/>
                <a:gd name="T17" fmla="*/ 107 h 294"/>
                <a:gd name="T18" fmla="*/ 293 w 320"/>
                <a:gd name="T19" fmla="*/ 107 h 294"/>
                <a:gd name="T20" fmla="*/ 293 w 320"/>
                <a:gd name="T21" fmla="*/ 254 h 294"/>
                <a:gd name="T22" fmla="*/ 280 w 320"/>
                <a:gd name="T23" fmla="*/ 267 h 294"/>
                <a:gd name="T24" fmla="*/ 267 w 320"/>
                <a:gd name="T25" fmla="*/ 254 h 294"/>
                <a:gd name="T26" fmla="*/ 267 w 320"/>
                <a:gd name="T27" fmla="*/ 0 h 294"/>
                <a:gd name="T28" fmla="*/ 0 w 320"/>
                <a:gd name="T29" fmla="*/ 0 h 294"/>
                <a:gd name="T30" fmla="*/ 0 w 320"/>
                <a:gd name="T31" fmla="*/ 240 h 294"/>
                <a:gd name="T32" fmla="*/ 54 w 320"/>
                <a:gd name="T33" fmla="*/ 294 h 294"/>
                <a:gd name="T34" fmla="*/ 280 w 320"/>
                <a:gd name="T35" fmla="*/ 294 h 294"/>
                <a:gd name="T36" fmla="*/ 320 w 320"/>
                <a:gd name="T37" fmla="*/ 254 h 294"/>
                <a:gd name="T38" fmla="*/ 320 w 320"/>
                <a:gd name="T39" fmla="*/ 107 h 294"/>
                <a:gd name="T40" fmla="*/ 293 w 320"/>
                <a:gd name="T41" fmla="*/ 10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294">
                  <a:moveTo>
                    <a:pt x="27" y="240"/>
                  </a:moveTo>
                  <a:lnTo>
                    <a:pt x="27" y="240"/>
                  </a:lnTo>
                  <a:lnTo>
                    <a:pt x="27" y="27"/>
                  </a:lnTo>
                  <a:lnTo>
                    <a:pt x="240" y="27"/>
                  </a:lnTo>
                  <a:lnTo>
                    <a:pt x="240" y="254"/>
                  </a:lnTo>
                  <a:cubicBezTo>
                    <a:pt x="240" y="258"/>
                    <a:pt x="241" y="263"/>
                    <a:pt x="243" y="267"/>
                  </a:cubicBezTo>
                  <a:lnTo>
                    <a:pt x="54" y="267"/>
                  </a:lnTo>
                  <a:cubicBezTo>
                    <a:pt x="39" y="267"/>
                    <a:pt x="27" y="255"/>
                    <a:pt x="27" y="240"/>
                  </a:cubicBezTo>
                  <a:close/>
                  <a:moveTo>
                    <a:pt x="293" y="107"/>
                  </a:moveTo>
                  <a:lnTo>
                    <a:pt x="293" y="107"/>
                  </a:lnTo>
                  <a:lnTo>
                    <a:pt x="293" y="254"/>
                  </a:lnTo>
                  <a:cubicBezTo>
                    <a:pt x="293" y="261"/>
                    <a:pt x="288" y="267"/>
                    <a:pt x="280" y="267"/>
                  </a:cubicBezTo>
                  <a:cubicBezTo>
                    <a:pt x="273" y="267"/>
                    <a:pt x="267" y="261"/>
                    <a:pt x="267" y="254"/>
                  </a:cubicBezTo>
                  <a:lnTo>
                    <a:pt x="267" y="0"/>
                  </a:lnTo>
                  <a:lnTo>
                    <a:pt x="0" y="0"/>
                  </a:lnTo>
                  <a:lnTo>
                    <a:pt x="0" y="240"/>
                  </a:lnTo>
                  <a:cubicBezTo>
                    <a:pt x="0" y="270"/>
                    <a:pt x="24" y="294"/>
                    <a:pt x="54" y="294"/>
                  </a:cubicBezTo>
                  <a:lnTo>
                    <a:pt x="280" y="294"/>
                  </a:lnTo>
                  <a:cubicBezTo>
                    <a:pt x="302" y="294"/>
                    <a:pt x="320" y="276"/>
                    <a:pt x="320" y="254"/>
                  </a:cubicBezTo>
                  <a:lnTo>
                    <a:pt x="320" y="107"/>
                  </a:lnTo>
                  <a:lnTo>
                    <a:pt x="293" y="1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2" name="Freeform 234">
              <a:extLst>
                <a:ext uri="{FF2B5EF4-FFF2-40B4-BE49-F238E27FC236}">
                  <a16:creationId xmlns:a16="http://schemas.microsoft.com/office/drawing/2014/main" id="{9D33B4C1-036B-4682-875C-4C059B510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3067"/>
              <a:ext cx="40" cy="17"/>
            </a:xfrm>
            <a:custGeom>
              <a:avLst/>
              <a:gdLst>
                <a:gd name="T0" fmla="*/ 0 w 66"/>
                <a:gd name="T1" fmla="*/ 27 h 27"/>
                <a:gd name="T2" fmla="*/ 0 w 66"/>
                <a:gd name="T3" fmla="*/ 27 h 27"/>
                <a:gd name="T4" fmla="*/ 66 w 66"/>
                <a:gd name="T5" fmla="*/ 27 h 27"/>
                <a:gd name="T6" fmla="*/ 66 w 66"/>
                <a:gd name="T7" fmla="*/ 0 h 27"/>
                <a:gd name="T8" fmla="*/ 0 w 66"/>
                <a:gd name="T9" fmla="*/ 0 h 27"/>
                <a:gd name="T10" fmla="*/ 0 w 6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7">
                  <a:moveTo>
                    <a:pt x="0" y="27"/>
                  </a:moveTo>
                  <a:lnTo>
                    <a:pt x="0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3" name="Freeform 235">
              <a:extLst>
                <a:ext uri="{FF2B5EF4-FFF2-40B4-BE49-F238E27FC236}">
                  <a16:creationId xmlns:a16="http://schemas.microsoft.com/office/drawing/2014/main" id="{9969CD29-A86C-4B1F-8F67-FCD20C7AE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034"/>
              <a:ext cx="99" cy="16"/>
            </a:xfrm>
            <a:custGeom>
              <a:avLst/>
              <a:gdLst>
                <a:gd name="T0" fmla="*/ 0 w 160"/>
                <a:gd name="T1" fmla="*/ 26 h 26"/>
                <a:gd name="T2" fmla="*/ 0 w 160"/>
                <a:gd name="T3" fmla="*/ 26 h 26"/>
                <a:gd name="T4" fmla="*/ 160 w 160"/>
                <a:gd name="T5" fmla="*/ 26 h 26"/>
                <a:gd name="T6" fmla="*/ 160 w 160"/>
                <a:gd name="T7" fmla="*/ 0 h 26"/>
                <a:gd name="T8" fmla="*/ 0 w 160"/>
                <a:gd name="T9" fmla="*/ 0 h 26"/>
                <a:gd name="T10" fmla="*/ 0 w 16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6">
                  <a:moveTo>
                    <a:pt x="0" y="26"/>
                  </a:moveTo>
                  <a:lnTo>
                    <a:pt x="0" y="26"/>
                  </a:lnTo>
                  <a:lnTo>
                    <a:pt x="160" y="26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4" name="Freeform 236">
              <a:extLst>
                <a:ext uri="{FF2B5EF4-FFF2-40B4-BE49-F238E27FC236}">
                  <a16:creationId xmlns:a16="http://schemas.microsoft.com/office/drawing/2014/main" id="{C4417238-337E-4C5C-9C1C-4F558032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3067"/>
              <a:ext cx="42" cy="50"/>
            </a:xfrm>
            <a:custGeom>
              <a:avLst/>
              <a:gdLst>
                <a:gd name="T0" fmla="*/ 67 w 67"/>
                <a:gd name="T1" fmla="*/ 0 h 80"/>
                <a:gd name="T2" fmla="*/ 67 w 67"/>
                <a:gd name="T3" fmla="*/ 0 h 80"/>
                <a:gd name="T4" fmla="*/ 0 w 67"/>
                <a:gd name="T5" fmla="*/ 0 h 80"/>
                <a:gd name="T6" fmla="*/ 0 w 67"/>
                <a:gd name="T7" fmla="*/ 80 h 80"/>
                <a:gd name="T8" fmla="*/ 67 w 67"/>
                <a:gd name="T9" fmla="*/ 80 h 80"/>
                <a:gd name="T10" fmla="*/ 67 w 67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0">
                  <a:moveTo>
                    <a:pt x="67" y="0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7" y="8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95" name="Group 239">
            <a:extLst>
              <a:ext uri="{FF2B5EF4-FFF2-40B4-BE49-F238E27FC236}">
                <a16:creationId xmlns:a16="http://schemas.microsoft.com/office/drawing/2014/main" id="{7228ACF3-B619-4F6F-AD39-989A031F97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81140" y="4757746"/>
            <a:ext cx="427038" cy="293688"/>
            <a:chOff x="933" y="2997"/>
            <a:chExt cx="269" cy="185"/>
          </a:xfrm>
        </p:grpSpPr>
        <p:sp>
          <p:nvSpPr>
            <p:cNvPr id="297" name="Freeform 240">
              <a:extLst>
                <a:ext uri="{FF2B5EF4-FFF2-40B4-BE49-F238E27FC236}">
                  <a16:creationId xmlns:a16="http://schemas.microsoft.com/office/drawing/2014/main" id="{B6F00A3E-7B29-46B9-A6A1-2CE48FBF2C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" y="2997"/>
              <a:ext cx="71" cy="108"/>
            </a:xfrm>
            <a:custGeom>
              <a:avLst/>
              <a:gdLst>
                <a:gd name="T0" fmla="*/ 58 w 116"/>
                <a:gd name="T1" fmla="*/ 85 h 175"/>
                <a:gd name="T2" fmla="*/ 58 w 116"/>
                <a:gd name="T3" fmla="*/ 85 h 175"/>
                <a:gd name="T4" fmla="*/ 31 w 116"/>
                <a:gd name="T5" fmla="*/ 58 h 175"/>
                <a:gd name="T6" fmla="*/ 58 w 116"/>
                <a:gd name="T7" fmla="*/ 31 h 175"/>
                <a:gd name="T8" fmla="*/ 85 w 116"/>
                <a:gd name="T9" fmla="*/ 58 h 175"/>
                <a:gd name="T10" fmla="*/ 58 w 116"/>
                <a:gd name="T11" fmla="*/ 85 h 175"/>
                <a:gd name="T12" fmla="*/ 116 w 116"/>
                <a:gd name="T13" fmla="*/ 58 h 175"/>
                <a:gd name="T14" fmla="*/ 116 w 116"/>
                <a:gd name="T15" fmla="*/ 58 h 175"/>
                <a:gd name="T16" fmla="*/ 58 w 116"/>
                <a:gd name="T17" fmla="*/ 0 h 175"/>
                <a:gd name="T18" fmla="*/ 0 w 116"/>
                <a:gd name="T19" fmla="*/ 58 h 175"/>
                <a:gd name="T20" fmla="*/ 8 w 116"/>
                <a:gd name="T21" fmla="*/ 87 h 175"/>
                <a:gd name="T22" fmla="*/ 7 w 116"/>
                <a:gd name="T23" fmla="*/ 86 h 175"/>
                <a:gd name="T24" fmla="*/ 58 w 116"/>
                <a:gd name="T25" fmla="*/ 175 h 175"/>
                <a:gd name="T26" fmla="*/ 109 w 116"/>
                <a:gd name="T27" fmla="*/ 86 h 175"/>
                <a:gd name="T28" fmla="*/ 109 w 116"/>
                <a:gd name="T29" fmla="*/ 87 h 175"/>
                <a:gd name="T30" fmla="*/ 116 w 116"/>
                <a:gd name="T31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5">
                  <a:moveTo>
                    <a:pt x="58" y="85"/>
                  </a:moveTo>
                  <a:lnTo>
                    <a:pt x="58" y="85"/>
                  </a:lnTo>
                  <a:cubicBezTo>
                    <a:pt x="43" y="85"/>
                    <a:pt x="31" y="73"/>
                    <a:pt x="31" y="58"/>
                  </a:cubicBezTo>
                  <a:cubicBezTo>
                    <a:pt x="31" y="43"/>
                    <a:pt x="43" y="31"/>
                    <a:pt x="58" y="31"/>
                  </a:cubicBezTo>
                  <a:cubicBezTo>
                    <a:pt x="73" y="31"/>
                    <a:pt x="85" y="43"/>
                    <a:pt x="85" y="58"/>
                  </a:cubicBezTo>
                  <a:cubicBezTo>
                    <a:pt x="85" y="73"/>
                    <a:pt x="73" y="85"/>
                    <a:pt x="58" y="85"/>
                  </a:cubicBezTo>
                  <a:close/>
                  <a:moveTo>
                    <a:pt x="116" y="58"/>
                  </a:moveTo>
                  <a:lnTo>
                    <a:pt x="116" y="58"/>
                  </a:ln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68"/>
                    <a:pt x="3" y="78"/>
                    <a:pt x="8" y="87"/>
                  </a:cubicBezTo>
                  <a:lnTo>
                    <a:pt x="7" y="86"/>
                  </a:lnTo>
                  <a:lnTo>
                    <a:pt x="58" y="175"/>
                  </a:lnTo>
                  <a:lnTo>
                    <a:pt x="109" y="86"/>
                  </a:lnTo>
                  <a:lnTo>
                    <a:pt x="109" y="87"/>
                  </a:lnTo>
                  <a:cubicBezTo>
                    <a:pt x="114" y="78"/>
                    <a:pt x="116" y="68"/>
                    <a:pt x="11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8" name="Freeform 241">
              <a:extLst>
                <a:ext uri="{FF2B5EF4-FFF2-40B4-BE49-F238E27FC236}">
                  <a16:creationId xmlns:a16="http://schemas.microsoft.com/office/drawing/2014/main" id="{58B6A470-B1CC-4BB7-B83F-D761EB1AA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" y="3034"/>
              <a:ext cx="71" cy="109"/>
            </a:xfrm>
            <a:custGeom>
              <a:avLst/>
              <a:gdLst>
                <a:gd name="T0" fmla="*/ 58 w 116"/>
                <a:gd name="T1" fmla="*/ 85 h 175"/>
                <a:gd name="T2" fmla="*/ 58 w 116"/>
                <a:gd name="T3" fmla="*/ 85 h 175"/>
                <a:gd name="T4" fmla="*/ 31 w 116"/>
                <a:gd name="T5" fmla="*/ 58 h 175"/>
                <a:gd name="T6" fmla="*/ 58 w 116"/>
                <a:gd name="T7" fmla="*/ 31 h 175"/>
                <a:gd name="T8" fmla="*/ 85 w 116"/>
                <a:gd name="T9" fmla="*/ 58 h 175"/>
                <a:gd name="T10" fmla="*/ 58 w 116"/>
                <a:gd name="T11" fmla="*/ 85 h 175"/>
                <a:gd name="T12" fmla="*/ 116 w 116"/>
                <a:gd name="T13" fmla="*/ 58 h 175"/>
                <a:gd name="T14" fmla="*/ 116 w 116"/>
                <a:gd name="T15" fmla="*/ 58 h 175"/>
                <a:gd name="T16" fmla="*/ 58 w 116"/>
                <a:gd name="T17" fmla="*/ 0 h 175"/>
                <a:gd name="T18" fmla="*/ 0 w 116"/>
                <a:gd name="T19" fmla="*/ 58 h 175"/>
                <a:gd name="T20" fmla="*/ 8 w 116"/>
                <a:gd name="T21" fmla="*/ 86 h 175"/>
                <a:gd name="T22" fmla="*/ 7 w 116"/>
                <a:gd name="T23" fmla="*/ 86 h 175"/>
                <a:gd name="T24" fmla="*/ 58 w 116"/>
                <a:gd name="T25" fmla="*/ 175 h 175"/>
                <a:gd name="T26" fmla="*/ 109 w 116"/>
                <a:gd name="T27" fmla="*/ 86 h 175"/>
                <a:gd name="T28" fmla="*/ 109 w 116"/>
                <a:gd name="T29" fmla="*/ 86 h 175"/>
                <a:gd name="T30" fmla="*/ 116 w 116"/>
                <a:gd name="T31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75">
                  <a:moveTo>
                    <a:pt x="58" y="85"/>
                  </a:moveTo>
                  <a:lnTo>
                    <a:pt x="58" y="85"/>
                  </a:lnTo>
                  <a:cubicBezTo>
                    <a:pt x="43" y="85"/>
                    <a:pt x="31" y="73"/>
                    <a:pt x="31" y="58"/>
                  </a:cubicBezTo>
                  <a:cubicBezTo>
                    <a:pt x="31" y="43"/>
                    <a:pt x="43" y="31"/>
                    <a:pt x="58" y="31"/>
                  </a:cubicBezTo>
                  <a:cubicBezTo>
                    <a:pt x="73" y="31"/>
                    <a:pt x="85" y="43"/>
                    <a:pt x="85" y="58"/>
                  </a:cubicBezTo>
                  <a:cubicBezTo>
                    <a:pt x="85" y="73"/>
                    <a:pt x="73" y="85"/>
                    <a:pt x="58" y="85"/>
                  </a:cubicBezTo>
                  <a:close/>
                  <a:moveTo>
                    <a:pt x="116" y="58"/>
                  </a:moveTo>
                  <a:lnTo>
                    <a:pt x="116" y="58"/>
                  </a:ln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68"/>
                    <a:pt x="3" y="78"/>
                    <a:pt x="8" y="86"/>
                  </a:cubicBezTo>
                  <a:lnTo>
                    <a:pt x="7" y="86"/>
                  </a:lnTo>
                  <a:lnTo>
                    <a:pt x="58" y="175"/>
                  </a:lnTo>
                  <a:lnTo>
                    <a:pt x="109" y="86"/>
                  </a:lnTo>
                  <a:lnTo>
                    <a:pt x="109" y="86"/>
                  </a:lnTo>
                  <a:cubicBezTo>
                    <a:pt x="114" y="78"/>
                    <a:pt x="116" y="68"/>
                    <a:pt x="116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9" name="Freeform 242">
              <a:extLst>
                <a:ext uri="{FF2B5EF4-FFF2-40B4-BE49-F238E27FC236}">
                  <a16:creationId xmlns:a16="http://schemas.microsoft.com/office/drawing/2014/main" id="{74CB47B9-FA2E-4E53-90F8-88A14C9B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3104"/>
              <a:ext cx="214" cy="78"/>
            </a:xfrm>
            <a:custGeom>
              <a:avLst/>
              <a:gdLst>
                <a:gd name="T0" fmla="*/ 289 w 347"/>
                <a:gd name="T1" fmla="*/ 126 h 126"/>
                <a:gd name="T2" fmla="*/ 289 w 347"/>
                <a:gd name="T3" fmla="*/ 126 h 126"/>
                <a:gd name="T4" fmla="*/ 166 w 347"/>
                <a:gd name="T5" fmla="*/ 85 h 126"/>
                <a:gd name="T6" fmla="*/ 13 w 347"/>
                <a:gd name="T7" fmla="*/ 58 h 126"/>
                <a:gd name="T8" fmla="*/ 0 w 347"/>
                <a:gd name="T9" fmla="*/ 35 h 126"/>
                <a:gd name="T10" fmla="*/ 180 w 347"/>
                <a:gd name="T11" fmla="*/ 62 h 126"/>
                <a:gd name="T12" fmla="*/ 333 w 347"/>
                <a:gd name="T13" fmla="*/ 88 h 126"/>
                <a:gd name="T14" fmla="*/ 347 w 347"/>
                <a:gd name="T15" fmla="*/ 111 h 126"/>
                <a:gd name="T16" fmla="*/ 289 w 347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126">
                  <a:moveTo>
                    <a:pt x="289" y="126"/>
                  </a:moveTo>
                  <a:lnTo>
                    <a:pt x="289" y="126"/>
                  </a:lnTo>
                  <a:cubicBezTo>
                    <a:pt x="245" y="126"/>
                    <a:pt x="200" y="104"/>
                    <a:pt x="166" y="85"/>
                  </a:cubicBezTo>
                  <a:cubicBezTo>
                    <a:pt x="124" y="60"/>
                    <a:pt x="61" y="30"/>
                    <a:pt x="13" y="58"/>
                  </a:cubicBezTo>
                  <a:lnTo>
                    <a:pt x="0" y="35"/>
                  </a:lnTo>
                  <a:cubicBezTo>
                    <a:pt x="60" y="0"/>
                    <a:pt x="131" y="34"/>
                    <a:pt x="180" y="62"/>
                  </a:cubicBezTo>
                  <a:cubicBezTo>
                    <a:pt x="223" y="86"/>
                    <a:pt x="285" y="116"/>
                    <a:pt x="333" y="88"/>
                  </a:cubicBezTo>
                  <a:lnTo>
                    <a:pt x="347" y="111"/>
                  </a:lnTo>
                  <a:cubicBezTo>
                    <a:pt x="328" y="122"/>
                    <a:pt x="309" y="126"/>
                    <a:pt x="289" y="1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300" name="Group 245">
            <a:extLst>
              <a:ext uri="{FF2B5EF4-FFF2-40B4-BE49-F238E27FC236}">
                <a16:creationId xmlns:a16="http://schemas.microsoft.com/office/drawing/2014/main" id="{8582CF11-E48E-453B-8CC2-9A64EE396C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5200" y="4767263"/>
            <a:ext cx="209550" cy="298450"/>
            <a:chOff x="1408" y="3003"/>
            <a:chExt cx="132" cy="188"/>
          </a:xfrm>
        </p:grpSpPr>
        <p:sp>
          <p:nvSpPr>
            <p:cNvPr id="302" name="Freeform 246">
              <a:extLst>
                <a:ext uri="{FF2B5EF4-FFF2-40B4-BE49-F238E27FC236}">
                  <a16:creationId xmlns:a16="http://schemas.microsoft.com/office/drawing/2014/main" id="{E2977C2C-60A8-42EA-A7C6-07BA5B46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3003"/>
              <a:ext cx="37" cy="38"/>
            </a:xfrm>
            <a:custGeom>
              <a:avLst/>
              <a:gdLst>
                <a:gd name="T0" fmla="*/ 30 w 60"/>
                <a:gd name="T1" fmla="*/ 60 h 60"/>
                <a:gd name="T2" fmla="*/ 30 w 60"/>
                <a:gd name="T3" fmla="*/ 60 h 60"/>
                <a:gd name="T4" fmla="*/ 60 w 60"/>
                <a:gd name="T5" fmla="*/ 30 h 60"/>
                <a:gd name="T6" fmla="*/ 30 w 60"/>
                <a:gd name="T7" fmla="*/ 0 h 60"/>
                <a:gd name="T8" fmla="*/ 0 w 60"/>
                <a:gd name="T9" fmla="*/ 30 h 60"/>
                <a:gd name="T10" fmla="*/ 30 w 60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30" y="60"/>
                  </a:lnTo>
                  <a:cubicBezTo>
                    <a:pt x="47" y="60"/>
                    <a:pt x="60" y="46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6"/>
                    <a:pt x="14" y="60"/>
                    <a:pt x="3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3" name="Freeform 247">
              <a:extLst>
                <a:ext uri="{FF2B5EF4-FFF2-40B4-BE49-F238E27FC236}">
                  <a16:creationId xmlns:a16="http://schemas.microsoft.com/office/drawing/2014/main" id="{80B47A3F-5E6D-4685-946D-10344F79A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3026"/>
              <a:ext cx="132" cy="165"/>
            </a:xfrm>
            <a:custGeom>
              <a:avLst/>
              <a:gdLst>
                <a:gd name="T0" fmla="*/ 73 w 213"/>
                <a:gd name="T1" fmla="*/ 0 h 266"/>
                <a:gd name="T2" fmla="*/ 73 w 213"/>
                <a:gd name="T3" fmla="*/ 0 h 266"/>
                <a:gd name="T4" fmla="*/ 40 w 213"/>
                <a:gd name="T5" fmla="*/ 79 h 266"/>
                <a:gd name="T6" fmla="*/ 40 w 213"/>
                <a:gd name="T7" fmla="*/ 194 h 266"/>
                <a:gd name="T8" fmla="*/ 0 w 213"/>
                <a:gd name="T9" fmla="*/ 234 h 266"/>
                <a:gd name="T10" fmla="*/ 19 w 213"/>
                <a:gd name="T11" fmla="*/ 253 h 266"/>
                <a:gd name="T12" fmla="*/ 67 w 213"/>
                <a:gd name="T13" fmla="*/ 205 h 266"/>
                <a:gd name="T14" fmla="*/ 67 w 213"/>
                <a:gd name="T15" fmla="*/ 159 h 266"/>
                <a:gd name="T16" fmla="*/ 80 w 213"/>
                <a:gd name="T17" fmla="*/ 159 h 266"/>
                <a:gd name="T18" fmla="*/ 80 w 213"/>
                <a:gd name="T19" fmla="*/ 266 h 266"/>
                <a:gd name="T20" fmla="*/ 107 w 213"/>
                <a:gd name="T21" fmla="*/ 266 h 266"/>
                <a:gd name="T22" fmla="*/ 107 w 213"/>
                <a:gd name="T23" fmla="*/ 79 h 266"/>
                <a:gd name="T24" fmla="*/ 108 w 213"/>
                <a:gd name="T25" fmla="*/ 72 h 266"/>
                <a:gd name="T26" fmla="*/ 158 w 213"/>
                <a:gd name="T27" fmla="*/ 122 h 266"/>
                <a:gd name="T28" fmla="*/ 133 w 213"/>
                <a:gd name="T29" fmla="*/ 159 h 266"/>
                <a:gd name="T30" fmla="*/ 133 w 213"/>
                <a:gd name="T31" fmla="*/ 266 h 266"/>
                <a:gd name="T32" fmla="*/ 160 w 213"/>
                <a:gd name="T33" fmla="*/ 266 h 266"/>
                <a:gd name="T34" fmla="*/ 160 w 213"/>
                <a:gd name="T35" fmla="*/ 159 h 266"/>
                <a:gd name="T36" fmla="*/ 173 w 213"/>
                <a:gd name="T37" fmla="*/ 146 h 266"/>
                <a:gd name="T38" fmla="*/ 187 w 213"/>
                <a:gd name="T39" fmla="*/ 146 h 266"/>
                <a:gd name="T40" fmla="*/ 187 w 213"/>
                <a:gd name="T41" fmla="*/ 266 h 266"/>
                <a:gd name="T42" fmla="*/ 213 w 213"/>
                <a:gd name="T43" fmla="*/ 266 h 266"/>
                <a:gd name="T44" fmla="*/ 213 w 213"/>
                <a:gd name="T45" fmla="*/ 119 h 266"/>
                <a:gd name="T46" fmla="*/ 173 w 213"/>
                <a:gd name="T47" fmla="*/ 119 h 266"/>
                <a:gd name="T48" fmla="*/ 173 w 213"/>
                <a:gd name="T49" fmla="*/ 119 h 266"/>
                <a:gd name="T50" fmla="*/ 183 w 213"/>
                <a:gd name="T51" fmla="*/ 110 h 266"/>
                <a:gd name="T52" fmla="*/ 73 w 213"/>
                <a:gd name="T5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266">
                  <a:moveTo>
                    <a:pt x="73" y="0"/>
                  </a:moveTo>
                  <a:lnTo>
                    <a:pt x="73" y="0"/>
                  </a:lnTo>
                  <a:cubicBezTo>
                    <a:pt x="52" y="21"/>
                    <a:pt x="40" y="49"/>
                    <a:pt x="40" y="79"/>
                  </a:cubicBezTo>
                  <a:lnTo>
                    <a:pt x="40" y="194"/>
                  </a:lnTo>
                  <a:lnTo>
                    <a:pt x="0" y="234"/>
                  </a:lnTo>
                  <a:lnTo>
                    <a:pt x="19" y="253"/>
                  </a:lnTo>
                  <a:lnTo>
                    <a:pt x="67" y="205"/>
                  </a:lnTo>
                  <a:lnTo>
                    <a:pt x="67" y="159"/>
                  </a:lnTo>
                  <a:lnTo>
                    <a:pt x="80" y="159"/>
                  </a:lnTo>
                  <a:lnTo>
                    <a:pt x="80" y="266"/>
                  </a:lnTo>
                  <a:lnTo>
                    <a:pt x="107" y="266"/>
                  </a:lnTo>
                  <a:lnTo>
                    <a:pt x="107" y="79"/>
                  </a:lnTo>
                  <a:cubicBezTo>
                    <a:pt x="107" y="77"/>
                    <a:pt x="107" y="74"/>
                    <a:pt x="108" y="72"/>
                  </a:cubicBezTo>
                  <a:lnTo>
                    <a:pt x="158" y="122"/>
                  </a:lnTo>
                  <a:cubicBezTo>
                    <a:pt x="144" y="129"/>
                    <a:pt x="133" y="143"/>
                    <a:pt x="133" y="159"/>
                  </a:cubicBezTo>
                  <a:lnTo>
                    <a:pt x="133" y="266"/>
                  </a:lnTo>
                  <a:lnTo>
                    <a:pt x="160" y="266"/>
                  </a:lnTo>
                  <a:lnTo>
                    <a:pt x="160" y="159"/>
                  </a:lnTo>
                  <a:cubicBezTo>
                    <a:pt x="160" y="152"/>
                    <a:pt x="166" y="146"/>
                    <a:pt x="173" y="146"/>
                  </a:cubicBezTo>
                  <a:lnTo>
                    <a:pt x="187" y="146"/>
                  </a:lnTo>
                  <a:lnTo>
                    <a:pt x="187" y="266"/>
                  </a:lnTo>
                  <a:lnTo>
                    <a:pt x="213" y="266"/>
                  </a:lnTo>
                  <a:lnTo>
                    <a:pt x="213" y="119"/>
                  </a:lnTo>
                  <a:lnTo>
                    <a:pt x="173" y="119"/>
                  </a:lnTo>
                  <a:cubicBezTo>
                    <a:pt x="173" y="119"/>
                    <a:pt x="173" y="119"/>
                    <a:pt x="173" y="119"/>
                  </a:cubicBezTo>
                  <a:lnTo>
                    <a:pt x="183" y="11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304" name="Graphic 106">
            <a:extLst>
              <a:ext uri="{FF2B5EF4-FFF2-40B4-BE49-F238E27FC236}">
                <a16:creationId xmlns:a16="http://schemas.microsoft.com/office/drawing/2014/main" id="{5C537671-0110-8645-BC79-6C09A5025221}"/>
              </a:ext>
            </a:extLst>
          </p:cNvPr>
          <p:cNvGrpSpPr/>
          <p:nvPr/>
        </p:nvGrpSpPr>
        <p:grpSpPr>
          <a:xfrm>
            <a:off x="2889804" y="4792005"/>
            <a:ext cx="228600" cy="228600"/>
            <a:chOff x="2889804" y="4792005"/>
            <a:chExt cx="228600" cy="228600"/>
          </a:xfrm>
        </p:grpSpPr>
        <p:sp>
          <p:nvSpPr>
            <p:cNvPr id="305" name="Kombinationstegning: figur 304">
              <a:extLst>
                <a:ext uri="{FF2B5EF4-FFF2-40B4-BE49-F238E27FC236}">
                  <a16:creationId xmlns:a16="http://schemas.microsoft.com/office/drawing/2014/main" id="{036583ED-FC3B-4371-89F4-1DBC7BD8A715}"/>
                </a:ext>
              </a:extLst>
            </p:cNvPr>
            <p:cNvSpPr/>
            <p:nvPr/>
          </p:nvSpPr>
          <p:spPr>
            <a:xfrm>
              <a:off x="2908854" y="4792005"/>
              <a:ext cx="190500" cy="38100"/>
            </a:xfrm>
            <a:custGeom>
              <a:avLst/>
              <a:gdLst>
                <a:gd name="connsiteX0" fmla="*/ 133350 w 190500"/>
                <a:gd name="connsiteY0" fmla="*/ 19050 h 38100"/>
                <a:gd name="connsiteX1" fmla="*/ 133350 w 190500"/>
                <a:gd name="connsiteY1" fmla="*/ 0 h 38100"/>
                <a:gd name="connsiteX2" fmla="*/ 57150 w 190500"/>
                <a:gd name="connsiteY2" fmla="*/ 0 h 38100"/>
                <a:gd name="connsiteX3" fmla="*/ 57150 w 190500"/>
                <a:gd name="connsiteY3" fmla="*/ 19050 h 38100"/>
                <a:gd name="connsiteX4" fmla="*/ 0 w 190500"/>
                <a:gd name="connsiteY4" fmla="*/ 19050 h 38100"/>
                <a:gd name="connsiteX5" fmla="*/ 0 w 190500"/>
                <a:gd name="connsiteY5" fmla="*/ 38100 h 38100"/>
                <a:gd name="connsiteX6" fmla="*/ 190500 w 190500"/>
                <a:gd name="connsiteY6" fmla="*/ 38100 h 38100"/>
                <a:gd name="connsiteX7" fmla="*/ 190500 w 190500"/>
                <a:gd name="connsiteY7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8100">
                  <a:moveTo>
                    <a:pt x="133350" y="19050"/>
                  </a:moveTo>
                  <a:lnTo>
                    <a:pt x="133350" y="0"/>
                  </a:ln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190500" y="38100"/>
                  </a:lnTo>
                  <a:lnTo>
                    <a:pt x="19050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6" name="Kombinationstegning: figur 305">
              <a:extLst>
                <a:ext uri="{FF2B5EF4-FFF2-40B4-BE49-F238E27FC236}">
                  <a16:creationId xmlns:a16="http://schemas.microsoft.com/office/drawing/2014/main" id="{EC6C1AD7-E3C1-49BC-A76F-FD73554ED9A7}"/>
                </a:ext>
              </a:extLst>
            </p:cNvPr>
            <p:cNvSpPr/>
            <p:nvPr/>
          </p:nvSpPr>
          <p:spPr>
            <a:xfrm>
              <a:off x="2927904" y="4849155"/>
              <a:ext cx="152400" cy="171450"/>
            </a:xfrm>
            <a:custGeom>
              <a:avLst/>
              <a:gdLst>
                <a:gd name="connsiteX0" fmla="*/ 0 w 152400"/>
                <a:gd name="connsiteY0" fmla="*/ 0 h 171450"/>
                <a:gd name="connsiteX1" fmla="*/ 0 w 152400"/>
                <a:gd name="connsiteY1" fmla="*/ 171450 h 171450"/>
                <a:gd name="connsiteX2" fmla="*/ 152400 w 152400"/>
                <a:gd name="connsiteY2" fmla="*/ 171450 h 171450"/>
                <a:gd name="connsiteX3" fmla="*/ 152400 w 152400"/>
                <a:gd name="connsiteY3" fmla="*/ 0 h 171450"/>
                <a:gd name="connsiteX4" fmla="*/ 0 w 152400"/>
                <a:gd name="connsiteY4" fmla="*/ 0 h 171450"/>
                <a:gd name="connsiteX5" fmla="*/ 47625 w 152400"/>
                <a:gd name="connsiteY5" fmla="*/ 142875 h 171450"/>
                <a:gd name="connsiteX6" fmla="*/ 28575 w 152400"/>
                <a:gd name="connsiteY6" fmla="*/ 142875 h 171450"/>
                <a:gd name="connsiteX7" fmla="*/ 28575 w 152400"/>
                <a:gd name="connsiteY7" fmla="*/ 28575 h 171450"/>
                <a:gd name="connsiteX8" fmla="*/ 47625 w 152400"/>
                <a:gd name="connsiteY8" fmla="*/ 28575 h 171450"/>
                <a:gd name="connsiteX9" fmla="*/ 47625 w 152400"/>
                <a:gd name="connsiteY9" fmla="*/ 142875 h 171450"/>
                <a:gd name="connsiteX10" fmla="*/ 85725 w 152400"/>
                <a:gd name="connsiteY10" fmla="*/ 142875 h 171450"/>
                <a:gd name="connsiteX11" fmla="*/ 66675 w 152400"/>
                <a:gd name="connsiteY11" fmla="*/ 142875 h 171450"/>
                <a:gd name="connsiteX12" fmla="*/ 66675 w 152400"/>
                <a:gd name="connsiteY12" fmla="*/ 28575 h 171450"/>
                <a:gd name="connsiteX13" fmla="*/ 85725 w 152400"/>
                <a:gd name="connsiteY13" fmla="*/ 28575 h 171450"/>
                <a:gd name="connsiteX14" fmla="*/ 85725 w 152400"/>
                <a:gd name="connsiteY14" fmla="*/ 142875 h 171450"/>
                <a:gd name="connsiteX15" fmla="*/ 123825 w 152400"/>
                <a:gd name="connsiteY15" fmla="*/ 142875 h 171450"/>
                <a:gd name="connsiteX16" fmla="*/ 104775 w 152400"/>
                <a:gd name="connsiteY16" fmla="*/ 142875 h 171450"/>
                <a:gd name="connsiteX17" fmla="*/ 104775 w 152400"/>
                <a:gd name="connsiteY17" fmla="*/ 28575 h 171450"/>
                <a:gd name="connsiteX18" fmla="*/ 123825 w 152400"/>
                <a:gd name="connsiteY18" fmla="*/ 28575 h 171450"/>
                <a:gd name="connsiteX19" fmla="*/ 123825 w 152400"/>
                <a:gd name="connsiteY19" fmla="*/ 14287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2400" h="171450">
                  <a:moveTo>
                    <a:pt x="0" y="0"/>
                  </a:moveTo>
                  <a:lnTo>
                    <a:pt x="0" y="171450"/>
                  </a:lnTo>
                  <a:lnTo>
                    <a:pt x="152400" y="171450"/>
                  </a:lnTo>
                  <a:lnTo>
                    <a:pt x="152400" y="0"/>
                  </a:lnTo>
                  <a:lnTo>
                    <a:pt x="0" y="0"/>
                  </a:lnTo>
                  <a:close/>
                  <a:moveTo>
                    <a:pt x="47625" y="142875"/>
                  </a:moveTo>
                  <a:lnTo>
                    <a:pt x="28575" y="142875"/>
                  </a:lnTo>
                  <a:lnTo>
                    <a:pt x="28575" y="28575"/>
                  </a:lnTo>
                  <a:lnTo>
                    <a:pt x="47625" y="28575"/>
                  </a:lnTo>
                  <a:lnTo>
                    <a:pt x="47625" y="142875"/>
                  </a:lnTo>
                  <a:close/>
                  <a:moveTo>
                    <a:pt x="85725" y="142875"/>
                  </a:moveTo>
                  <a:lnTo>
                    <a:pt x="66675" y="142875"/>
                  </a:lnTo>
                  <a:lnTo>
                    <a:pt x="66675" y="28575"/>
                  </a:lnTo>
                  <a:lnTo>
                    <a:pt x="85725" y="28575"/>
                  </a:lnTo>
                  <a:lnTo>
                    <a:pt x="85725" y="142875"/>
                  </a:lnTo>
                  <a:close/>
                  <a:moveTo>
                    <a:pt x="123825" y="142875"/>
                  </a:moveTo>
                  <a:lnTo>
                    <a:pt x="104775" y="142875"/>
                  </a:lnTo>
                  <a:lnTo>
                    <a:pt x="104775" y="28575"/>
                  </a:lnTo>
                  <a:lnTo>
                    <a:pt x="123825" y="28575"/>
                  </a:lnTo>
                  <a:lnTo>
                    <a:pt x="123825" y="14287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307" name="Graphic 105">
            <a:extLst>
              <a:ext uri="{FF2B5EF4-FFF2-40B4-BE49-F238E27FC236}">
                <a16:creationId xmlns:a16="http://schemas.microsoft.com/office/drawing/2014/main" id="{99CF19D4-DB27-314E-AB06-29F625BA4355}"/>
              </a:ext>
            </a:extLst>
          </p:cNvPr>
          <p:cNvGrpSpPr/>
          <p:nvPr/>
        </p:nvGrpSpPr>
        <p:grpSpPr>
          <a:xfrm>
            <a:off x="3548262" y="4792005"/>
            <a:ext cx="228600" cy="228600"/>
            <a:chOff x="3548262" y="4792005"/>
            <a:chExt cx="228600" cy="228600"/>
          </a:xfrm>
        </p:grpSpPr>
        <p:sp>
          <p:nvSpPr>
            <p:cNvPr id="308" name="Kombinationstegning: figur 307">
              <a:extLst>
                <a:ext uri="{FF2B5EF4-FFF2-40B4-BE49-F238E27FC236}">
                  <a16:creationId xmlns:a16="http://schemas.microsoft.com/office/drawing/2014/main" id="{C7E04239-EA0F-4163-A1DC-D24DAA7B702D}"/>
                </a:ext>
              </a:extLst>
            </p:cNvPr>
            <p:cNvSpPr/>
            <p:nvPr/>
          </p:nvSpPr>
          <p:spPr>
            <a:xfrm>
              <a:off x="3548262" y="4811055"/>
              <a:ext cx="228600" cy="209550"/>
            </a:xfrm>
            <a:custGeom>
              <a:avLst/>
              <a:gdLst>
                <a:gd name="connsiteX0" fmla="*/ 209550 w 228600"/>
                <a:gd name="connsiteY0" fmla="*/ 19050 h 209550"/>
                <a:gd name="connsiteX1" fmla="*/ 209550 w 228600"/>
                <a:gd name="connsiteY1" fmla="*/ 133350 h 209550"/>
                <a:gd name="connsiteX2" fmla="*/ 104775 w 228600"/>
                <a:gd name="connsiteY2" fmla="*/ 133350 h 209550"/>
                <a:gd name="connsiteX3" fmla="*/ 97155 w 228600"/>
                <a:gd name="connsiteY3" fmla="*/ 133350 h 209550"/>
                <a:gd name="connsiteX4" fmla="*/ 91440 w 228600"/>
                <a:gd name="connsiteY4" fmla="*/ 139065 h 209550"/>
                <a:gd name="connsiteX5" fmla="*/ 66675 w 228600"/>
                <a:gd name="connsiteY5" fmla="*/ 163830 h 209550"/>
                <a:gd name="connsiteX6" fmla="*/ 66675 w 228600"/>
                <a:gd name="connsiteY6" fmla="*/ 152400 h 209550"/>
                <a:gd name="connsiteX7" fmla="*/ 66675 w 228600"/>
                <a:gd name="connsiteY7" fmla="*/ 133350 h 209550"/>
                <a:gd name="connsiteX8" fmla="*/ 47625 w 228600"/>
                <a:gd name="connsiteY8" fmla="*/ 133350 h 209550"/>
                <a:gd name="connsiteX9" fmla="*/ 19050 w 228600"/>
                <a:gd name="connsiteY9" fmla="*/ 133350 h 209550"/>
                <a:gd name="connsiteX10" fmla="*/ 19050 w 228600"/>
                <a:gd name="connsiteY10" fmla="*/ 19050 h 209550"/>
                <a:gd name="connsiteX11" fmla="*/ 209550 w 228600"/>
                <a:gd name="connsiteY11" fmla="*/ 19050 h 209550"/>
                <a:gd name="connsiteX12" fmla="*/ 228600 w 228600"/>
                <a:gd name="connsiteY12" fmla="*/ 0 h 209550"/>
                <a:gd name="connsiteX13" fmla="*/ 0 w 228600"/>
                <a:gd name="connsiteY13" fmla="*/ 0 h 209550"/>
                <a:gd name="connsiteX14" fmla="*/ 0 w 228600"/>
                <a:gd name="connsiteY14" fmla="*/ 152400 h 209550"/>
                <a:gd name="connsiteX15" fmla="*/ 47625 w 228600"/>
                <a:gd name="connsiteY15" fmla="*/ 152400 h 209550"/>
                <a:gd name="connsiteX16" fmla="*/ 47625 w 228600"/>
                <a:gd name="connsiteY16" fmla="*/ 209550 h 209550"/>
                <a:gd name="connsiteX17" fmla="*/ 104775 w 228600"/>
                <a:gd name="connsiteY17" fmla="*/ 152400 h 209550"/>
                <a:gd name="connsiteX18" fmla="*/ 228600 w 228600"/>
                <a:gd name="connsiteY18" fmla="*/ 152400 h 209550"/>
                <a:gd name="connsiteX19" fmla="*/ 228600 w 228600"/>
                <a:gd name="connsiteY19" fmla="*/ 0 h 209550"/>
                <a:gd name="connsiteX20" fmla="*/ 228600 w 228600"/>
                <a:gd name="connsiteY20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209550">
                  <a:moveTo>
                    <a:pt x="209550" y="19050"/>
                  </a:moveTo>
                  <a:lnTo>
                    <a:pt x="209550" y="133350"/>
                  </a:lnTo>
                  <a:lnTo>
                    <a:pt x="104775" y="133350"/>
                  </a:lnTo>
                  <a:lnTo>
                    <a:pt x="97155" y="133350"/>
                  </a:lnTo>
                  <a:lnTo>
                    <a:pt x="91440" y="139065"/>
                  </a:lnTo>
                  <a:lnTo>
                    <a:pt x="66675" y="163830"/>
                  </a:lnTo>
                  <a:lnTo>
                    <a:pt x="66675" y="152400"/>
                  </a:lnTo>
                  <a:lnTo>
                    <a:pt x="66675" y="133350"/>
                  </a:lnTo>
                  <a:lnTo>
                    <a:pt x="47625" y="133350"/>
                  </a:lnTo>
                  <a:lnTo>
                    <a:pt x="19050" y="133350"/>
                  </a:lnTo>
                  <a:lnTo>
                    <a:pt x="19050" y="19050"/>
                  </a:lnTo>
                  <a:lnTo>
                    <a:pt x="209550" y="19050"/>
                  </a:lnTo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7625" y="152400"/>
                  </a:lnTo>
                  <a:lnTo>
                    <a:pt x="47625" y="209550"/>
                  </a:lnTo>
                  <a:lnTo>
                    <a:pt x="104775" y="152400"/>
                  </a:lnTo>
                  <a:lnTo>
                    <a:pt x="228600" y="152400"/>
                  </a:lnTo>
                  <a:lnTo>
                    <a:pt x="228600" y="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9" name="Kombinationstegning: figur 308">
              <a:extLst>
                <a:ext uri="{FF2B5EF4-FFF2-40B4-BE49-F238E27FC236}">
                  <a16:creationId xmlns:a16="http://schemas.microsoft.com/office/drawing/2014/main" id="{B43A27E8-1542-40E4-9313-0A790F8C87E1}"/>
                </a:ext>
              </a:extLst>
            </p:cNvPr>
            <p:cNvSpPr/>
            <p:nvPr/>
          </p:nvSpPr>
          <p:spPr>
            <a:xfrm>
              <a:off x="3595887" y="4858680"/>
              <a:ext cx="133350" cy="19050"/>
            </a:xfrm>
            <a:custGeom>
              <a:avLst/>
              <a:gdLst>
                <a:gd name="connsiteX0" fmla="*/ 0 w 133350"/>
                <a:gd name="connsiteY0" fmla="*/ 0 h 19050"/>
                <a:gd name="connsiteX1" fmla="*/ 133350 w 133350"/>
                <a:gd name="connsiteY1" fmla="*/ 0 h 19050"/>
                <a:gd name="connsiteX2" fmla="*/ 133350 w 133350"/>
                <a:gd name="connsiteY2" fmla="*/ 19050 h 19050"/>
                <a:gd name="connsiteX3" fmla="*/ 0 w 1333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9050">
                  <a:moveTo>
                    <a:pt x="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0" name="Kombinationstegning: figur 309">
              <a:extLst>
                <a:ext uri="{FF2B5EF4-FFF2-40B4-BE49-F238E27FC236}">
                  <a16:creationId xmlns:a16="http://schemas.microsoft.com/office/drawing/2014/main" id="{BC95BB7B-B6FD-4321-871E-EB58B3192EC0}"/>
                </a:ext>
              </a:extLst>
            </p:cNvPr>
            <p:cNvSpPr/>
            <p:nvPr/>
          </p:nvSpPr>
          <p:spPr>
            <a:xfrm>
              <a:off x="3595887" y="4896780"/>
              <a:ext cx="104775" cy="19050"/>
            </a:xfrm>
            <a:custGeom>
              <a:avLst/>
              <a:gdLst>
                <a:gd name="connsiteX0" fmla="*/ 0 w 104775"/>
                <a:gd name="connsiteY0" fmla="*/ 0 h 19050"/>
                <a:gd name="connsiteX1" fmla="*/ 104775 w 104775"/>
                <a:gd name="connsiteY1" fmla="*/ 0 h 19050"/>
                <a:gd name="connsiteX2" fmla="*/ 104775 w 104775"/>
                <a:gd name="connsiteY2" fmla="*/ 19050 h 19050"/>
                <a:gd name="connsiteX3" fmla="*/ 0 w 1047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9050">
                  <a:moveTo>
                    <a:pt x="0" y="0"/>
                  </a:moveTo>
                  <a:lnTo>
                    <a:pt x="104775" y="0"/>
                  </a:lnTo>
                  <a:lnTo>
                    <a:pt x="1047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311" name="Graphic 104">
            <a:extLst>
              <a:ext uri="{FF2B5EF4-FFF2-40B4-BE49-F238E27FC236}">
                <a16:creationId xmlns:a16="http://schemas.microsoft.com/office/drawing/2014/main" id="{D2522400-2856-FF4A-859C-F1DB01393D75}"/>
              </a:ext>
            </a:extLst>
          </p:cNvPr>
          <p:cNvSpPr/>
          <p:nvPr/>
        </p:nvSpPr>
        <p:spPr>
          <a:xfrm>
            <a:off x="4225770" y="4811055"/>
            <a:ext cx="190500" cy="190500"/>
          </a:xfrm>
          <a:custGeom>
            <a:avLst/>
            <a:gdLst>
              <a:gd name="connsiteX0" fmla="*/ 190500 w 190500"/>
              <a:gd name="connsiteY0" fmla="*/ 13335 h 190500"/>
              <a:gd name="connsiteX1" fmla="*/ 177165 w 190500"/>
              <a:gd name="connsiteY1" fmla="*/ 0 h 190500"/>
              <a:gd name="connsiteX2" fmla="*/ 95250 w 190500"/>
              <a:gd name="connsiteY2" fmla="*/ 81915 h 190500"/>
              <a:gd name="connsiteX3" fmla="*/ 13335 w 190500"/>
              <a:gd name="connsiteY3" fmla="*/ 0 h 190500"/>
              <a:gd name="connsiteX4" fmla="*/ 0 w 190500"/>
              <a:gd name="connsiteY4" fmla="*/ 13335 h 190500"/>
              <a:gd name="connsiteX5" fmla="*/ 81915 w 190500"/>
              <a:gd name="connsiteY5" fmla="*/ 95250 h 190500"/>
              <a:gd name="connsiteX6" fmla="*/ 0 w 190500"/>
              <a:gd name="connsiteY6" fmla="*/ 177165 h 190500"/>
              <a:gd name="connsiteX7" fmla="*/ 13335 w 190500"/>
              <a:gd name="connsiteY7" fmla="*/ 190500 h 190500"/>
              <a:gd name="connsiteX8" fmla="*/ 95250 w 190500"/>
              <a:gd name="connsiteY8" fmla="*/ 108585 h 190500"/>
              <a:gd name="connsiteX9" fmla="*/ 177165 w 190500"/>
              <a:gd name="connsiteY9" fmla="*/ 190500 h 190500"/>
              <a:gd name="connsiteX10" fmla="*/ 190500 w 190500"/>
              <a:gd name="connsiteY10" fmla="*/ 177165 h 190500"/>
              <a:gd name="connsiteX11" fmla="*/ 108585 w 190500"/>
              <a:gd name="connsiteY11" fmla="*/ 9525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00" h="190500">
                <a:moveTo>
                  <a:pt x="190500" y="13335"/>
                </a:moveTo>
                <a:lnTo>
                  <a:pt x="177165" y="0"/>
                </a:lnTo>
                <a:lnTo>
                  <a:pt x="95250" y="81915"/>
                </a:lnTo>
                <a:lnTo>
                  <a:pt x="13335" y="0"/>
                </a:lnTo>
                <a:lnTo>
                  <a:pt x="0" y="13335"/>
                </a:lnTo>
                <a:lnTo>
                  <a:pt x="81915" y="95250"/>
                </a:lnTo>
                <a:lnTo>
                  <a:pt x="0" y="177165"/>
                </a:lnTo>
                <a:lnTo>
                  <a:pt x="13335" y="190500"/>
                </a:lnTo>
                <a:lnTo>
                  <a:pt x="95250" y="108585"/>
                </a:lnTo>
                <a:lnTo>
                  <a:pt x="177165" y="190500"/>
                </a:lnTo>
                <a:lnTo>
                  <a:pt x="190500" y="177165"/>
                </a:lnTo>
                <a:lnTo>
                  <a:pt x="108585" y="9525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5385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855FC5C-76E7-1147-B8F8-0FC0C7ABBE21}"/>
              </a:ext>
            </a:extLst>
          </p:cNvPr>
          <p:cNvSpPr>
            <a:spLocks/>
          </p:cNvSpPr>
          <p:nvPr/>
        </p:nvSpPr>
        <p:spPr>
          <a:xfrm flipV="1">
            <a:off x="-2" y="-4"/>
            <a:ext cx="4835527" cy="736653"/>
          </a:xfrm>
          <a:prstGeom prst="rect">
            <a:avLst/>
          </a:prstGeom>
          <a:solidFill>
            <a:srgbClr val="FAF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noFill/>
                <a:latin typeface="DR Publik SemiBold" pitchFamily="2" charset="77"/>
              </a:rPr>
              <a:t>  </a:t>
            </a:r>
            <a:endParaRPr lang="en-DK" b="1">
              <a:noFill/>
              <a:latin typeface="DR Publik SemiBold" pitchFamily="2" charset="77"/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CED3E-C517-5245-B878-8A2E7928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80" y="568257"/>
            <a:ext cx="1080000" cy="324000"/>
          </a:xfrm>
          <a:prstGeom prst="rect">
            <a:avLst/>
          </a:prstGeom>
        </p:spPr>
      </p:pic>
      <p:sp>
        <p:nvSpPr>
          <p:cNvPr id="96" name="Subtitle 2">
            <a:extLst>
              <a:ext uri="{FF2B5EF4-FFF2-40B4-BE49-F238E27FC236}">
                <a16:creationId xmlns:a16="http://schemas.microsoft.com/office/drawing/2014/main" id="{EE63C170-0DFA-024E-87B2-4C70AB27D6F1}"/>
              </a:ext>
            </a:extLst>
          </p:cNvPr>
          <p:cNvSpPr txBox="1">
            <a:spLocks/>
          </p:cNvSpPr>
          <p:nvPr/>
        </p:nvSpPr>
        <p:spPr>
          <a:xfrm>
            <a:off x="879459" y="5850139"/>
            <a:ext cx="5155247" cy="314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DR Publ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b="1" dirty="0">
                <a:latin typeface="DR Publik SemiBold" pitchFamily="2" charset="77"/>
              </a:rPr>
              <a:t>Fandt du ikke hvad du søgte?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a-DK" sz="1000" dirty="0"/>
              <a:t>Kontakt DR Design</a:t>
            </a:r>
            <a:endParaRPr lang="en-DK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F7A17F-0696-461A-8DC4-6FF9FEC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dirty="0">
                <a:solidFill>
                  <a:srgbClr val="460028"/>
                </a:solidFill>
              </a:rPr>
              <a:t>Ramasjang ikoner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964A8B2-4292-4899-AA97-9AD9D6FE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419A-9584-4E77-9519-9A999EB32020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6407ED-AB00-4A4E-A894-9212BB4B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376206-BBE3-4D47-96BA-9B5179BD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39A795-71B8-524F-835E-12D662CF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5126" y="3718138"/>
            <a:ext cx="505301" cy="5053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49C790E-EC69-5342-8C4E-AA666C8AC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7045" y="3698295"/>
            <a:ext cx="505301" cy="50530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26382C2-7D1F-4549-9D59-B52ECD1D4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7817" y="3718138"/>
            <a:ext cx="505301" cy="5053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853E45B-B9F5-4849-89EB-557426AA59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33207" y="3718138"/>
            <a:ext cx="505301" cy="5053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F6A0822-01A7-8A48-9C69-0CA4A4DEDD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5837" y="4605452"/>
            <a:ext cx="505301" cy="50530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2A8F43F-4E4F-1E47-B4BC-A3B7204B37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49361" y="2835679"/>
            <a:ext cx="505301" cy="50530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054C06A-5681-DA41-8017-E41FFCBCF2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07513" y="2835679"/>
            <a:ext cx="505301" cy="50530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BDEFEF2-CD06-FA46-B810-957F5E4DA9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30508" y="4599126"/>
            <a:ext cx="505301" cy="50530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33BD942-42EA-F542-A6B1-C8F9CFB0C2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58589" y="4599126"/>
            <a:ext cx="505301" cy="50530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68F6D54-8062-054E-AA11-0F575327AC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55304" y="4604599"/>
            <a:ext cx="505301" cy="50530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FF4B9DA-B026-DB40-B6D7-57CA19D4A5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92885" y="2835679"/>
            <a:ext cx="505301" cy="50530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CE1712D-231E-9745-BD8F-71ECA33A8A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381610" y="2828029"/>
            <a:ext cx="505301" cy="50530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4396DBC-2FE5-4647-8C45-F53B1FA157E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370788" y="4604581"/>
            <a:ext cx="505301" cy="50530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2B3D477-F1D9-5241-B77E-21BAD431254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030508" y="3698295"/>
            <a:ext cx="505301" cy="505301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091439E-2055-7144-9CCE-D3A570EF7F4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27857" y="3718138"/>
            <a:ext cx="505301" cy="50530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376A0A2D-114A-E54C-8302-89AA8C485BF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505126" y="4599125"/>
            <a:ext cx="505301" cy="50530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3E95EF3-CF49-164C-B007-9E15B80C944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267817" y="2828029"/>
            <a:ext cx="505301" cy="505301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0F676655-9AD9-7040-83E5-01A047D9D0B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158589" y="2830824"/>
            <a:ext cx="505301" cy="50530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FF4392E-3965-2743-B5F5-713AC700DA3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158589" y="3718138"/>
            <a:ext cx="505301" cy="505301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82424C58-763E-8142-BE40-07BC5BC2351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40133" y="2830824"/>
            <a:ext cx="505301" cy="5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2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A1A-08A5-B849-AD3A-27E062E6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00" y="1371600"/>
            <a:ext cx="11046300" cy="2491200"/>
          </a:xfrm>
        </p:spPr>
        <p:txBody>
          <a:bodyPr/>
          <a:lstStyle/>
          <a:p>
            <a:r>
              <a:rPr lang="en-DK" dirty="0"/>
              <a:t>V</a:t>
            </a:r>
            <a:r>
              <a:rPr lang="en-GB" dirty="0" err="1"/>
              <a:t>i</a:t>
            </a:r>
            <a:r>
              <a:rPr lang="en-DK" dirty="0"/>
              <a:t>l du bruge understregninger?</a:t>
            </a:r>
            <a:br>
              <a:rPr lang="en-DK" dirty="0"/>
            </a:br>
            <a:r>
              <a:rPr lang="en-DK" dirty="0"/>
              <a:t>Se eksempler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4BC4A-A5E8-C842-8423-1D679C6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2010-1192-49FB-8CE0-4FA649DD0821}" type="datetime2">
              <a:rPr lang="da-DK" smtClean="0"/>
              <a:t>17. maj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96681-DFBF-514A-A119-F556E5B3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E4FD5-0AA9-A841-8824-518E3540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16F508-DAA4-654E-8FF6-5E8859715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706" y="5644870"/>
            <a:ext cx="900588" cy="9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9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834E10-671A-AF47-8EBA-61298BD8C1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5759E-73E9-2241-A532-91F2F6DDD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19B1D-5E62-CC43-8B72-739B37F58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3A93F-86D1-5244-AB18-DF69BE2573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BCBD9-DE7E-0248-A7C6-E2A918B054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C61537-5E18-E946-A975-D92E53111313}"/>
              </a:ext>
            </a:extLst>
          </p:cNvPr>
          <p:cNvSpPr/>
          <p:nvPr/>
        </p:nvSpPr>
        <p:spPr>
          <a:xfrm>
            <a:off x="669851" y="2700700"/>
            <a:ext cx="3599121" cy="1254642"/>
          </a:xfrm>
          <a:prstGeom prst="rect">
            <a:avLst/>
          </a:prstGeom>
          <a:solidFill>
            <a:srgbClr val="FF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526F8-B205-7546-986F-1C80B078B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88050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73E9E6-4CA4-4946-9213-997E8230A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20847-D165-9D47-B7AA-ADC7E87A2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73D5C-7D1F-1E42-8560-A86CA76DB1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6AE96-01D2-8E42-B860-9A70253F32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DC1F5-44DE-F64A-AEC3-052645F55A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738C7-CAB9-B24D-BEE8-30022B17644B}"/>
              </a:ext>
            </a:extLst>
          </p:cNvPr>
          <p:cNvSpPr/>
          <p:nvPr/>
        </p:nvSpPr>
        <p:spPr>
          <a:xfrm>
            <a:off x="728330" y="1440712"/>
            <a:ext cx="2376377" cy="1015409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4EB2D-22E1-C345-89F5-94961AB5A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126" y="1371600"/>
            <a:ext cx="9196424" cy="2433600"/>
          </a:xfrm>
        </p:spPr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1492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1BEB39-C822-D243-BA9A-457DDD09C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BABB0-95A9-4B4D-A10E-16E75A499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38DD7-176B-3C48-AFBD-A8C930DF0B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D5224-F8D1-AB49-8D31-DD572F7B47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C2D6D-2891-7840-98D9-AC28E703D8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59281E-9BC9-2449-9F6B-0816E16F5892}"/>
              </a:ext>
            </a:extLst>
          </p:cNvPr>
          <p:cNvSpPr/>
          <p:nvPr/>
        </p:nvSpPr>
        <p:spPr>
          <a:xfrm>
            <a:off x="725712" y="2698679"/>
            <a:ext cx="5268687" cy="1028664"/>
          </a:xfrm>
          <a:prstGeom prst="rect">
            <a:avLst/>
          </a:prstGeom>
          <a:solidFill>
            <a:srgbClr val="00C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8A2CA-8F91-5249-A76B-5E66F3BFAC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808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EA30D6-E014-1E4D-B5F9-3FBC129DB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F6C8A-46BF-8843-BC15-B291212CF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E4CA3-BAA2-D94E-B6C4-D1663928FF8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4AB5F-9A74-E045-A6CA-E2930CF104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C6764-F1E1-3E49-AD83-69FA0A7291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EE0AA-22DE-FC48-81C0-CA0FA2234D46}"/>
              </a:ext>
            </a:extLst>
          </p:cNvPr>
          <p:cNvSpPr/>
          <p:nvPr/>
        </p:nvSpPr>
        <p:spPr>
          <a:xfrm>
            <a:off x="675861" y="2661556"/>
            <a:ext cx="3717235" cy="132636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0CC5B-1B47-D24E-AFFC-18C08D093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4643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16EC3FB1-48AA-1643-B7C2-C973982D36F6}"/>
              </a:ext>
            </a:extLst>
          </p:cNvPr>
          <p:cNvSpPr/>
          <p:nvPr/>
        </p:nvSpPr>
        <p:spPr>
          <a:xfrm>
            <a:off x="675861" y="2661556"/>
            <a:ext cx="6501774" cy="1326362"/>
          </a:xfrm>
          <a:prstGeom prst="rect">
            <a:avLst/>
          </a:prstGeom>
          <a:solidFill>
            <a:srgbClr val="E6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D84783-4787-4D4A-AA10-F04EAB9BE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>
                <a:solidFill>
                  <a:srgbClr val="B4F0FF"/>
                </a:solidFill>
              </a:rPr>
              <a:t>tilføje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1A48FB6-9CA9-A545-8576-42B829B454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06EEB2A-EF93-4943-8735-80A1733EB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E1A2321-DD01-2642-A41B-60229C461C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7B649C-688A-A64B-8387-65EC81B834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50E0FAF-C4AB-BB49-99C1-D350E9220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948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D23641-7F5C-774A-BA6C-0EFCC9457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FEFAE-48FF-5343-B4A8-820D3BF81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F3897-9E79-6844-B040-4D65E545E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BE37CA-6C18-48CF-BA10-740427EDB804}" type="datetime2">
              <a:rPr lang="en-GB" smtClean="0"/>
              <a:pPr/>
              <a:t>Wednesday, 17 May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0ACF6-C544-A048-B507-FBC2BF2372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49CD9-8A7C-5241-A305-8D0B471195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93AB6-AFB8-D140-9CBD-8D76BE19C403}"/>
              </a:ext>
            </a:extLst>
          </p:cNvPr>
          <p:cNvSpPr/>
          <p:nvPr/>
        </p:nvSpPr>
        <p:spPr>
          <a:xfrm>
            <a:off x="678730" y="2685142"/>
            <a:ext cx="3613870" cy="1301513"/>
          </a:xfrm>
          <a:prstGeom prst="rect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1CCDE-8687-5B42-8918-B6AC588CA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K" dirty="0"/>
              <a:t>Klik her for </a:t>
            </a:r>
            <a:r>
              <a:rPr lang="en-DK"/>
              <a:t>at </a:t>
            </a:r>
            <a:r>
              <a:rPr lang="en-DK">
                <a:solidFill>
                  <a:schemeClr val="tx1"/>
                </a:solidFill>
              </a:rPr>
              <a:t>tilføje</a:t>
            </a:r>
            <a:r>
              <a:rPr lang="en-DK"/>
              <a:t> </a:t>
            </a:r>
            <a:r>
              <a:rPr lang="en-DK" dirty="0"/>
              <a:t>en titel</a:t>
            </a:r>
          </a:p>
        </p:txBody>
      </p:sp>
    </p:spTree>
    <p:extLst>
      <p:ext uri="{BB962C8B-B14F-4D97-AF65-F5344CB8AC3E}">
        <p14:creationId xmlns:p14="http://schemas.microsoft.com/office/powerpoint/2010/main" val="1646221157"/>
      </p:ext>
    </p:extLst>
  </p:cSld>
  <p:clrMapOvr>
    <a:masterClrMapping/>
  </p:clrMapOvr>
</p:sld>
</file>

<file path=ppt/theme/theme1.xml><?xml version="1.0" encoding="utf-8"?>
<a:theme xmlns:a="http://schemas.openxmlformats.org/drawingml/2006/main" name="DR PowerPoint Skabel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001D"/>
      </a:accent1>
      <a:accent2>
        <a:srgbClr val="870001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00"/>
      </a:hlink>
      <a:folHlink>
        <a:srgbClr val="000000"/>
      </a:folHlink>
    </a:clrScheme>
    <a:fontScheme name="DR 2020">
      <a:majorFont>
        <a:latin typeface="DR Publik SemiBold"/>
        <a:ea typeface=""/>
        <a:cs typeface=""/>
      </a:majorFont>
      <a:minorFont>
        <a:latin typeface="DR Publ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DR PowerPoint Skabelon udvidet farver.potx" id="{0DA94C68-4ADA-4C64-A2EC-025E9781C928}" vid="{E2A76865-D1F3-4B2C-A0D1-D643127D4CA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9B0000"/>
    </a:custClr>
    <a:custClr name="Color has no name">
      <a:srgbClr val="D2F0DC"/>
    </a:custClr>
    <a:custClr name="Color has no name">
      <a:srgbClr val="FF7D87"/>
    </a:custClr>
    <a:custClr name="Color has no name">
      <a:srgbClr val="5FDCAF"/>
    </a:custClr>
    <a:custClr name="Color has no name">
      <a:srgbClr val="55195A"/>
    </a:custClr>
    <a:custClr name="Color has no name">
      <a:srgbClr val="EBD2FA"/>
    </a:custClr>
    <a:custClr name="Color has no name">
      <a:srgbClr val="0028C8"/>
    </a:custClr>
    <a:custClr name="Color has no name">
      <a:srgbClr val="DCAA00"/>
    </a:custClr>
    <a:custClr name="Color has no name">
      <a:srgbClr val="EBAAC8"/>
    </a:custClr>
    <a:custClr name="Color has no name">
      <a:srgbClr val="B98C50"/>
    </a:custClr>
    <a:custClr name="Color has no name">
      <a:srgbClr val="FAE6D2"/>
    </a:custClr>
    <a:custClr name="Color has no name">
      <a:srgbClr val="695519"/>
    </a:custClr>
    <a:custClr name="Color has no name">
      <a:srgbClr val="FFE150"/>
    </a:custClr>
    <a:custClr name="Color has no name">
      <a:srgbClr val="FFD2EB"/>
    </a:custClr>
    <a:custClr name="Color has no name">
      <a:srgbClr val="0F462D"/>
    </a:custClr>
    <a:custClr name="Color has no name">
      <a:srgbClr val="918200"/>
    </a:custClr>
    <a:custClr name="Color has no name">
      <a:srgbClr val="C37DFF"/>
    </a:custClr>
    <a:custClr name="Color has no name">
      <a:srgbClr val="0032DC"/>
    </a:custClr>
    <a:custClr name="Color has no name">
      <a:srgbClr val="0096FF"/>
    </a:custClr>
    <a:custClr name="Color has no name">
      <a:srgbClr val="FFFF5A"/>
    </a:custClr>
    <a:custClr name="Color has no name">
      <a:srgbClr val="0A559B"/>
    </a:custClr>
    <a:custClr name="Color has no name">
      <a:srgbClr val="F5F0EB"/>
    </a:custClr>
    <a:custClr name="Color has no name">
      <a:srgbClr val="322337"/>
    </a:custClr>
    <a:custClr name="Color has no name">
      <a:srgbClr val="87C8A0"/>
    </a:custClr>
    <a:custClr name="Color has no name">
      <a:srgbClr val="6E5A14"/>
    </a:custClr>
    <a:custClr name="Color has no name">
      <a:srgbClr val="C3AFD2"/>
    </a:custClr>
    <a:custClr name="Color has no name">
      <a:srgbClr val="870569"/>
    </a:custClr>
    <a:custClr name="Color has no name">
      <a:srgbClr val="00003C"/>
    </a:custClr>
    <a:custClr name="Color has no name">
      <a:srgbClr val="D7FF5A"/>
    </a:custClr>
    <a:custClr name="Color has no name">
      <a:srgbClr val="7373FA"/>
    </a:custClr>
    <a:custClr name="Color has no name">
      <a:srgbClr val="F5D237"/>
    </a:custClr>
    <a:custClr name="Color has no name">
      <a:srgbClr val="282850"/>
    </a:custClr>
    <a:custClr name="Color has no name">
      <a:srgbClr val="C35555"/>
    </a:custClr>
    <a:custClr name="Color has no name">
      <a:srgbClr val="96CDD7"/>
    </a:custClr>
    <a:custClr name="Color has no name">
      <a:srgbClr val="285050"/>
    </a:custClr>
    <a:custClr name="Color has no name">
      <a:srgbClr val="A59BD2"/>
    </a:custClr>
    <a:custClr name="Color has no name">
      <a:srgbClr val="8CC8B4"/>
    </a:custClr>
    <a:custClr name="Color has no name">
      <a:srgbClr val="F5C35A"/>
    </a:custClr>
    <a:custClr name="Color has no name">
      <a:srgbClr val="E6695A"/>
    </a:custClr>
    <a:custClr name="Color has no name">
      <a:srgbClr val="004B64"/>
    </a:custClr>
    <a:custClr name="Color has no name">
      <a:srgbClr val="C3E6DC"/>
    </a:custClr>
    <a:custClr name="Color has no name">
      <a:srgbClr val="2D282D"/>
    </a:custClr>
    <a:custClr name="Color has no name">
      <a:srgbClr val="876941"/>
    </a:custClr>
    <a:custClr name="Color has no name">
      <a:srgbClr val="14373C"/>
    </a:custClr>
    <a:custClr name="Color has no name">
      <a:srgbClr val="FFFF00"/>
    </a:custClr>
    <a:custClr name="Color has no name">
      <a:srgbClr val="000032"/>
    </a:custClr>
    <a:custClr name="Color has no name">
      <a:srgbClr val="FFFFBE"/>
    </a:custClr>
    <a:custClr name="Color has no name">
      <a:srgbClr val="00194B"/>
    </a:custClr>
    <a:custClr name="Color has no name">
      <a:srgbClr val="46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 PowerPoint Skabelon</Template>
  <TotalTime>3517</TotalTime>
  <Words>155</Words>
  <Application>Microsoft Macintosh PowerPoint</Application>
  <PresentationFormat>Widescreen</PresentationFormat>
  <Paragraphs>78</Paragraphs>
  <Slides>26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4" baseType="lpstr">
      <vt:lpstr>DR Publik</vt:lpstr>
      <vt:lpstr>Arial</vt:lpstr>
      <vt:lpstr>DR Publik Light</vt:lpstr>
      <vt:lpstr>DR Publik Condensed Bold</vt:lpstr>
      <vt:lpstr>DR Publik SemiBold</vt:lpstr>
      <vt:lpstr>DR Publik Rounded</vt:lpstr>
      <vt:lpstr>DR Publik SemiBold Italic</vt:lpstr>
      <vt:lpstr>DR PowerPoint Skabelon</vt:lpstr>
      <vt:lpstr>Sådan vælger du slides til dit brand</vt:lpstr>
      <vt:lpstr>PowerPoint-præsentation</vt:lpstr>
      <vt:lpstr>Vil du bruge understregninger? Se eksempler </vt:lpstr>
      <vt:lpstr>PowerPoint-præsentation</vt:lpstr>
      <vt:lpstr>PowerPoint-præsentation</vt:lpstr>
      <vt:lpstr>PowerPoint-præsentation</vt:lpstr>
      <vt:lpstr>PowerPoint-præsentation</vt:lpstr>
      <vt:lpstr>Klik for at  tilføje titel</vt:lpstr>
      <vt:lpstr>Klik her for at tilføje en titel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Har du brug for DR koncern slide?</vt:lpstr>
      <vt:lpstr>PowerPoint-præsentation</vt:lpstr>
      <vt:lpstr>Har du brug for andre logoer?</vt:lpstr>
      <vt:lpstr>Mediebrand logoer</vt:lpstr>
      <vt:lpstr>Har du brug for ikoner?</vt:lpstr>
      <vt:lpstr>Ikoner</vt:lpstr>
      <vt:lpstr>Ramasjang ikoner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 Asmussen     DR</dc:creator>
  <cp:lastModifiedBy>Anna Nyvang Poulsen     DR Design &amp; Visuel Brandidentitet, MP</cp:lastModifiedBy>
  <cp:revision>103</cp:revision>
  <dcterms:created xsi:type="dcterms:W3CDTF">2020-07-07T07:26:40Z</dcterms:created>
  <dcterms:modified xsi:type="dcterms:W3CDTF">2023-05-17T08:48:59Z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