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21" r:id="rId2"/>
    <p:sldId id="318" r:id="rId3"/>
    <p:sldId id="322" r:id="rId4"/>
    <p:sldId id="328" r:id="rId5"/>
    <p:sldId id="324" r:id="rId6"/>
    <p:sldId id="327" r:id="rId7"/>
    <p:sldId id="330" r:id="rId8"/>
    <p:sldId id="348" r:id="rId9"/>
    <p:sldId id="331" r:id="rId10"/>
    <p:sldId id="332" r:id="rId11"/>
    <p:sldId id="333" r:id="rId12"/>
    <p:sldId id="334" r:id="rId13"/>
    <p:sldId id="335" r:id="rId14"/>
    <p:sldId id="338" r:id="rId15"/>
    <p:sldId id="339" r:id="rId16"/>
    <p:sldId id="352" r:id="rId17"/>
    <p:sldId id="356" r:id="rId18"/>
    <p:sldId id="355" r:id="rId19"/>
    <p:sldId id="354" r:id="rId20"/>
    <p:sldId id="346" r:id="rId21"/>
    <p:sldId id="341" r:id="rId22"/>
    <p:sldId id="342" r:id="rId23"/>
    <p:sldId id="336" r:id="rId24"/>
    <p:sldId id="280" r:id="rId25"/>
    <p:sldId id="337" r:id="rId26"/>
    <p:sldId id="301" r:id="rId27"/>
    <p:sldId id="319" r:id="rId28"/>
    <p:sldId id="350" r:id="rId29"/>
    <p:sldId id="351" r:id="rId30"/>
    <p:sldId id="349" r:id="rId31"/>
    <p:sldId id="353" r:id="rId32"/>
  </p:sldIdLst>
  <p:sldSz cx="12192000" cy="6858000"/>
  <p:notesSz cx="6858000" cy="9144000"/>
  <p:embeddedFontLst>
    <p:embeddedFont>
      <p:font typeface="DR Publik" pitchFamily="2" charset="77"/>
      <p:regular r:id="rId35"/>
      <p:bold r:id="rId36"/>
      <p:italic r:id="rId37"/>
      <p:boldItalic r:id="rId38"/>
    </p:embeddedFont>
    <p:embeddedFont>
      <p:font typeface="DR Publik Condensed Bold" pitchFamily="2" charset="0"/>
      <p:bold r:id="rId39"/>
      <p:italic r:id="rId40"/>
      <p:boldItalic r:id="rId41"/>
    </p:embeddedFont>
    <p:embeddedFont>
      <p:font typeface="DR Publik Light" pitchFamily="2" charset="77"/>
      <p:regular r:id="rId42"/>
    </p:embeddedFont>
    <p:embeddedFont>
      <p:font typeface="DR Publik SemiBold" pitchFamily="2" charset="77"/>
      <p:regular r:id="rId43"/>
      <p:bold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330006"/>
    <a:srgbClr val="FB4BFF"/>
    <a:srgbClr val="FF011D"/>
    <a:srgbClr val="CC0017"/>
    <a:srgbClr val="990012"/>
    <a:srgbClr val="66000B"/>
    <a:srgbClr val="FFBFB1"/>
    <a:srgbClr val="460028"/>
    <a:srgbClr val="643200"/>
    <a:srgbClr val="3214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998" autoAdjust="0"/>
    <p:restoredTop sz="86656" autoAdjust="0"/>
  </p:normalViewPr>
  <p:slideViewPr>
    <p:cSldViewPr snapToGrid="0" showGuides="1">
      <p:cViewPr>
        <p:scale>
          <a:sx n="190" d="100"/>
          <a:sy n="190" d="100"/>
        </p:scale>
        <p:origin x="1800" y="3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263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C59BC2-BB47-9048-9F0A-B6DB898AE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49ECB-AF0F-5741-A53A-3355E0DCBB24}" type="datetimeFigureOut">
              <a:rPr lang="en-DK" smtClean="0"/>
              <a:t>9/2/24</a:t>
            </a:fld>
            <a:endParaRPr lang="en-DK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1414FDE0-843A-A44D-A9AE-0D3871C2EA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02/09/2024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240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115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446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589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391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362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832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12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573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550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emf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emf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9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1 Fors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3644D421-970A-48AE-9473-BA0BD1F8AECF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9B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33600"/>
          </a:xfrm>
        </p:spPr>
        <p:txBody>
          <a:bodyPr anchor="t" anchorCtr="0"/>
          <a:lstStyle>
            <a:lvl1pPr algn="l">
              <a:lnSpc>
                <a:spcPts val="10000"/>
              </a:lnSpc>
              <a:defRPr sz="10000" b="1" i="0" baseline="0">
                <a:solidFill>
                  <a:schemeClr val="tx1"/>
                </a:solidFill>
                <a:latin typeface="DR Publik SemiBold" pitchFamily="2" charset="77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2000" y="4269600"/>
            <a:ext cx="9108000" cy="288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1pPr>
            <a:lvl2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CF302F6-EF8E-4C2D-9E71-00B1257C1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4538030"/>
            <a:ext cx="9108000" cy="28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2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en-U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da-DK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da-DK" dirty="0"/>
              <a:t>Klik for at tilføje navn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4ACC6-E94E-40A3-AB9B-2235B0C15B4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BE37CA-6C18-48CF-BA10-740427EDB804}" type="datetime2">
              <a:rPr lang="en-GB" smtClean="0"/>
              <a:pPr/>
              <a:t>Monday 2 September 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AE407-441C-40BF-8CED-5327D5DC854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EA4BAC0-3CF9-45C3-99FC-D0BE3F14DB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8BC0E9BE-1EBA-D74C-800B-30791C2DF4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3305"/>
            <a:ext cx="384990" cy="3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1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2 overskri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E491671-4A5E-4699-9E4C-F7EDDB0DFBB9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91200"/>
          </a:xfrm>
        </p:spPr>
        <p:txBody>
          <a:bodyPr anchor="t" anchorCtr="0"/>
          <a:lstStyle>
            <a:lvl1pPr algn="l">
              <a:lnSpc>
                <a:spcPts val="10000"/>
              </a:lnSpc>
              <a:defRPr lang="da-DK" sz="10000" b="1" kern="1200" dirty="0">
                <a:solidFill>
                  <a:srgbClr val="0028C8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B38852-3D41-4CB9-85F3-5A0A9D8A3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F2010-1192-49FB-8CE0-4FA649DD0821}" type="datetime2">
              <a:rPr lang="da-DK" smtClean="0"/>
              <a:t>2. september 2024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BE1EE5-5A8A-470E-879D-CB8A94E1F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7C2F2-7524-43B4-AB5C-09639EB18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340EF8E-BB8E-EB4B-80D8-4D0A56B77D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3475"/>
            <a:ext cx="384820" cy="38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60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ltra Fors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3644D421-970A-48AE-9473-BA0BD1F8AECF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0F4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33600"/>
          </a:xfrm>
        </p:spPr>
        <p:txBody>
          <a:bodyPr anchor="t" anchorCtr="0"/>
          <a:lstStyle>
            <a:lvl1pPr algn="l">
              <a:lnSpc>
                <a:spcPts val="10000"/>
              </a:lnSpc>
              <a:defRPr sz="10000" b="1" i="1" baseline="0">
                <a:solidFill>
                  <a:schemeClr val="tx1"/>
                </a:solidFill>
                <a:latin typeface="DR Publik" pitchFamily="2" charset="77"/>
              </a:defRPr>
            </a:lvl1pPr>
          </a:lstStyle>
          <a:p>
            <a:r>
              <a:rPr lang="da-DK" dirty="0"/>
              <a:t>KLIK FOR AT </a:t>
            </a:r>
            <a:br>
              <a:rPr lang="da-DK" dirty="0"/>
            </a:br>
            <a:r>
              <a:rPr lang="da-DK" dirty="0"/>
              <a:t>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2000" y="4269600"/>
            <a:ext cx="9108000" cy="288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1pPr>
            <a:lvl2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CF302F6-EF8E-4C2D-9E71-00B1257C1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4538030"/>
            <a:ext cx="9108000" cy="28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2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en-U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da-DK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da-DK" dirty="0"/>
              <a:t>Klik for at tilføje navn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4ACC6-E94E-40A3-AB9B-2235B0C15B4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BE37CA-6C18-48CF-BA10-740427EDB804}" type="datetime2">
              <a:rPr lang="en-GB" smtClean="0"/>
              <a:pPr/>
              <a:t>Monday 2 September 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AE407-441C-40BF-8CED-5327D5DC854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EA4BAC0-3CF9-45C3-99FC-D0BE3F14DB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3FC4D800-9940-6041-BCA6-F9D9276618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3305"/>
            <a:ext cx="384990" cy="3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404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ltra 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-1200" y="0"/>
            <a:ext cx="12193200" cy="6858000"/>
          </a:xfrm>
          <a:prstGeom prst="rect">
            <a:avLst/>
          </a:prstGeom>
          <a:solidFill>
            <a:srgbClr val="FFE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 b="1" i="1" baseline="0">
                <a:solidFill>
                  <a:srgbClr val="0E462D"/>
                </a:solidFill>
                <a:latin typeface="DR Publik" pitchFamily="2" charset="77"/>
              </a:defRPr>
            </a:lvl1pPr>
          </a:lstStyle>
          <a:p>
            <a:r>
              <a:rPr lang="da-DK" noProof="0" dirty="0"/>
              <a:t>KLIK FOR AT TILFØJE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814CE71-E9FC-454C-AB3F-F1570C0499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9108000" cy="27324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AD9A2C8-70F6-4728-A3EB-EBB4C5B2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69521-7214-4433-847C-F261054E4A6F}" type="datetime2">
              <a:rPr lang="da-DK" smtClean="0"/>
              <a:t>2. september 2024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F51B27F-9F7E-4627-B751-839D1240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915A674-86DB-40CD-9171-02994A27D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ED29FF8-6931-964E-8CA1-812CE25F2B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3305"/>
            <a:ext cx="384990" cy="3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137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ltra Indhold 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908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600"/>
            <a:ext cx="4814600" cy="1299600"/>
          </a:xfrm>
        </p:spPr>
        <p:txBody>
          <a:bodyPr/>
          <a:lstStyle>
            <a:lvl1pPr>
              <a:defRPr sz="4400" b="1" i="1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EEEECA-F992-4D0F-8B2F-3EFFF91BA03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268166-3DFE-4A2A-9A01-918C1B092EC1}" type="datetime2">
              <a:rPr lang="da-DK" smtClean="0"/>
              <a:t>2. september 2024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30D96-D974-4299-8B4F-C01714B2F95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3BC0E0-97BF-47EA-B706-6723B3373E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E36C1147-F35B-4511-B3A7-FC694EECC3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2782800"/>
            <a:ext cx="4782200" cy="33480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3070768-460A-4E81-92FB-A7A2D05DC9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44800" y="2782800"/>
            <a:ext cx="4950000" cy="33480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2582DA5-55A4-AA40-AEA3-04A971CF25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3305"/>
            <a:ext cx="384990" cy="3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952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  <p15:guide id="2" pos="3570">
          <p15:clr>
            <a:srgbClr val="A4A3A4"/>
          </p15:clr>
        </p15:guide>
        <p15:guide id="3" pos="7242">
          <p15:clr>
            <a:srgbClr val="A4A3A4"/>
          </p15:clr>
        </p15:guide>
        <p15:guide id="4" orient="horz" pos="1754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ltra Indhold og bille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EF02EC3-ABA0-41E9-8F36-ED462535ED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56677" y="451"/>
            <a:ext cx="7335322" cy="6858000"/>
          </a:xfrm>
          <a:custGeom>
            <a:avLst/>
            <a:gdLst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4834800 w 12189600"/>
              <a:gd name="connsiteY4" fmla="*/ 738000 h 6858000"/>
              <a:gd name="connsiteX5" fmla="*/ 1962780 w 12189600"/>
              <a:gd name="connsiteY5" fmla="*/ 738000 h 6858000"/>
              <a:gd name="connsiteX6" fmla="*/ 1962780 w 12189600"/>
              <a:gd name="connsiteY6" fmla="*/ 568257 h 6858000"/>
              <a:gd name="connsiteX7" fmla="*/ 882780 w 12189600"/>
              <a:gd name="connsiteY7" fmla="*/ 568257 h 6858000"/>
              <a:gd name="connsiteX8" fmla="*/ 882780 w 12189600"/>
              <a:gd name="connsiteY8" fmla="*/ 738000 h 6858000"/>
              <a:gd name="connsiteX9" fmla="*/ 0 w 12189600"/>
              <a:gd name="connsiteY9" fmla="*/ 73800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1962780 w 12189600"/>
              <a:gd name="connsiteY4" fmla="*/ 738000 h 6858000"/>
              <a:gd name="connsiteX5" fmla="*/ 1962780 w 12189600"/>
              <a:gd name="connsiteY5" fmla="*/ 568257 h 6858000"/>
              <a:gd name="connsiteX6" fmla="*/ 882780 w 12189600"/>
              <a:gd name="connsiteY6" fmla="*/ 568257 h 6858000"/>
              <a:gd name="connsiteX7" fmla="*/ 882780 w 12189600"/>
              <a:gd name="connsiteY7" fmla="*/ 738000 h 6858000"/>
              <a:gd name="connsiteX8" fmla="*/ 0 w 12189600"/>
              <a:gd name="connsiteY8" fmla="*/ 738000 h 6858000"/>
              <a:gd name="connsiteX9" fmla="*/ 0 w 12189600"/>
              <a:gd name="connsiteY9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1962780 w 12189600"/>
              <a:gd name="connsiteY4" fmla="*/ 738000 h 6858000"/>
              <a:gd name="connsiteX5" fmla="*/ 882780 w 12189600"/>
              <a:gd name="connsiteY5" fmla="*/ 568257 h 6858000"/>
              <a:gd name="connsiteX6" fmla="*/ 882780 w 12189600"/>
              <a:gd name="connsiteY6" fmla="*/ 738000 h 6858000"/>
              <a:gd name="connsiteX7" fmla="*/ 0 w 12189600"/>
              <a:gd name="connsiteY7" fmla="*/ 738000 h 6858000"/>
              <a:gd name="connsiteX8" fmla="*/ 0 w 12189600"/>
              <a:gd name="connsiteY8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882780 w 12189600"/>
              <a:gd name="connsiteY4" fmla="*/ 568257 h 6858000"/>
              <a:gd name="connsiteX5" fmla="*/ 882780 w 12189600"/>
              <a:gd name="connsiteY5" fmla="*/ 738000 h 6858000"/>
              <a:gd name="connsiteX6" fmla="*/ 0 w 12189600"/>
              <a:gd name="connsiteY6" fmla="*/ 738000 h 6858000"/>
              <a:gd name="connsiteX7" fmla="*/ 0 w 12189600"/>
              <a:gd name="connsiteY7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882780 w 12189600"/>
              <a:gd name="connsiteY4" fmla="*/ 738000 h 6858000"/>
              <a:gd name="connsiteX5" fmla="*/ 0 w 12189600"/>
              <a:gd name="connsiteY5" fmla="*/ 738000 h 6858000"/>
              <a:gd name="connsiteX6" fmla="*/ 0 w 12189600"/>
              <a:gd name="connsiteY6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0 w 12189600"/>
              <a:gd name="connsiteY4" fmla="*/ 738000 h 6858000"/>
              <a:gd name="connsiteX5" fmla="*/ 0 w 12189600"/>
              <a:gd name="connsiteY5" fmla="*/ 0 h 6858000"/>
              <a:gd name="connsiteX0" fmla="*/ 14068 w 12203668"/>
              <a:gd name="connsiteY0" fmla="*/ 0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4848868 w 12203668"/>
              <a:gd name="connsiteY3" fmla="*/ 6858000 h 6871514"/>
              <a:gd name="connsiteX4" fmla="*/ 0 w 12203668"/>
              <a:gd name="connsiteY4" fmla="*/ 6871514 h 6871514"/>
              <a:gd name="connsiteX5" fmla="*/ 14068 w 12203668"/>
              <a:gd name="connsiteY5" fmla="*/ 0 h 6871514"/>
              <a:gd name="connsiteX0" fmla="*/ 14068 w 12203668"/>
              <a:gd name="connsiteY0" fmla="*/ 0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0 w 12203668"/>
              <a:gd name="connsiteY3" fmla="*/ 6871514 h 6871514"/>
              <a:gd name="connsiteX4" fmla="*/ 14068 w 12203668"/>
              <a:gd name="connsiteY4" fmla="*/ 0 h 6871514"/>
              <a:gd name="connsiteX0" fmla="*/ 4867421 w 12203668"/>
              <a:gd name="connsiteY0" fmla="*/ 70338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0 w 12203668"/>
              <a:gd name="connsiteY3" fmla="*/ 6871514 h 6871514"/>
              <a:gd name="connsiteX4" fmla="*/ 4867421 w 12203668"/>
              <a:gd name="connsiteY4" fmla="*/ 70338 h 6871514"/>
              <a:gd name="connsiteX0" fmla="*/ 1354 w 7337601"/>
              <a:gd name="connsiteY0" fmla="*/ 70338 h 6871514"/>
              <a:gd name="connsiteX1" fmla="*/ 7337601 w 7337601"/>
              <a:gd name="connsiteY1" fmla="*/ 0 h 6871514"/>
              <a:gd name="connsiteX2" fmla="*/ 7337601 w 7337601"/>
              <a:gd name="connsiteY2" fmla="*/ 6858000 h 6871514"/>
              <a:gd name="connsiteX3" fmla="*/ 1355 w 7337601"/>
              <a:gd name="connsiteY3" fmla="*/ 6871514 h 6871514"/>
              <a:gd name="connsiteX4" fmla="*/ 1354 w 7337601"/>
              <a:gd name="connsiteY4" fmla="*/ 70338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6498 w 7338404"/>
              <a:gd name="connsiteY0" fmla="*/ 4340 h 6871514"/>
              <a:gd name="connsiteX1" fmla="*/ 7338404 w 7338404"/>
              <a:gd name="connsiteY1" fmla="*/ 0 h 6871514"/>
              <a:gd name="connsiteX2" fmla="*/ 7338404 w 7338404"/>
              <a:gd name="connsiteY2" fmla="*/ 6858000 h 6871514"/>
              <a:gd name="connsiteX3" fmla="*/ 2158 w 7338404"/>
              <a:gd name="connsiteY3" fmla="*/ 6871514 h 6871514"/>
              <a:gd name="connsiteX4" fmla="*/ 6498 w 7338404"/>
              <a:gd name="connsiteY4" fmla="*/ 4340 h 687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38404" h="6871514">
                <a:moveTo>
                  <a:pt x="6498" y="4340"/>
                </a:moveTo>
                <a:lnTo>
                  <a:pt x="7338404" y="0"/>
                </a:lnTo>
                <a:lnTo>
                  <a:pt x="7338404" y="6858000"/>
                </a:lnTo>
                <a:lnTo>
                  <a:pt x="2158" y="6871514"/>
                </a:lnTo>
                <a:cubicBezTo>
                  <a:pt x="6847" y="4581009"/>
                  <a:pt x="-7919" y="252036"/>
                  <a:pt x="6498" y="4340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noFill/>
          </a:ln>
        </p:spPr>
        <p:txBody>
          <a:bodyPr vert="horz" wrap="square" lIns="0" tIns="864000" rIns="0" anchor="ctr" anchorCtr="1">
            <a:noAutofit/>
          </a:bodyPr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068876-8E35-2A4B-9CF5-2EDE897786B3}"/>
              </a:ext>
            </a:extLst>
          </p:cNvPr>
          <p:cNvSpPr/>
          <p:nvPr userDrawn="1"/>
        </p:nvSpPr>
        <p:spPr>
          <a:xfrm>
            <a:off x="0" y="0"/>
            <a:ext cx="4856677" cy="6871514"/>
          </a:xfrm>
          <a:prstGeom prst="rect">
            <a:avLst/>
          </a:prstGeom>
          <a:solidFill>
            <a:srgbClr val="FFD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599"/>
            <a:ext cx="3553200" cy="1882111"/>
          </a:xfrm>
        </p:spPr>
        <p:txBody>
          <a:bodyPr/>
          <a:lstStyle>
            <a:lvl1pPr>
              <a:defRPr sz="4100" b="1" i="1" baseline="0">
                <a:solidFill>
                  <a:srgbClr val="0E462D"/>
                </a:solidFill>
                <a:latin typeface="DR Publik" pitchFamily="2" charset="77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F013AE7-E45F-48B4-A77A-52DD7DFC547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8557BF-C7A1-4015-90FF-04D6F3810327}" type="datetime2">
              <a:rPr lang="en-GB" smtClean="0"/>
              <a:pPr/>
              <a:t>Monday 2 September 2024</a:t>
            </a:fld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26721A4-B998-43D8-87BD-0D0078726A5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1" name="Footer Placeholder 4" hidden="1">
            <a:extLst>
              <a:ext uri="{FF2B5EF4-FFF2-40B4-BE49-F238E27FC236}">
                <a16:creationId xmlns:a16="http://schemas.microsoft.com/office/drawing/2014/main" id="{9DDFBAA5-01C1-46C9-924F-750335F38C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A7C44CC-FEF6-4645-9E5B-CEBF5C1951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3305"/>
            <a:ext cx="384990" cy="384990"/>
          </a:xfrm>
          <a:prstGeom prst="rect">
            <a:avLst/>
          </a:prstGeom>
        </p:spPr>
      </p:pic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8EBDB30-227C-544D-913F-20959E5157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3520800" cy="1882111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923053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047">
          <p15:clr>
            <a:srgbClr val="A4A3A4"/>
          </p15:clr>
        </p15:guide>
        <p15:guide id="3" pos="2777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ltra Overskri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E491671-4A5E-4699-9E4C-F7EDDB0DFBB9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91200"/>
          </a:xfrm>
        </p:spPr>
        <p:txBody>
          <a:bodyPr anchor="t" anchorCtr="0"/>
          <a:lstStyle>
            <a:lvl1pPr algn="l">
              <a:lnSpc>
                <a:spcPts val="10000"/>
              </a:lnSpc>
              <a:defRPr lang="da-DK" sz="10000" b="1" i="1" kern="1200" baseline="0" dirty="0">
                <a:solidFill>
                  <a:srgbClr val="908200"/>
                </a:solidFill>
                <a:latin typeface="DR Publik" pitchFamily="2" charset="77"/>
                <a:ea typeface="+mj-ea"/>
                <a:cs typeface="+mj-cs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B38852-3D41-4CB9-85F3-5A0A9D8A3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AF2010-1192-49FB-8CE0-4FA649DD0821}" type="datetime2">
              <a:rPr lang="en-GB" smtClean="0"/>
              <a:pPr/>
              <a:t>Monday 2 September 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BE1EE5-5A8A-470E-879D-CB8A94E1F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7C2F2-7524-43B4-AB5C-09639EB18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DE8DD6A-B5A2-A148-B9FD-2DB5BCC12B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3305"/>
            <a:ext cx="384990" cy="3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22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MASJANG Fors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3644D421-970A-48AE-9473-BA0BD1F8AECF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009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33600"/>
          </a:xfrm>
        </p:spPr>
        <p:txBody>
          <a:bodyPr anchor="t" anchorCtr="0"/>
          <a:lstStyle>
            <a:lvl1pPr algn="l">
              <a:lnSpc>
                <a:spcPts val="10000"/>
              </a:lnSpc>
              <a:defRPr sz="10000" b="0" i="0" baseline="0">
                <a:solidFill>
                  <a:srgbClr val="FFFF5A"/>
                </a:solidFill>
                <a:latin typeface="DR Publik Rounded" pitchFamily="2" charset="77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2000" y="4269600"/>
            <a:ext cx="9108000" cy="288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1pPr>
            <a:lvl2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CF302F6-EF8E-4C2D-9E71-00B1257C1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4538030"/>
            <a:ext cx="9108000" cy="28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2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en-U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da-DK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da-DK" dirty="0"/>
              <a:t>Klik for at tilføje navn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4ACC6-E94E-40A3-AB9B-2235B0C15B4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BE37CA-6C18-48CF-BA10-740427EDB804}" type="datetime2">
              <a:rPr lang="en-GB" smtClean="0"/>
              <a:pPr/>
              <a:t>Monday 2 September 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AE407-441C-40BF-8CED-5327D5DC854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EA4BAC0-3CF9-45C3-99FC-D0BE3F14DB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4" name="Picture 13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C2F6890-7AD5-C34F-9A80-7678B21633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92" y="493650"/>
            <a:ext cx="384990" cy="3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80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MASJANG 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 b="0" i="0" baseline="0">
                <a:solidFill>
                  <a:schemeClr val="tx1"/>
                </a:solidFill>
                <a:latin typeface="DR Publik Rounded" pitchFamily="2" charset="77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814CE71-E9FC-454C-AB3F-F1570C0499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9108000" cy="27324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n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n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AD9A2C8-70F6-4728-A3EB-EBB4C5B2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69521-7214-4433-847C-F261054E4A6F}" type="datetime2">
              <a:rPr lang="da-DK" smtClean="0"/>
              <a:t>2. september 2024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F51B27F-9F7E-4627-B751-839D1240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915A674-86DB-40CD-9171-02994A27D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5" name="Picture 14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813A21AA-3918-2D41-ABA2-F33305B116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92" y="493650"/>
            <a:ext cx="384990" cy="3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695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MASJANG Indho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00A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600"/>
            <a:ext cx="4814600" cy="1299600"/>
          </a:xfrm>
        </p:spPr>
        <p:txBody>
          <a:bodyPr/>
          <a:lstStyle>
            <a:lvl1pPr>
              <a:defRPr sz="4400" b="0" i="0" baseline="0">
                <a:solidFill>
                  <a:schemeClr val="tx1"/>
                </a:solidFill>
                <a:latin typeface="DR Publik Rounded" pitchFamily="2" charset="77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EEEECA-F992-4D0F-8B2F-3EFFF91BA03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268166-3DFE-4A2A-9A01-918C1B092EC1}" type="datetime2">
              <a:rPr lang="da-DK" smtClean="0"/>
              <a:t>2. september 2024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30D96-D974-4299-8B4F-C01714B2F95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3BC0E0-97BF-47EA-B706-6723B3373E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E36C1147-F35B-4511-B3A7-FC694EECC3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2782800"/>
            <a:ext cx="4782200" cy="33480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n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n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3070768-460A-4E81-92FB-A7A2D05DC9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44800" y="2782800"/>
            <a:ext cx="4950000" cy="33480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n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n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10" name="Picture 9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4BD9D72B-1F81-594D-8E0C-530F272A26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92" y="493650"/>
            <a:ext cx="384990" cy="3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161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  <p15:guide id="2" pos="3570">
          <p15:clr>
            <a:srgbClr val="A4A3A4"/>
          </p15:clr>
        </p15:guide>
        <p15:guide id="3" pos="7242">
          <p15:clr>
            <a:srgbClr val="A4A3A4"/>
          </p15:clr>
        </p15:guide>
        <p15:guide id="4" orient="horz" pos="1754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MASJANG Indhold og bille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EF02EC3-ABA0-41E9-8F36-ED462535ED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56677" y="451"/>
            <a:ext cx="7335322" cy="6858000"/>
          </a:xfrm>
          <a:custGeom>
            <a:avLst/>
            <a:gdLst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4834800 w 12189600"/>
              <a:gd name="connsiteY4" fmla="*/ 738000 h 6858000"/>
              <a:gd name="connsiteX5" fmla="*/ 1962780 w 12189600"/>
              <a:gd name="connsiteY5" fmla="*/ 738000 h 6858000"/>
              <a:gd name="connsiteX6" fmla="*/ 1962780 w 12189600"/>
              <a:gd name="connsiteY6" fmla="*/ 568257 h 6858000"/>
              <a:gd name="connsiteX7" fmla="*/ 882780 w 12189600"/>
              <a:gd name="connsiteY7" fmla="*/ 568257 h 6858000"/>
              <a:gd name="connsiteX8" fmla="*/ 882780 w 12189600"/>
              <a:gd name="connsiteY8" fmla="*/ 738000 h 6858000"/>
              <a:gd name="connsiteX9" fmla="*/ 0 w 12189600"/>
              <a:gd name="connsiteY9" fmla="*/ 73800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1962780 w 12189600"/>
              <a:gd name="connsiteY4" fmla="*/ 738000 h 6858000"/>
              <a:gd name="connsiteX5" fmla="*/ 1962780 w 12189600"/>
              <a:gd name="connsiteY5" fmla="*/ 568257 h 6858000"/>
              <a:gd name="connsiteX6" fmla="*/ 882780 w 12189600"/>
              <a:gd name="connsiteY6" fmla="*/ 568257 h 6858000"/>
              <a:gd name="connsiteX7" fmla="*/ 882780 w 12189600"/>
              <a:gd name="connsiteY7" fmla="*/ 738000 h 6858000"/>
              <a:gd name="connsiteX8" fmla="*/ 0 w 12189600"/>
              <a:gd name="connsiteY8" fmla="*/ 738000 h 6858000"/>
              <a:gd name="connsiteX9" fmla="*/ 0 w 12189600"/>
              <a:gd name="connsiteY9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1962780 w 12189600"/>
              <a:gd name="connsiteY4" fmla="*/ 738000 h 6858000"/>
              <a:gd name="connsiteX5" fmla="*/ 882780 w 12189600"/>
              <a:gd name="connsiteY5" fmla="*/ 568257 h 6858000"/>
              <a:gd name="connsiteX6" fmla="*/ 882780 w 12189600"/>
              <a:gd name="connsiteY6" fmla="*/ 738000 h 6858000"/>
              <a:gd name="connsiteX7" fmla="*/ 0 w 12189600"/>
              <a:gd name="connsiteY7" fmla="*/ 738000 h 6858000"/>
              <a:gd name="connsiteX8" fmla="*/ 0 w 12189600"/>
              <a:gd name="connsiteY8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882780 w 12189600"/>
              <a:gd name="connsiteY4" fmla="*/ 568257 h 6858000"/>
              <a:gd name="connsiteX5" fmla="*/ 882780 w 12189600"/>
              <a:gd name="connsiteY5" fmla="*/ 738000 h 6858000"/>
              <a:gd name="connsiteX6" fmla="*/ 0 w 12189600"/>
              <a:gd name="connsiteY6" fmla="*/ 738000 h 6858000"/>
              <a:gd name="connsiteX7" fmla="*/ 0 w 12189600"/>
              <a:gd name="connsiteY7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882780 w 12189600"/>
              <a:gd name="connsiteY4" fmla="*/ 738000 h 6858000"/>
              <a:gd name="connsiteX5" fmla="*/ 0 w 12189600"/>
              <a:gd name="connsiteY5" fmla="*/ 738000 h 6858000"/>
              <a:gd name="connsiteX6" fmla="*/ 0 w 12189600"/>
              <a:gd name="connsiteY6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0 w 12189600"/>
              <a:gd name="connsiteY4" fmla="*/ 738000 h 6858000"/>
              <a:gd name="connsiteX5" fmla="*/ 0 w 12189600"/>
              <a:gd name="connsiteY5" fmla="*/ 0 h 6858000"/>
              <a:gd name="connsiteX0" fmla="*/ 14068 w 12203668"/>
              <a:gd name="connsiteY0" fmla="*/ 0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4848868 w 12203668"/>
              <a:gd name="connsiteY3" fmla="*/ 6858000 h 6871514"/>
              <a:gd name="connsiteX4" fmla="*/ 0 w 12203668"/>
              <a:gd name="connsiteY4" fmla="*/ 6871514 h 6871514"/>
              <a:gd name="connsiteX5" fmla="*/ 14068 w 12203668"/>
              <a:gd name="connsiteY5" fmla="*/ 0 h 6871514"/>
              <a:gd name="connsiteX0" fmla="*/ 14068 w 12203668"/>
              <a:gd name="connsiteY0" fmla="*/ 0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0 w 12203668"/>
              <a:gd name="connsiteY3" fmla="*/ 6871514 h 6871514"/>
              <a:gd name="connsiteX4" fmla="*/ 14068 w 12203668"/>
              <a:gd name="connsiteY4" fmla="*/ 0 h 6871514"/>
              <a:gd name="connsiteX0" fmla="*/ 4867421 w 12203668"/>
              <a:gd name="connsiteY0" fmla="*/ 70338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0 w 12203668"/>
              <a:gd name="connsiteY3" fmla="*/ 6871514 h 6871514"/>
              <a:gd name="connsiteX4" fmla="*/ 4867421 w 12203668"/>
              <a:gd name="connsiteY4" fmla="*/ 70338 h 6871514"/>
              <a:gd name="connsiteX0" fmla="*/ 1354 w 7337601"/>
              <a:gd name="connsiteY0" fmla="*/ 70338 h 6871514"/>
              <a:gd name="connsiteX1" fmla="*/ 7337601 w 7337601"/>
              <a:gd name="connsiteY1" fmla="*/ 0 h 6871514"/>
              <a:gd name="connsiteX2" fmla="*/ 7337601 w 7337601"/>
              <a:gd name="connsiteY2" fmla="*/ 6858000 h 6871514"/>
              <a:gd name="connsiteX3" fmla="*/ 1355 w 7337601"/>
              <a:gd name="connsiteY3" fmla="*/ 6871514 h 6871514"/>
              <a:gd name="connsiteX4" fmla="*/ 1354 w 7337601"/>
              <a:gd name="connsiteY4" fmla="*/ 70338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6498 w 7338404"/>
              <a:gd name="connsiteY0" fmla="*/ 4340 h 6871514"/>
              <a:gd name="connsiteX1" fmla="*/ 7338404 w 7338404"/>
              <a:gd name="connsiteY1" fmla="*/ 0 h 6871514"/>
              <a:gd name="connsiteX2" fmla="*/ 7338404 w 7338404"/>
              <a:gd name="connsiteY2" fmla="*/ 6858000 h 6871514"/>
              <a:gd name="connsiteX3" fmla="*/ 2158 w 7338404"/>
              <a:gd name="connsiteY3" fmla="*/ 6871514 h 6871514"/>
              <a:gd name="connsiteX4" fmla="*/ 6498 w 7338404"/>
              <a:gd name="connsiteY4" fmla="*/ 4340 h 687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38404" h="6871514">
                <a:moveTo>
                  <a:pt x="6498" y="4340"/>
                </a:moveTo>
                <a:lnTo>
                  <a:pt x="7338404" y="0"/>
                </a:lnTo>
                <a:lnTo>
                  <a:pt x="7338404" y="6858000"/>
                </a:lnTo>
                <a:lnTo>
                  <a:pt x="2158" y="6871514"/>
                </a:lnTo>
                <a:cubicBezTo>
                  <a:pt x="6847" y="4581009"/>
                  <a:pt x="-7919" y="252036"/>
                  <a:pt x="6498" y="4340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noFill/>
          </a:ln>
        </p:spPr>
        <p:txBody>
          <a:bodyPr vert="horz" wrap="square" lIns="0" tIns="864000" rIns="0" anchor="ctr" anchorCtr="1">
            <a:noAutofit/>
          </a:bodyPr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068876-8E35-2A4B-9CF5-2EDE897786B3}"/>
              </a:ext>
            </a:extLst>
          </p:cNvPr>
          <p:cNvSpPr/>
          <p:nvPr userDrawn="1"/>
        </p:nvSpPr>
        <p:spPr>
          <a:xfrm>
            <a:off x="0" y="0"/>
            <a:ext cx="4856677" cy="6871514"/>
          </a:xfrm>
          <a:prstGeom prst="rect">
            <a:avLst/>
          </a:prstGeom>
          <a:solidFill>
            <a:srgbClr val="009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599"/>
            <a:ext cx="3553200" cy="1882111"/>
          </a:xfrm>
        </p:spPr>
        <p:txBody>
          <a:bodyPr/>
          <a:lstStyle>
            <a:lvl1pPr>
              <a:defRPr sz="4400" b="0" i="0" baseline="0">
                <a:solidFill>
                  <a:schemeClr val="tx1"/>
                </a:solidFill>
                <a:latin typeface="DR Publik Rounded" pitchFamily="2" charset="77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F013AE7-E45F-48B4-A77A-52DD7DFC547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D8557BF-C7A1-4015-90FF-04D6F3810327}" type="datetime2">
              <a:rPr lang="da-DK" smtClean="0"/>
              <a:t>2. september 2024</a:t>
            </a:fld>
            <a:endParaRPr lang="da-DK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26721A4-B998-43D8-87BD-0D0078726A5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1" name="Footer Placeholder 4" hidden="1">
            <a:extLst>
              <a:ext uri="{FF2B5EF4-FFF2-40B4-BE49-F238E27FC236}">
                <a16:creationId xmlns:a16="http://schemas.microsoft.com/office/drawing/2014/main" id="{9DDFBAA5-01C1-46C9-924F-750335F38C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CF4809A9-657E-4D43-A731-A0DC526AE9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3520800" cy="1882111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n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n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  <a:latin typeface="+mn-lt"/>
              </a:defRPr>
            </a:lvl7pPr>
            <a:lvl8pPr>
              <a:defRPr>
                <a:solidFill>
                  <a:schemeClr val="tx1"/>
                </a:solidFill>
                <a:latin typeface="+mn-lt"/>
              </a:defRPr>
            </a:lvl8pPr>
            <a:lvl9pPr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11" name="Picture 1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FC9E5C57-85ED-E44A-B776-3EA85A625D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92" y="493650"/>
            <a:ext cx="384990" cy="3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9904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047">
          <p15:clr>
            <a:srgbClr val="A4A3A4"/>
          </p15:clr>
        </p15:guide>
        <p15:guide id="3" pos="2777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1 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-1200" y="0"/>
            <a:ext cx="12193200" cy="6858000"/>
          </a:xfrm>
          <a:prstGeom prst="rect">
            <a:avLst/>
          </a:prstGeom>
          <a:solidFill>
            <a:srgbClr val="D2F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>
                <a:solidFill>
                  <a:srgbClr val="9B0000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814CE71-E9FC-454C-AB3F-F1570C0499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9108000" cy="27324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AD9A2C8-70F6-4728-A3EB-EBB4C5B2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69521-7214-4433-847C-F261054E4A6F}" type="datetime2">
              <a:rPr lang="da-DK" smtClean="0"/>
              <a:t>2. september 2024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F51B27F-9F7E-4627-B751-839D1240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915A674-86DB-40CD-9171-02994A27D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A1B68B22-DD43-D74B-A848-5BC68E5EF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3305"/>
            <a:ext cx="384990" cy="3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636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MASJANG Overskri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E491671-4A5E-4699-9E4C-F7EDDB0DFBB9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91200"/>
          </a:xfrm>
        </p:spPr>
        <p:txBody>
          <a:bodyPr anchor="t" anchorCtr="0"/>
          <a:lstStyle>
            <a:lvl1pPr algn="l">
              <a:lnSpc>
                <a:spcPts val="10000"/>
              </a:lnSpc>
              <a:defRPr lang="da-DK" sz="10000" b="0" i="0" kern="1200" baseline="0" dirty="0">
                <a:solidFill>
                  <a:srgbClr val="FF8C00"/>
                </a:solidFill>
                <a:latin typeface="DR Publik Rounded" pitchFamily="2" charset="77"/>
                <a:ea typeface="+mj-ea"/>
                <a:cs typeface="+mj-cs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B38852-3D41-4CB9-85F3-5A0A9D8A3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AF2010-1192-49FB-8CE0-4FA649DD0821}" type="datetime2">
              <a:rPr lang="en-GB" smtClean="0"/>
              <a:pPr/>
              <a:t>Monday 2 September 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BE1EE5-5A8A-470E-879D-CB8A94E1F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7C2F2-7524-43B4-AB5C-09639EB18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46219A2A-A99C-B14B-9E47-F11CC6756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92" y="493650"/>
            <a:ext cx="384990" cy="3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408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SJANG Fors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3644D421-970A-48AE-9473-BA0BD1F8AECF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D7F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33600"/>
          </a:xfrm>
        </p:spPr>
        <p:txBody>
          <a:bodyPr anchor="t" anchorCtr="0"/>
          <a:lstStyle>
            <a:lvl1pPr algn="l">
              <a:lnSpc>
                <a:spcPts val="10000"/>
              </a:lnSpc>
              <a:defRPr sz="10000" b="0" i="0" baseline="0">
                <a:solidFill>
                  <a:srgbClr val="E6003C"/>
                </a:solidFill>
                <a:latin typeface="DR Publik Rounded" pitchFamily="2" charset="77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2000" y="4269600"/>
            <a:ext cx="9108000" cy="288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1pPr>
            <a:lvl2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CF302F6-EF8E-4C2D-9E71-00B1257C1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4538030"/>
            <a:ext cx="9108000" cy="28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2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en-U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da-DK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da-DK" dirty="0"/>
              <a:t>Klik for at tilføje navn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4ACC6-E94E-40A3-AB9B-2235B0C15B4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BE37CA-6C18-48CF-BA10-740427EDB804}" type="datetime2">
              <a:rPr lang="en-GB" smtClean="0"/>
              <a:pPr/>
              <a:t>Monday 2 September 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AE407-441C-40BF-8CED-5327D5DC854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EA4BAC0-3CF9-45C3-99FC-D0BE3F14DB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1" name="Billede 10" descr="Et billede, der indeholder tekst&#10;&#10;Automatisk genereret beskrivelse">
            <a:extLst>
              <a:ext uri="{FF2B5EF4-FFF2-40B4-BE49-F238E27FC236}">
                <a16:creationId xmlns:a16="http://schemas.microsoft.com/office/drawing/2014/main" id="{2DD505DE-6F1E-2543-85A2-ED77C4AB4C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87" y="493200"/>
            <a:ext cx="385200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08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SJANG 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CD9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 b="0" i="0" baseline="0">
                <a:solidFill>
                  <a:schemeClr val="tx1"/>
                </a:solidFill>
                <a:latin typeface="DR Publik Rounded" pitchFamily="2" charset="77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814CE71-E9FC-454C-AB3F-F1570C0499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9108000" cy="27324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n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n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AD9A2C8-70F6-4728-A3EB-EBB4C5B2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69521-7214-4433-847C-F261054E4A6F}" type="datetime2">
              <a:rPr lang="da-DK" smtClean="0"/>
              <a:t>2. september 2024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F51B27F-9F7E-4627-B751-839D1240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915A674-86DB-40CD-9171-02994A27D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0" name="Billede 9" descr="Et billede, der indeholder tekst&#10;&#10;Automatisk genereret beskrivelse">
            <a:extLst>
              <a:ext uri="{FF2B5EF4-FFF2-40B4-BE49-F238E27FC236}">
                <a16:creationId xmlns:a16="http://schemas.microsoft.com/office/drawing/2014/main" id="{5C1FF183-1B3E-EB40-8057-002FBFF6BC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87" y="493200"/>
            <a:ext cx="385200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38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SJANG Indho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4DB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600"/>
            <a:ext cx="4814600" cy="1299600"/>
          </a:xfrm>
        </p:spPr>
        <p:txBody>
          <a:bodyPr/>
          <a:lstStyle>
            <a:lvl1pPr>
              <a:defRPr sz="4400" b="0" i="0" baseline="0">
                <a:solidFill>
                  <a:srgbClr val="B4F0FF"/>
                </a:solidFill>
                <a:latin typeface="DR Publik Rounded" pitchFamily="2" charset="77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EEEECA-F992-4D0F-8B2F-3EFFF91BA03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268166-3DFE-4A2A-9A01-918C1B092EC1}" type="datetime2">
              <a:rPr lang="da-DK" smtClean="0"/>
              <a:t>2. september 2024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30D96-D974-4299-8B4F-C01714B2F95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3BC0E0-97BF-47EA-B706-6723B3373E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E36C1147-F35B-4511-B3A7-FC694EECC3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2782800"/>
            <a:ext cx="4782200" cy="33480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rgbClr val="B4F0FF"/>
                </a:solidFill>
                <a:latin typeface="+mn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rgbClr val="B4F0FF"/>
                </a:solidFill>
                <a:latin typeface="+mn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rgbClr val="B4F0FF"/>
                </a:solidFill>
                <a:latin typeface="+mn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rgbClr val="B4F0FF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rgbClr val="B4F0FF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rgbClr val="B4F0FF"/>
                </a:solidFill>
                <a:latin typeface="+mn-lt"/>
              </a:defRPr>
            </a:lvl6pPr>
            <a:lvl7pPr>
              <a:defRPr>
                <a:solidFill>
                  <a:srgbClr val="B4F0FF"/>
                </a:solidFill>
              </a:defRPr>
            </a:lvl7pPr>
            <a:lvl8pPr>
              <a:defRPr>
                <a:solidFill>
                  <a:srgbClr val="B4F0FF"/>
                </a:solidFill>
              </a:defRPr>
            </a:lvl8pPr>
            <a:lvl9pPr>
              <a:defRPr>
                <a:solidFill>
                  <a:srgbClr val="B4F0FF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3070768-460A-4E81-92FB-A7A2D05DC9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44800" y="2782800"/>
            <a:ext cx="4950000" cy="33480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rgbClr val="B4F0FF"/>
                </a:solidFill>
                <a:latin typeface="+mn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rgbClr val="B4F0FF"/>
                </a:solidFill>
                <a:latin typeface="+mn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rgbClr val="B4F0FF"/>
                </a:solidFill>
                <a:latin typeface="+mn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rgbClr val="B4F0FF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rgbClr val="B4F0FF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rgbClr val="B4F0FF"/>
                </a:solidFill>
                <a:latin typeface="+mn-lt"/>
              </a:defRPr>
            </a:lvl6pPr>
            <a:lvl7pPr>
              <a:defRPr>
                <a:solidFill>
                  <a:srgbClr val="B4F0FF"/>
                </a:solidFill>
              </a:defRPr>
            </a:lvl7pPr>
            <a:lvl8pPr>
              <a:defRPr>
                <a:solidFill>
                  <a:srgbClr val="B4F0FF"/>
                </a:solidFill>
              </a:defRPr>
            </a:lvl8pPr>
            <a:lvl9pPr>
              <a:defRPr>
                <a:solidFill>
                  <a:srgbClr val="B4F0FF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11" name="Billede 10" descr="Et billede, der indeholder tekst&#10;&#10;Automatisk genereret beskrivelse">
            <a:extLst>
              <a:ext uri="{FF2B5EF4-FFF2-40B4-BE49-F238E27FC236}">
                <a16:creationId xmlns:a16="http://schemas.microsoft.com/office/drawing/2014/main" id="{727BF698-9855-F247-AD23-C09C2DE089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87" y="493200"/>
            <a:ext cx="385200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37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  <p15:guide id="2" pos="3570">
          <p15:clr>
            <a:srgbClr val="A4A3A4"/>
          </p15:clr>
        </p15:guide>
        <p15:guide id="3" pos="7242">
          <p15:clr>
            <a:srgbClr val="A4A3A4"/>
          </p15:clr>
        </p15:guide>
        <p15:guide id="4" orient="horz" pos="1754">
          <p15:clr>
            <a:srgbClr val="A4A3A4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SJANG Indhold og bille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EF02EC3-ABA0-41E9-8F36-ED462535ED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56677" y="451"/>
            <a:ext cx="7335322" cy="6858000"/>
          </a:xfrm>
          <a:custGeom>
            <a:avLst/>
            <a:gdLst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4834800 w 12189600"/>
              <a:gd name="connsiteY4" fmla="*/ 738000 h 6858000"/>
              <a:gd name="connsiteX5" fmla="*/ 1962780 w 12189600"/>
              <a:gd name="connsiteY5" fmla="*/ 738000 h 6858000"/>
              <a:gd name="connsiteX6" fmla="*/ 1962780 w 12189600"/>
              <a:gd name="connsiteY6" fmla="*/ 568257 h 6858000"/>
              <a:gd name="connsiteX7" fmla="*/ 882780 w 12189600"/>
              <a:gd name="connsiteY7" fmla="*/ 568257 h 6858000"/>
              <a:gd name="connsiteX8" fmla="*/ 882780 w 12189600"/>
              <a:gd name="connsiteY8" fmla="*/ 738000 h 6858000"/>
              <a:gd name="connsiteX9" fmla="*/ 0 w 12189600"/>
              <a:gd name="connsiteY9" fmla="*/ 73800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1962780 w 12189600"/>
              <a:gd name="connsiteY4" fmla="*/ 738000 h 6858000"/>
              <a:gd name="connsiteX5" fmla="*/ 1962780 w 12189600"/>
              <a:gd name="connsiteY5" fmla="*/ 568257 h 6858000"/>
              <a:gd name="connsiteX6" fmla="*/ 882780 w 12189600"/>
              <a:gd name="connsiteY6" fmla="*/ 568257 h 6858000"/>
              <a:gd name="connsiteX7" fmla="*/ 882780 w 12189600"/>
              <a:gd name="connsiteY7" fmla="*/ 738000 h 6858000"/>
              <a:gd name="connsiteX8" fmla="*/ 0 w 12189600"/>
              <a:gd name="connsiteY8" fmla="*/ 738000 h 6858000"/>
              <a:gd name="connsiteX9" fmla="*/ 0 w 12189600"/>
              <a:gd name="connsiteY9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1962780 w 12189600"/>
              <a:gd name="connsiteY4" fmla="*/ 738000 h 6858000"/>
              <a:gd name="connsiteX5" fmla="*/ 882780 w 12189600"/>
              <a:gd name="connsiteY5" fmla="*/ 568257 h 6858000"/>
              <a:gd name="connsiteX6" fmla="*/ 882780 w 12189600"/>
              <a:gd name="connsiteY6" fmla="*/ 738000 h 6858000"/>
              <a:gd name="connsiteX7" fmla="*/ 0 w 12189600"/>
              <a:gd name="connsiteY7" fmla="*/ 738000 h 6858000"/>
              <a:gd name="connsiteX8" fmla="*/ 0 w 12189600"/>
              <a:gd name="connsiteY8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882780 w 12189600"/>
              <a:gd name="connsiteY4" fmla="*/ 568257 h 6858000"/>
              <a:gd name="connsiteX5" fmla="*/ 882780 w 12189600"/>
              <a:gd name="connsiteY5" fmla="*/ 738000 h 6858000"/>
              <a:gd name="connsiteX6" fmla="*/ 0 w 12189600"/>
              <a:gd name="connsiteY6" fmla="*/ 738000 h 6858000"/>
              <a:gd name="connsiteX7" fmla="*/ 0 w 12189600"/>
              <a:gd name="connsiteY7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882780 w 12189600"/>
              <a:gd name="connsiteY4" fmla="*/ 738000 h 6858000"/>
              <a:gd name="connsiteX5" fmla="*/ 0 w 12189600"/>
              <a:gd name="connsiteY5" fmla="*/ 738000 h 6858000"/>
              <a:gd name="connsiteX6" fmla="*/ 0 w 12189600"/>
              <a:gd name="connsiteY6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0 w 12189600"/>
              <a:gd name="connsiteY4" fmla="*/ 738000 h 6858000"/>
              <a:gd name="connsiteX5" fmla="*/ 0 w 12189600"/>
              <a:gd name="connsiteY5" fmla="*/ 0 h 6858000"/>
              <a:gd name="connsiteX0" fmla="*/ 14068 w 12203668"/>
              <a:gd name="connsiteY0" fmla="*/ 0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4848868 w 12203668"/>
              <a:gd name="connsiteY3" fmla="*/ 6858000 h 6871514"/>
              <a:gd name="connsiteX4" fmla="*/ 0 w 12203668"/>
              <a:gd name="connsiteY4" fmla="*/ 6871514 h 6871514"/>
              <a:gd name="connsiteX5" fmla="*/ 14068 w 12203668"/>
              <a:gd name="connsiteY5" fmla="*/ 0 h 6871514"/>
              <a:gd name="connsiteX0" fmla="*/ 14068 w 12203668"/>
              <a:gd name="connsiteY0" fmla="*/ 0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0 w 12203668"/>
              <a:gd name="connsiteY3" fmla="*/ 6871514 h 6871514"/>
              <a:gd name="connsiteX4" fmla="*/ 14068 w 12203668"/>
              <a:gd name="connsiteY4" fmla="*/ 0 h 6871514"/>
              <a:gd name="connsiteX0" fmla="*/ 4867421 w 12203668"/>
              <a:gd name="connsiteY0" fmla="*/ 70338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0 w 12203668"/>
              <a:gd name="connsiteY3" fmla="*/ 6871514 h 6871514"/>
              <a:gd name="connsiteX4" fmla="*/ 4867421 w 12203668"/>
              <a:gd name="connsiteY4" fmla="*/ 70338 h 6871514"/>
              <a:gd name="connsiteX0" fmla="*/ 1354 w 7337601"/>
              <a:gd name="connsiteY0" fmla="*/ 70338 h 6871514"/>
              <a:gd name="connsiteX1" fmla="*/ 7337601 w 7337601"/>
              <a:gd name="connsiteY1" fmla="*/ 0 h 6871514"/>
              <a:gd name="connsiteX2" fmla="*/ 7337601 w 7337601"/>
              <a:gd name="connsiteY2" fmla="*/ 6858000 h 6871514"/>
              <a:gd name="connsiteX3" fmla="*/ 1355 w 7337601"/>
              <a:gd name="connsiteY3" fmla="*/ 6871514 h 6871514"/>
              <a:gd name="connsiteX4" fmla="*/ 1354 w 7337601"/>
              <a:gd name="connsiteY4" fmla="*/ 70338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6498 w 7338404"/>
              <a:gd name="connsiteY0" fmla="*/ 4340 h 6871514"/>
              <a:gd name="connsiteX1" fmla="*/ 7338404 w 7338404"/>
              <a:gd name="connsiteY1" fmla="*/ 0 h 6871514"/>
              <a:gd name="connsiteX2" fmla="*/ 7338404 w 7338404"/>
              <a:gd name="connsiteY2" fmla="*/ 6858000 h 6871514"/>
              <a:gd name="connsiteX3" fmla="*/ 2158 w 7338404"/>
              <a:gd name="connsiteY3" fmla="*/ 6871514 h 6871514"/>
              <a:gd name="connsiteX4" fmla="*/ 6498 w 7338404"/>
              <a:gd name="connsiteY4" fmla="*/ 4340 h 687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38404" h="6871514">
                <a:moveTo>
                  <a:pt x="6498" y="4340"/>
                </a:moveTo>
                <a:lnTo>
                  <a:pt x="7338404" y="0"/>
                </a:lnTo>
                <a:lnTo>
                  <a:pt x="7338404" y="6858000"/>
                </a:lnTo>
                <a:lnTo>
                  <a:pt x="2158" y="6871514"/>
                </a:lnTo>
                <a:cubicBezTo>
                  <a:pt x="6847" y="4581009"/>
                  <a:pt x="-7919" y="252036"/>
                  <a:pt x="6498" y="4340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noFill/>
          </a:ln>
        </p:spPr>
        <p:txBody>
          <a:bodyPr vert="horz" wrap="square" lIns="0" tIns="864000" rIns="0" anchor="ctr" anchorCtr="1">
            <a:noAutofit/>
          </a:bodyPr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068876-8E35-2A4B-9CF5-2EDE897786B3}"/>
              </a:ext>
            </a:extLst>
          </p:cNvPr>
          <p:cNvSpPr/>
          <p:nvPr userDrawn="1"/>
        </p:nvSpPr>
        <p:spPr>
          <a:xfrm>
            <a:off x="0" y="0"/>
            <a:ext cx="4856677" cy="6871514"/>
          </a:xfrm>
          <a:prstGeom prst="rect">
            <a:avLst/>
          </a:prstGeom>
          <a:solidFill>
            <a:srgbClr val="FFFA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599"/>
            <a:ext cx="3553200" cy="1882111"/>
          </a:xfrm>
        </p:spPr>
        <p:txBody>
          <a:bodyPr/>
          <a:lstStyle>
            <a:lvl1pPr>
              <a:defRPr sz="4400" b="0" i="0" baseline="0">
                <a:solidFill>
                  <a:schemeClr val="bg1"/>
                </a:solidFill>
                <a:latin typeface="DR Publik Rounded" pitchFamily="2" charset="77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F013AE7-E45F-48B4-A77A-52DD7DFC547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8557BF-C7A1-4015-90FF-04D6F3810327}" type="datetime2">
              <a:rPr lang="da-DK" smtClean="0"/>
              <a:pPr/>
              <a:t>2. september 2024</a:t>
            </a:fld>
            <a:endParaRPr lang="da-DK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26721A4-B998-43D8-87BD-0D0078726A5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1" name="Footer Placeholder 4" hidden="1">
            <a:extLst>
              <a:ext uri="{FF2B5EF4-FFF2-40B4-BE49-F238E27FC236}">
                <a16:creationId xmlns:a16="http://schemas.microsoft.com/office/drawing/2014/main" id="{9DDFBAA5-01C1-46C9-924F-750335F38C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CF4809A9-657E-4D43-A731-A0DC526AE9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3520800" cy="1882111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n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n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6pPr>
            <a:lvl7pPr>
              <a:buNone/>
              <a:defRPr>
                <a:solidFill>
                  <a:schemeClr val="bg1"/>
                </a:solidFill>
                <a:latin typeface="+mn-lt"/>
              </a:defRPr>
            </a:lvl7pPr>
            <a:lvl8pPr>
              <a:buNone/>
              <a:defRPr>
                <a:solidFill>
                  <a:schemeClr val="bg1"/>
                </a:solidFill>
                <a:latin typeface="+mn-lt"/>
              </a:defRPr>
            </a:lvl8pPr>
            <a:lvl9pPr>
              <a:buNone/>
              <a:defRPr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</p:txBody>
      </p:sp>
      <p:pic>
        <p:nvPicPr>
          <p:cNvPr id="13" name="Billede 1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051F4E9D-77ED-A04B-BCD4-3868FBF8F1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87" y="493200"/>
            <a:ext cx="385200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1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047">
          <p15:clr>
            <a:srgbClr val="A4A3A4"/>
          </p15:clr>
        </p15:guide>
        <p15:guide id="3" pos="2777">
          <p15:clr>
            <a:srgbClr val="A4A3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SJANG Overskri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E491671-4A5E-4699-9E4C-F7EDDB0DFBB9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91200"/>
          </a:xfrm>
        </p:spPr>
        <p:txBody>
          <a:bodyPr anchor="t" anchorCtr="0"/>
          <a:lstStyle>
            <a:lvl1pPr algn="l">
              <a:lnSpc>
                <a:spcPts val="10000"/>
              </a:lnSpc>
              <a:defRPr lang="da-DK" sz="10000" b="0" i="0" kern="1200" baseline="0" dirty="0">
                <a:solidFill>
                  <a:srgbClr val="4DB724"/>
                </a:solidFill>
                <a:latin typeface="DR Publik Rounded" pitchFamily="2" charset="77"/>
                <a:ea typeface="+mj-ea"/>
                <a:cs typeface="+mj-cs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B38852-3D41-4CB9-85F3-5A0A9D8A3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AF2010-1192-49FB-8CE0-4FA649DD0821}" type="datetime2">
              <a:rPr lang="en-GB" smtClean="0"/>
              <a:pPr/>
              <a:t>Monday 2 September 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BE1EE5-5A8A-470E-879D-CB8A94E1F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7C2F2-7524-43B4-AB5C-09639EB18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9" name="Billede 8" descr="Et billede, der indeholder tekst&#10;&#10;Automatisk genereret beskrivelse">
            <a:extLst>
              <a:ext uri="{FF2B5EF4-FFF2-40B4-BE49-F238E27FC236}">
                <a16:creationId xmlns:a16="http://schemas.microsoft.com/office/drawing/2014/main" id="{9FFA33E7-6436-4446-9613-F0AB520153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87" y="493200"/>
            <a:ext cx="385200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89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R1 Fors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3644D421-970A-48AE-9473-BA0BD1F8AECF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095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19" name="Picture 18" descr="A picture containing table, computer&#10;&#10;Description automatically generated">
            <a:extLst>
              <a:ext uri="{FF2B5EF4-FFF2-40B4-BE49-F238E27FC236}">
                <a16:creationId xmlns:a16="http://schemas.microsoft.com/office/drawing/2014/main" id="{E99B70BE-CEFB-804C-8849-E7EECF7B05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33600"/>
          </a:xfrm>
        </p:spPr>
        <p:txBody>
          <a:bodyPr anchor="t" anchorCtr="0"/>
          <a:lstStyle>
            <a:lvl1pPr algn="l">
              <a:lnSpc>
                <a:spcPts val="10000"/>
              </a:lnSpc>
              <a:defRPr sz="10000" b="1" i="0" baseline="0">
                <a:solidFill>
                  <a:srgbClr val="322336"/>
                </a:solidFill>
                <a:latin typeface="DR Publik SemiBold" pitchFamily="2" charset="77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2000" y="4269600"/>
            <a:ext cx="9108000" cy="288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1pPr>
            <a:lvl2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CF302F6-EF8E-4C2D-9E71-00B1257C1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4538030"/>
            <a:ext cx="9108000" cy="28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2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en-U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da-DK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da-DK" dirty="0"/>
              <a:t>Klik for at tilføje navn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4ACC6-E94E-40A3-AB9B-2235B0C15B4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BE37CA-6C18-48CF-BA10-740427EDB804}" type="datetime2">
              <a:rPr lang="en-GB" smtClean="0"/>
              <a:pPr/>
              <a:t>Monday 2 September 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AE407-441C-40BF-8CED-5327D5DC854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EA4BAC0-3CF9-45C3-99FC-D0BE3F14DB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EE6B6155-6890-0F43-8FF3-F22E7B3B92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17" y="489705"/>
            <a:ext cx="384990" cy="3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08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 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-1200" y="0"/>
            <a:ext cx="12193200" cy="6858000"/>
          </a:xfrm>
          <a:prstGeom prst="rect">
            <a:avLst/>
          </a:prstGeom>
          <a:solidFill>
            <a:srgbClr val="095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814CE71-E9FC-454C-AB3F-F1570C0499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9108000" cy="27324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AD9A2C8-70F6-4728-A3EB-EBB4C5B2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69521-7214-4433-847C-F261054E4A6F}" type="datetime2">
              <a:rPr lang="da-DK" smtClean="0"/>
              <a:t>2. september 2024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F51B27F-9F7E-4627-B751-839D1240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915A674-86DB-40CD-9171-02994A27D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E57B15EB-50CE-A243-8E26-D5405EE8E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17" y="489705"/>
            <a:ext cx="384990" cy="3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66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 Indhold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87C8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600"/>
            <a:ext cx="4814600" cy="1299600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EEEECA-F992-4D0F-8B2F-3EFFF91BA03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268166-3DFE-4A2A-9A01-918C1B092EC1}" type="datetime2">
              <a:rPr lang="da-DK" smtClean="0"/>
              <a:t>2. september 2024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30D96-D974-4299-8B4F-C01714B2F95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3BC0E0-97BF-47EA-B706-6723B3373E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E36C1147-F35B-4511-B3A7-FC694EECC3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2782800"/>
            <a:ext cx="4782200" cy="33480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3070768-460A-4E81-92FB-A7A2D05DC9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44800" y="2782800"/>
            <a:ext cx="4950000" cy="33480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20E1CFD0-3FF2-AD45-97B4-A14FD38CD7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17" y="489705"/>
            <a:ext cx="384990" cy="3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31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  <p15:guide id="2" pos="3570">
          <p15:clr>
            <a:srgbClr val="A4A3A4"/>
          </p15:clr>
        </p15:guide>
        <p15:guide id="3" pos="7242">
          <p15:clr>
            <a:srgbClr val="A4A3A4"/>
          </p15:clr>
        </p15:guide>
        <p15:guide id="4" orient="horz" pos="1754">
          <p15:clr>
            <a:srgbClr val="A4A3A4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 Indhold og bille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EF02EC3-ABA0-41E9-8F36-ED462535ED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56677" y="451"/>
            <a:ext cx="7335322" cy="6858000"/>
          </a:xfrm>
          <a:custGeom>
            <a:avLst/>
            <a:gdLst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4834800 w 12189600"/>
              <a:gd name="connsiteY4" fmla="*/ 738000 h 6858000"/>
              <a:gd name="connsiteX5" fmla="*/ 1962780 w 12189600"/>
              <a:gd name="connsiteY5" fmla="*/ 738000 h 6858000"/>
              <a:gd name="connsiteX6" fmla="*/ 1962780 w 12189600"/>
              <a:gd name="connsiteY6" fmla="*/ 568257 h 6858000"/>
              <a:gd name="connsiteX7" fmla="*/ 882780 w 12189600"/>
              <a:gd name="connsiteY7" fmla="*/ 568257 h 6858000"/>
              <a:gd name="connsiteX8" fmla="*/ 882780 w 12189600"/>
              <a:gd name="connsiteY8" fmla="*/ 738000 h 6858000"/>
              <a:gd name="connsiteX9" fmla="*/ 0 w 12189600"/>
              <a:gd name="connsiteY9" fmla="*/ 73800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1962780 w 12189600"/>
              <a:gd name="connsiteY4" fmla="*/ 738000 h 6858000"/>
              <a:gd name="connsiteX5" fmla="*/ 1962780 w 12189600"/>
              <a:gd name="connsiteY5" fmla="*/ 568257 h 6858000"/>
              <a:gd name="connsiteX6" fmla="*/ 882780 w 12189600"/>
              <a:gd name="connsiteY6" fmla="*/ 568257 h 6858000"/>
              <a:gd name="connsiteX7" fmla="*/ 882780 w 12189600"/>
              <a:gd name="connsiteY7" fmla="*/ 738000 h 6858000"/>
              <a:gd name="connsiteX8" fmla="*/ 0 w 12189600"/>
              <a:gd name="connsiteY8" fmla="*/ 738000 h 6858000"/>
              <a:gd name="connsiteX9" fmla="*/ 0 w 12189600"/>
              <a:gd name="connsiteY9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1962780 w 12189600"/>
              <a:gd name="connsiteY4" fmla="*/ 738000 h 6858000"/>
              <a:gd name="connsiteX5" fmla="*/ 882780 w 12189600"/>
              <a:gd name="connsiteY5" fmla="*/ 568257 h 6858000"/>
              <a:gd name="connsiteX6" fmla="*/ 882780 w 12189600"/>
              <a:gd name="connsiteY6" fmla="*/ 738000 h 6858000"/>
              <a:gd name="connsiteX7" fmla="*/ 0 w 12189600"/>
              <a:gd name="connsiteY7" fmla="*/ 738000 h 6858000"/>
              <a:gd name="connsiteX8" fmla="*/ 0 w 12189600"/>
              <a:gd name="connsiteY8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882780 w 12189600"/>
              <a:gd name="connsiteY4" fmla="*/ 568257 h 6858000"/>
              <a:gd name="connsiteX5" fmla="*/ 882780 w 12189600"/>
              <a:gd name="connsiteY5" fmla="*/ 738000 h 6858000"/>
              <a:gd name="connsiteX6" fmla="*/ 0 w 12189600"/>
              <a:gd name="connsiteY6" fmla="*/ 738000 h 6858000"/>
              <a:gd name="connsiteX7" fmla="*/ 0 w 12189600"/>
              <a:gd name="connsiteY7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882780 w 12189600"/>
              <a:gd name="connsiteY4" fmla="*/ 738000 h 6858000"/>
              <a:gd name="connsiteX5" fmla="*/ 0 w 12189600"/>
              <a:gd name="connsiteY5" fmla="*/ 738000 h 6858000"/>
              <a:gd name="connsiteX6" fmla="*/ 0 w 12189600"/>
              <a:gd name="connsiteY6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0 w 12189600"/>
              <a:gd name="connsiteY4" fmla="*/ 738000 h 6858000"/>
              <a:gd name="connsiteX5" fmla="*/ 0 w 12189600"/>
              <a:gd name="connsiteY5" fmla="*/ 0 h 6858000"/>
              <a:gd name="connsiteX0" fmla="*/ 14068 w 12203668"/>
              <a:gd name="connsiteY0" fmla="*/ 0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4848868 w 12203668"/>
              <a:gd name="connsiteY3" fmla="*/ 6858000 h 6871514"/>
              <a:gd name="connsiteX4" fmla="*/ 0 w 12203668"/>
              <a:gd name="connsiteY4" fmla="*/ 6871514 h 6871514"/>
              <a:gd name="connsiteX5" fmla="*/ 14068 w 12203668"/>
              <a:gd name="connsiteY5" fmla="*/ 0 h 6871514"/>
              <a:gd name="connsiteX0" fmla="*/ 14068 w 12203668"/>
              <a:gd name="connsiteY0" fmla="*/ 0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0 w 12203668"/>
              <a:gd name="connsiteY3" fmla="*/ 6871514 h 6871514"/>
              <a:gd name="connsiteX4" fmla="*/ 14068 w 12203668"/>
              <a:gd name="connsiteY4" fmla="*/ 0 h 6871514"/>
              <a:gd name="connsiteX0" fmla="*/ 4867421 w 12203668"/>
              <a:gd name="connsiteY0" fmla="*/ 70338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0 w 12203668"/>
              <a:gd name="connsiteY3" fmla="*/ 6871514 h 6871514"/>
              <a:gd name="connsiteX4" fmla="*/ 4867421 w 12203668"/>
              <a:gd name="connsiteY4" fmla="*/ 70338 h 6871514"/>
              <a:gd name="connsiteX0" fmla="*/ 1354 w 7337601"/>
              <a:gd name="connsiteY0" fmla="*/ 70338 h 6871514"/>
              <a:gd name="connsiteX1" fmla="*/ 7337601 w 7337601"/>
              <a:gd name="connsiteY1" fmla="*/ 0 h 6871514"/>
              <a:gd name="connsiteX2" fmla="*/ 7337601 w 7337601"/>
              <a:gd name="connsiteY2" fmla="*/ 6858000 h 6871514"/>
              <a:gd name="connsiteX3" fmla="*/ 1355 w 7337601"/>
              <a:gd name="connsiteY3" fmla="*/ 6871514 h 6871514"/>
              <a:gd name="connsiteX4" fmla="*/ 1354 w 7337601"/>
              <a:gd name="connsiteY4" fmla="*/ 70338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6498 w 7338404"/>
              <a:gd name="connsiteY0" fmla="*/ 4340 h 6871514"/>
              <a:gd name="connsiteX1" fmla="*/ 7338404 w 7338404"/>
              <a:gd name="connsiteY1" fmla="*/ 0 h 6871514"/>
              <a:gd name="connsiteX2" fmla="*/ 7338404 w 7338404"/>
              <a:gd name="connsiteY2" fmla="*/ 6858000 h 6871514"/>
              <a:gd name="connsiteX3" fmla="*/ 2158 w 7338404"/>
              <a:gd name="connsiteY3" fmla="*/ 6871514 h 6871514"/>
              <a:gd name="connsiteX4" fmla="*/ 6498 w 7338404"/>
              <a:gd name="connsiteY4" fmla="*/ 4340 h 687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38404" h="6871514">
                <a:moveTo>
                  <a:pt x="6498" y="4340"/>
                </a:moveTo>
                <a:lnTo>
                  <a:pt x="7338404" y="0"/>
                </a:lnTo>
                <a:lnTo>
                  <a:pt x="7338404" y="6858000"/>
                </a:lnTo>
                <a:lnTo>
                  <a:pt x="2158" y="6871514"/>
                </a:lnTo>
                <a:cubicBezTo>
                  <a:pt x="6847" y="4581009"/>
                  <a:pt x="-7919" y="252036"/>
                  <a:pt x="6498" y="4340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noFill/>
          </a:ln>
        </p:spPr>
        <p:txBody>
          <a:bodyPr vert="horz" wrap="square" lIns="0" tIns="864000" rIns="0" anchor="ctr" anchorCtr="1">
            <a:noAutofit/>
          </a:bodyPr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068876-8E35-2A4B-9CF5-2EDE897786B3}"/>
              </a:ext>
            </a:extLst>
          </p:cNvPr>
          <p:cNvSpPr/>
          <p:nvPr userDrawn="1"/>
        </p:nvSpPr>
        <p:spPr>
          <a:xfrm>
            <a:off x="0" y="0"/>
            <a:ext cx="4856677" cy="6871514"/>
          </a:xfrm>
          <a:prstGeom prst="rect">
            <a:avLst/>
          </a:prstGeom>
          <a:solidFill>
            <a:srgbClr val="322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599"/>
            <a:ext cx="3553200" cy="1882111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F013AE7-E45F-48B4-A77A-52DD7DFC547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D8557BF-C7A1-4015-90FF-04D6F3810327}" type="datetime2">
              <a:rPr lang="da-DK" smtClean="0"/>
              <a:t>2. september 2024</a:t>
            </a:fld>
            <a:endParaRPr lang="da-DK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26721A4-B998-43D8-87BD-0D0078726A5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1" name="Footer Placeholder 4" hidden="1">
            <a:extLst>
              <a:ext uri="{FF2B5EF4-FFF2-40B4-BE49-F238E27FC236}">
                <a16:creationId xmlns:a16="http://schemas.microsoft.com/office/drawing/2014/main" id="{9DDFBAA5-01C1-46C9-924F-750335F38C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CF4809A9-657E-4D43-A731-A0DC526AE9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3520800" cy="1882111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4E631B8C-87DB-B243-A67D-36499E64AA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17" y="489705"/>
            <a:ext cx="384990" cy="3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55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047">
          <p15:clr>
            <a:srgbClr val="A4A3A4"/>
          </p15:clr>
        </p15:guide>
        <p15:guide id="3" pos="2777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1 Indhold 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FF7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600"/>
            <a:ext cx="4814600" cy="1299600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EEEECA-F992-4D0F-8B2F-3EFFF91BA03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268166-3DFE-4A2A-9A01-918C1B092EC1}" type="datetime2">
              <a:rPr lang="da-DK" smtClean="0"/>
              <a:t>2. september 2024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30D96-D974-4299-8B4F-C01714B2F95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3BC0E0-97BF-47EA-B706-6723B3373E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E36C1147-F35B-4511-B3A7-FC694EECC3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2782800"/>
            <a:ext cx="4782200" cy="33480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3070768-460A-4E81-92FB-A7A2D05DC9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44800" y="2782800"/>
            <a:ext cx="4950000" cy="33480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0AB28239-E001-BD41-B6D5-16CF9A00B3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3305"/>
            <a:ext cx="384990" cy="3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36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3570" userDrawn="1">
          <p15:clr>
            <a:srgbClr val="A4A3A4"/>
          </p15:clr>
        </p15:guide>
        <p15:guide id="3" pos="7242" userDrawn="1">
          <p15:clr>
            <a:srgbClr val="A4A3A4"/>
          </p15:clr>
        </p15:guide>
        <p15:guide id="4" orient="horz" pos="1754" userDrawn="1">
          <p15:clr>
            <a:srgbClr val="A4A3A4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 Overskri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E491671-4A5E-4699-9E4C-F7EDDB0DFBB9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221010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91200"/>
          </a:xfrm>
        </p:spPr>
        <p:txBody>
          <a:bodyPr anchor="t" anchorCtr="0"/>
          <a:lstStyle>
            <a:lvl1pPr algn="l">
              <a:lnSpc>
                <a:spcPts val="10000"/>
              </a:lnSpc>
              <a:defRPr lang="da-DK" sz="10000" b="1" kern="1200" dirty="0">
                <a:solidFill>
                  <a:srgbClr val="322336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B38852-3D41-4CB9-85F3-5A0A9D8A3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AF2010-1192-49FB-8CE0-4FA649DD0821}" type="datetime2">
              <a:rPr lang="en-GB" smtClean="0"/>
              <a:pPr/>
              <a:t>Monday 2 September 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BE1EE5-5A8A-470E-879D-CB8A94E1F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7C2F2-7524-43B4-AB5C-09639EB18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B431EFB4-B548-6C4C-A406-0189A4474B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17" y="489705"/>
            <a:ext cx="384990" cy="3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20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 Fors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3644D421-970A-48AE-9473-BA0BD1F8AECF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0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4" name="Background">
            <a:extLst>
              <a:ext uri="{FF2B5EF4-FFF2-40B4-BE49-F238E27FC236}">
                <a16:creationId xmlns:a16="http://schemas.microsoft.com/office/drawing/2014/main" id="{E2106418-95A8-D24D-A0A9-8474B700C32B}"/>
              </a:ext>
            </a:extLst>
          </p:cNvPr>
          <p:cNvSpPr/>
          <p:nvPr userDrawn="1"/>
        </p:nvSpPr>
        <p:spPr>
          <a:xfrm>
            <a:off x="6090556" y="0"/>
            <a:ext cx="6101443" cy="6858000"/>
          </a:xfrm>
          <a:prstGeom prst="rect">
            <a:avLst/>
          </a:prstGeom>
          <a:solidFill>
            <a:srgbClr val="850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33600"/>
          </a:xfrm>
        </p:spPr>
        <p:txBody>
          <a:bodyPr anchor="t" anchorCtr="0"/>
          <a:lstStyle>
            <a:lvl1pPr algn="l">
              <a:lnSpc>
                <a:spcPts val="10000"/>
              </a:lnSpc>
              <a:defRPr sz="10000" b="0" i="0" baseline="0">
                <a:solidFill>
                  <a:schemeClr val="tx1"/>
                </a:solidFill>
                <a:latin typeface="DR Publik Light" pitchFamily="2" charset="77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2000" y="4269600"/>
            <a:ext cx="9108000" cy="288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1pPr>
            <a:lvl2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CF302F6-EF8E-4C2D-9E71-00B1257C1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4538030"/>
            <a:ext cx="9108000" cy="28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2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en-U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da-DK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da-DK" dirty="0"/>
              <a:t>Klik for at tilføje navn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4ACC6-E94E-40A3-AB9B-2235B0C15B4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BE37CA-6C18-48CF-BA10-740427EDB804}" type="datetime2">
              <a:rPr lang="en-GB" smtClean="0"/>
              <a:pPr/>
              <a:t>Monday 2 September 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AE407-441C-40BF-8CED-5327D5DC854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EA4BAC0-3CF9-45C3-99FC-D0BE3F14DB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8BC0E9BE-1EBA-D74C-800B-30791C2DF4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3305"/>
            <a:ext cx="384990" cy="384990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D8FE7B0-1E34-DB40-A4F6-89D449024A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3305"/>
            <a:ext cx="384990" cy="3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62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 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-1200" y="0"/>
            <a:ext cx="12193200" cy="6858000"/>
          </a:xfrm>
          <a:prstGeom prst="rect">
            <a:avLst/>
          </a:prstGeom>
          <a:solidFill>
            <a:srgbClr val="6D59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 b="0" i="0" baseline="0">
                <a:solidFill>
                  <a:schemeClr val="tx1"/>
                </a:solidFill>
                <a:latin typeface="DR Publik Light" pitchFamily="2" charset="77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814CE71-E9FC-454C-AB3F-F1570C0499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9108000" cy="27324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AD9A2C8-70F6-4728-A3EB-EBB4C5B2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69521-7214-4433-847C-F261054E4A6F}" type="datetime2">
              <a:rPr lang="da-DK" smtClean="0"/>
              <a:t>2. september 2024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F51B27F-9F7E-4627-B751-839D1240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915A674-86DB-40CD-9171-02994A27D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D118AC9-737D-2248-AAF7-45F132E9B8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3305"/>
            <a:ext cx="384990" cy="3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10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 Indhold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860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600"/>
            <a:ext cx="4814600" cy="1299600"/>
          </a:xfrm>
        </p:spPr>
        <p:txBody>
          <a:bodyPr/>
          <a:lstStyle>
            <a:lvl1pPr>
              <a:defRPr sz="4400" b="0" baseline="0">
                <a:solidFill>
                  <a:schemeClr val="tx1"/>
                </a:solidFill>
                <a:latin typeface="DR Publik Light" pitchFamily="2" charset="77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EEEECA-F992-4D0F-8B2F-3EFFF91BA03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268166-3DFE-4A2A-9A01-918C1B092EC1}" type="datetime2">
              <a:rPr lang="da-DK" smtClean="0"/>
              <a:t>2. september 2024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30D96-D974-4299-8B4F-C01714B2F95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3BC0E0-97BF-47EA-B706-6723B3373E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E36C1147-F35B-4511-B3A7-FC694EECC3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2782800"/>
            <a:ext cx="4782200" cy="33480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0">
                <a:solidFill>
                  <a:schemeClr val="tx1"/>
                </a:solidFill>
                <a:latin typeface="+mn-lt"/>
              </a:defRPr>
            </a:lvl1pPr>
            <a:lvl2pPr marL="504000" indent="-252000">
              <a:lnSpc>
                <a:spcPct val="83000"/>
              </a:lnSpc>
              <a:defRPr sz="2800" b="0">
                <a:solidFill>
                  <a:schemeClr val="tx1"/>
                </a:solidFill>
                <a:latin typeface="+mn-lt"/>
              </a:defRPr>
            </a:lvl2pPr>
            <a:lvl3pPr marL="756000" indent="-252000">
              <a:lnSpc>
                <a:spcPct val="83000"/>
              </a:lnSpc>
              <a:defRPr sz="2800" b="0">
                <a:solidFill>
                  <a:schemeClr val="tx1"/>
                </a:solidFill>
                <a:latin typeface="+mn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 b="0">
                <a:solidFill>
                  <a:schemeClr val="tx1"/>
                </a:solidFill>
              </a:defRPr>
            </a:lvl7pPr>
            <a:lvl8pPr>
              <a:defRPr b="0">
                <a:solidFill>
                  <a:schemeClr val="tx1"/>
                </a:solidFill>
              </a:defRPr>
            </a:lvl8pPr>
            <a:lvl9pPr>
              <a:defRPr b="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3070768-460A-4E81-92FB-A7A2D05DC9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44800" y="2782800"/>
            <a:ext cx="4950000" cy="33480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0">
                <a:solidFill>
                  <a:schemeClr val="tx1"/>
                </a:solidFill>
                <a:latin typeface="+mn-lt"/>
              </a:defRPr>
            </a:lvl1pPr>
            <a:lvl2pPr marL="504000" indent="-252000">
              <a:lnSpc>
                <a:spcPct val="83000"/>
              </a:lnSpc>
              <a:defRPr sz="2800" b="0">
                <a:solidFill>
                  <a:schemeClr val="tx1"/>
                </a:solidFill>
                <a:latin typeface="+mn-lt"/>
              </a:defRPr>
            </a:lvl2pPr>
            <a:lvl3pPr marL="756000" indent="-252000">
              <a:lnSpc>
                <a:spcPct val="83000"/>
              </a:lnSpc>
              <a:defRPr sz="2800" b="0">
                <a:solidFill>
                  <a:schemeClr val="tx1"/>
                </a:solidFill>
                <a:latin typeface="+mn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 b="0">
                <a:solidFill>
                  <a:schemeClr val="tx1"/>
                </a:solidFill>
              </a:defRPr>
            </a:lvl7pPr>
            <a:lvl8pPr>
              <a:defRPr b="0">
                <a:solidFill>
                  <a:schemeClr val="tx1"/>
                </a:solidFill>
              </a:defRPr>
            </a:lvl8pPr>
            <a:lvl9pPr>
              <a:defRPr b="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B590F29-23A1-F248-B457-FEE52322B6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3305"/>
            <a:ext cx="384990" cy="3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78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  <p15:guide id="2" pos="3570">
          <p15:clr>
            <a:srgbClr val="A4A3A4"/>
          </p15:clr>
        </p15:guide>
        <p15:guide id="3" pos="7242">
          <p15:clr>
            <a:srgbClr val="A4A3A4"/>
          </p15:clr>
        </p15:guide>
        <p15:guide id="4" orient="horz" pos="1754">
          <p15:clr>
            <a:srgbClr val="A4A3A4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 Indhold og bille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EF02EC3-ABA0-41E9-8F36-ED462535ED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56677" y="451"/>
            <a:ext cx="7335322" cy="6858000"/>
          </a:xfrm>
          <a:custGeom>
            <a:avLst/>
            <a:gdLst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4834800 w 12189600"/>
              <a:gd name="connsiteY4" fmla="*/ 738000 h 6858000"/>
              <a:gd name="connsiteX5" fmla="*/ 1962780 w 12189600"/>
              <a:gd name="connsiteY5" fmla="*/ 738000 h 6858000"/>
              <a:gd name="connsiteX6" fmla="*/ 1962780 w 12189600"/>
              <a:gd name="connsiteY6" fmla="*/ 568257 h 6858000"/>
              <a:gd name="connsiteX7" fmla="*/ 882780 w 12189600"/>
              <a:gd name="connsiteY7" fmla="*/ 568257 h 6858000"/>
              <a:gd name="connsiteX8" fmla="*/ 882780 w 12189600"/>
              <a:gd name="connsiteY8" fmla="*/ 738000 h 6858000"/>
              <a:gd name="connsiteX9" fmla="*/ 0 w 12189600"/>
              <a:gd name="connsiteY9" fmla="*/ 73800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1962780 w 12189600"/>
              <a:gd name="connsiteY4" fmla="*/ 738000 h 6858000"/>
              <a:gd name="connsiteX5" fmla="*/ 1962780 w 12189600"/>
              <a:gd name="connsiteY5" fmla="*/ 568257 h 6858000"/>
              <a:gd name="connsiteX6" fmla="*/ 882780 w 12189600"/>
              <a:gd name="connsiteY6" fmla="*/ 568257 h 6858000"/>
              <a:gd name="connsiteX7" fmla="*/ 882780 w 12189600"/>
              <a:gd name="connsiteY7" fmla="*/ 738000 h 6858000"/>
              <a:gd name="connsiteX8" fmla="*/ 0 w 12189600"/>
              <a:gd name="connsiteY8" fmla="*/ 738000 h 6858000"/>
              <a:gd name="connsiteX9" fmla="*/ 0 w 12189600"/>
              <a:gd name="connsiteY9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1962780 w 12189600"/>
              <a:gd name="connsiteY4" fmla="*/ 738000 h 6858000"/>
              <a:gd name="connsiteX5" fmla="*/ 882780 w 12189600"/>
              <a:gd name="connsiteY5" fmla="*/ 568257 h 6858000"/>
              <a:gd name="connsiteX6" fmla="*/ 882780 w 12189600"/>
              <a:gd name="connsiteY6" fmla="*/ 738000 h 6858000"/>
              <a:gd name="connsiteX7" fmla="*/ 0 w 12189600"/>
              <a:gd name="connsiteY7" fmla="*/ 738000 h 6858000"/>
              <a:gd name="connsiteX8" fmla="*/ 0 w 12189600"/>
              <a:gd name="connsiteY8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882780 w 12189600"/>
              <a:gd name="connsiteY4" fmla="*/ 568257 h 6858000"/>
              <a:gd name="connsiteX5" fmla="*/ 882780 w 12189600"/>
              <a:gd name="connsiteY5" fmla="*/ 738000 h 6858000"/>
              <a:gd name="connsiteX6" fmla="*/ 0 w 12189600"/>
              <a:gd name="connsiteY6" fmla="*/ 738000 h 6858000"/>
              <a:gd name="connsiteX7" fmla="*/ 0 w 12189600"/>
              <a:gd name="connsiteY7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882780 w 12189600"/>
              <a:gd name="connsiteY4" fmla="*/ 738000 h 6858000"/>
              <a:gd name="connsiteX5" fmla="*/ 0 w 12189600"/>
              <a:gd name="connsiteY5" fmla="*/ 738000 h 6858000"/>
              <a:gd name="connsiteX6" fmla="*/ 0 w 12189600"/>
              <a:gd name="connsiteY6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0 w 12189600"/>
              <a:gd name="connsiteY4" fmla="*/ 738000 h 6858000"/>
              <a:gd name="connsiteX5" fmla="*/ 0 w 12189600"/>
              <a:gd name="connsiteY5" fmla="*/ 0 h 6858000"/>
              <a:gd name="connsiteX0" fmla="*/ 14068 w 12203668"/>
              <a:gd name="connsiteY0" fmla="*/ 0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4848868 w 12203668"/>
              <a:gd name="connsiteY3" fmla="*/ 6858000 h 6871514"/>
              <a:gd name="connsiteX4" fmla="*/ 0 w 12203668"/>
              <a:gd name="connsiteY4" fmla="*/ 6871514 h 6871514"/>
              <a:gd name="connsiteX5" fmla="*/ 14068 w 12203668"/>
              <a:gd name="connsiteY5" fmla="*/ 0 h 6871514"/>
              <a:gd name="connsiteX0" fmla="*/ 14068 w 12203668"/>
              <a:gd name="connsiteY0" fmla="*/ 0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0 w 12203668"/>
              <a:gd name="connsiteY3" fmla="*/ 6871514 h 6871514"/>
              <a:gd name="connsiteX4" fmla="*/ 14068 w 12203668"/>
              <a:gd name="connsiteY4" fmla="*/ 0 h 6871514"/>
              <a:gd name="connsiteX0" fmla="*/ 4867421 w 12203668"/>
              <a:gd name="connsiteY0" fmla="*/ 70338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0 w 12203668"/>
              <a:gd name="connsiteY3" fmla="*/ 6871514 h 6871514"/>
              <a:gd name="connsiteX4" fmla="*/ 4867421 w 12203668"/>
              <a:gd name="connsiteY4" fmla="*/ 70338 h 6871514"/>
              <a:gd name="connsiteX0" fmla="*/ 1354 w 7337601"/>
              <a:gd name="connsiteY0" fmla="*/ 70338 h 6871514"/>
              <a:gd name="connsiteX1" fmla="*/ 7337601 w 7337601"/>
              <a:gd name="connsiteY1" fmla="*/ 0 h 6871514"/>
              <a:gd name="connsiteX2" fmla="*/ 7337601 w 7337601"/>
              <a:gd name="connsiteY2" fmla="*/ 6858000 h 6871514"/>
              <a:gd name="connsiteX3" fmla="*/ 1355 w 7337601"/>
              <a:gd name="connsiteY3" fmla="*/ 6871514 h 6871514"/>
              <a:gd name="connsiteX4" fmla="*/ 1354 w 7337601"/>
              <a:gd name="connsiteY4" fmla="*/ 70338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6498 w 7338404"/>
              <a:gd name="connsiteY0" fmla="*/ 4340 h 6871514"/>
              <a:gd name="connsiteX1" fmla="*/ 7338404 w 7338404"/>
              <a:gd name="connsiteY1" fmla="*/ 0 h 6871514"/>
              <a:gd name="connsiteX2" fmla="*/ 7338404 w 7338404"/>
              <a:gd name="connsiteY2" fmla="*/ 6858000 h 6871514"/>
              <a:gd name="connsiteX3" fmla="*/ 2158 w 7338404"/>
              <a:gd name="connsiteY3" fmla="*/ 6871514 h 6871514"/>
              <a:gd name="connsiteX4" fmla="*/ 6498 w 7338404"/>
              <a:gd name="connsiteY4" fmla="*/ 4340 h 687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38404" h="6871514">
                <a:moveTo>
                  <a:pt x="6498" y="4340"/>
                </a:moveTo>
                <a:lnTo>
                  <a:pt x="7338404" y="0"/>
                </a:lnTo>
                <a:lnTo>
                  <a:pt x="7338404" y="6858000"/>
                </a:lnTo>
                <a:lnTo>
                  <a:pt x="2158" y="6871514"/>
                </a:lnTo>
                <a:cubicBezTo>
                  <a:pt x="6847" y="4581009"/>
                  <a:pt x="-7919" y="252036"/>
                  <a:pt x="6498" y="4340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noFill/>
          </a:ln>
        </p:spPr>
        <p:txBody>
          <a:bodyPr vert="horz" wrap="square" lIns="0" tIns="864000" rIns="0" anchor="ctr" anchorCtr="1">
            <a:noAutofit/>
          </a:bodyPr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068876-8E35-2A4B-9CF5-2EDE897786B3}"/>
              </a:ext>
            </a:extLst>
          </p:cNvPr>
          <p:cNvSpPr/>
          <p:nvPr userDrawn="1"/>
        </p:nvSpPr>
        <p:spPr>
          <a:xfrm>
            <a:off x="0" y="0"/>
            <a:ext cx="4856677" cy="6871514"/>
          </a:xfrm>
          <a:prstGeom prst="rect">
            <a:avLst/>
          </a:prstGeom>
          <a:solidFill>
            <a:srgbClr val="000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599"/>
            <a:ext cx="3553200" cy="1882111"/>
          </a:xfrm>
        </p:spPr>
        <p:txBody>
          <a:bodyPr/>
          <a:lstStyle>
            <a:lvl1pPr>
              <a:defRPr sz="4400" b="0" baseline="0">
                <a:solidFill>
                  <a:schemeClr val="tx1"/>
                </a:solidFill>
                <a:latin typeface="DR Publik Light" pitchFamily="2" charset="77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F013AE7-E45F-48B4-A77A-52DD7DFC547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D8557BF-C7A1-4015-90FF-04D6F3810327}" type="datetime2">
              <a:rPr lang="da-DK" smtClean="0"/>
              <a:t>2. september 2024</a:t>
            </a:fld>
            <a:endParaRPr lang="da-DK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26721A4-B998-43D8-87BD-0D0078726A5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1" name="Footer Placeholder 4" hidden="1">
            <a:extLst>
              <a:ext uri="{FF2B5EF4-FFF2-40B4-BE49-F238E27FC236}">
                <a16:creationId xmlns:a16="http://schemas.microsoft.com/office/drawing/2014/main" id="{9DDFBAA5-01C1-46C9-924F-750335F38C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CF4809A9-657E-4D43-A731-A0DC526AE9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3520800" cy="1882111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0">
                <a:solidFill>
                  <a:schemeClr val="tx1"/>
                </a:solidFill>
                <a:latin typeface="+mn-lt"/>
              </a:defRPr>
            </a:lvl1pPr>
            <a:lvl2pPr marL="504000" indent="-252000">
              <a:lnSpc>
                <a:spcPct val="83000"/>
              </a:lnSpc>
              <a:defRPr sz="2800" b="0">
                <a:solidFill>
                  <a:schemeClr val="tx1"/>
                </a:solidFill>
                <a:latin typeface="+mn-lt"/>
              </a:defRPr>
            </a:lvl2pPr>
            <a:lvl3pPr marL="756000" indent="-252000">
              <a:lnSpc>
                <a:spcPct val="83000"/>
              </a:lnSpc>
              <a:defRPr sz="2800" b="0">
                <a:solidFill>
                  <a:schemeClr val="tx1"/>
                </a:solidFill>
                <a:latin typeface="+mn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 b="0">
                <a:solidFill>
                  <a:schemeClr val="tx1"/>
                </a:solidFill>
              </a:defRPr>
            </a:lvl7pPr>
            <a:lvl8pPr>
              <a:defRPr b="0">
                <a:solidFill>
                  <a:schemeClr val="tx1"/>
                </a:solidFill>
              </a:defRPr>
            </a:lvl8pPr>
            <a:lvl9pPr>
              <a:defRPr b="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6EE86D-D0F6-E04B-BCC2-043393A8DC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3305"/>
            <a:ext cx="384990" cy="3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14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047">
          <p15:clr>
            <a:srgbClr val="A4A3A4"/>
          </p15:clr>
        </p15:guide>
        <p15:guide id="3" pos="2777">
          <p15:clr>
            <a:srgbClr val="A4A3A4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 Overskri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E491671-4A5E-4699-9E4C-F7EDDB0DFBB9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91200"/>
          </a:xfrm>
        </p:spPr>
        <p:txBody>
          <a:bodyPr anchor="t" anchorCtr="0"/>
          <a:lstStyle>
            <a:lvl1pPr algn="l">
              <a:lnSpc>
                <a:spcPts val="10000"/>
              </a:lnSpc>
              <a:defRPr lang="da-DK" sz="10000" b="0" kern="1200" baseline="0" dirty="0">
                <a:solidFill>
                  <a:srgbClr val="850468"/>
                </a:solidFill>
                <a:latin typeface="DR Publik Light" pitchFamily="2" charset="77"/>
                <a:ea typeface="+mj-ea"/>
                <a:cs typeface="+mj-cs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B38852-3D41-4CB9-85F3-5A0A9D8A3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AF2010-1192-49FB-8CE0-4FA649DD0821}" type="datetime2">
              <a:rPr lang="en-GB" smtClean="0"/>
              <a:pPr/>
              <a:t>Monday 2 September 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BE1EE5-5A8A-470E-879D-CB8A94E1F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7C2F2-7524-43B4-AB5C-09639EB18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33CD9D9-1BE2-2242-97D6-18694B0145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3305"/>
            <a:ext cx="384990" cy="3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110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3 Fors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14A77663-04DE-2949-65A6-BEA11CE0CE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33600"/>
          </a:xfrm>
        </p:spPr>
        <p:txBody>
          <a:bodyPr anchor="t" anchorCtr="0"/>
          <a:lstStyle>
            <a:lvl1pPr algn="l">
              <a:lnSpc>
                <a:spcPts val="10000"/>
              </a:lnSpc>
              <a:defRPr sz="10000" b="1" i="1" baseline="0">
                <a:solidFill>
                  <a:schemeClr val="bg1"/>
                </a:solidFill>
                <a:latin typeface="DR Publik Condensed Bold" pitchFamily="2" charset="0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2000" y="4269600"/>
            <a:ext cx="9108000" cy="288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1pPr>
            <a:lvl2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CF302F6-EF8E-4C2D-9E71-00B1257C1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4538030"/>
            <a:ext cx="9108000" cy="28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2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en-U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da-DK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da-DK" dirty="0"/>
              <a:t>Klik for at tilføje navn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4ACC6-E94E-40A3-AB9B-2235B0C15B4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BE37CA-6C18-48CF-BA10-740427EDB804}" type="datetime2">
              <a:rPr lang="en-GB" smtClean="0"/>
              <a:pPr/>
              <a:t>Monday 2 September 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AE407-441C-40BF-8CED-5327D5DC854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EA4BAC0-3CF9-45C3-99FC-D0BE3F14DB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A034541E-5127-489A-EAC3-EA5AF0B3EB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3200"/>
            <a:ext cx="385200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839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3 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4646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 b="1" i="1" baseline="0">
                <a:solidFill>
                  <a:schemeClr val="tx1"/>
                </a:solidFill>
                <a:latin typeface="DR Publik Condensed Bold" pitchFamily="2" charset="0"/>
              </a:defRPr>
            </a:lvl1pPr>
          </a:lstStyle>
          <a:p>
            <a:r>
              <a:rPr lang="da-DK" noProof="0" dirty="0"/>
              <a:t>KLIK FOR AT TILFØJE </a:t>
            </a:r>
            <a:r>
              <a:rPr lang="da-DK" noProof="0" dirty="0" err="1"/>
              <a:t>TItEL</a:t>
            </a:r>
            <a:endParaRPr lang="da-DK" noProof="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814CE71-E9FC-454C-AB3F-F1570C0499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9108000" cy="27324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AD9A2C8-70F6-4728-A3EB-EBB4C5B2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69521-7214-4433-847C-F261054E4A6F}" type="datetime2">
              <a:rPr lang="da-DK" smtClean="0"/>
              <a:t>2. september 2024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F51B27F-9F7E-4627-B751-839D1240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915A674-86DB-40CD-9171-02994A27D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F4667819-C9AD-B308-BF60-AC9CF1A94B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3200"/>
            <a:ext cx="385200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602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3 Indhold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FFF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600"/>
            <a:ext cx="4814600" cy="1299600"/>
          </a:xfrm>
        </p:spPr>
        <p:txBody>
          <a:bodyPr/>
          <a:lstStyle>
            <a:lvl1pPr>
              <a:defRPr sz="4400" b="1" i="1" baseline="0">
                <a:solidFill>
                  <a:schemeClr val="bg1"/>
                </a:solidFill>
                <a:latin typeface="DR Publik Condensed Bold" pitchFamily="2" charset="0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EEEECA-F992-4D0F-8B2F-3EFFF91BA03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268166-3DFE-4A2A-9A01-918C1B092EC1}" type="datetime2">
              <a:rPr lang="en-GB" smtClean="0"/>
              <a:pPr/>
              <a:t>Monday 2 September 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30D96-D974-4299-8B4F-C01714B2F95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3BC0E0-97BF-47EA-B706-6723B3373E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E36C1147-F35B-4511-B3A7-FC694EECC3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2782800"/>
            <a:ext cx="4782200" cy="33480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3070768-460A-4E81-92FB-A7A2D05DC9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44800" y="2782800"/>
            <a:ext cx="4950000" cy="33480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E4F35BB-2387-7A27-0B36-9CA0CDE077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3200"/>
            <a:ext cx="385200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02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  <p15:guide id="2" pos="3570">
          <p15:clr>
            <a:srgbClr val="A4A3A4"/>
          </p15:clr>
        </p15:guide>
        <p15:guide id="3" pos="7242">
          <p15:clr>
            <a:srgbClr val="A4A3A4"/>
          </p15:clr>
        </p15:guide>
        <p15:guide id="4" orient="horz" pos="1754">
          <p15:clr>
            <a:srgbClr val="A4A3A4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3 Indhold og bille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EF02EC3-ABA0-41E9-8F36-ED462535ED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56677" y="451"/>
            <a:ext cx="7335322" cy="6858000"/>
          </a:xfrm>
          <a:custGeom>
            <a:avLst/>
            <a:gdLst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4834800 w 12189600"/>
              <a:gd name="connsiteY4" fmla="*/ 738000 h 6858000"/>
              <a:gd name="connsiteX5" fmla="*/ 1962780 w 12189600"/>
              <a:gd name="connsiteY5" fmla="*/ 738000 h 6858000"/>
              <a:gd name="connsiteX6" fmla="*/ 1962780 w 12189600"/>
              <a:gd name="connsiteY6" fmla="*/ 568257 h 6858000"/>
              <a:gd name="connsiteX7" fmla="*/ 882780 w 12189600"/>
              <a:gd name="connsiteY7" fmla="*/ 568257 h 6858000"/>
              <a:gd name="connsiteX8" fmla="*/ 882780 w 12189600"/>
              <a:gd name="connsiteY8" fmla="*/ 738000 h 6858000"/>
              <a:gd name="connsiteX9" fmla="*/ 0 w 12189600"/>
              <a:gd name="connsiteY9" fmla="*/ 73800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1962780 w 12189600"/>
              <a:gd name="connsiteY4" fmla="*/ 738000 h 6858000"/>
              <a:gd name="connsiteX5" fmla="*/ 1962780 w 12189600"/>
              <a:gd name="connsiteY5" fmla="*/ 568257 h 6858000"/>
              <a:gd name="connsiteX6" fmla="*/ 882780 w 12189600"/>
              <a:gd name="connsiteY6" fmla="*/ 568257 h 6858000"/>
              <a:gd name="connsiteX7" fmla="*/ 882780 w 12189600"/>
              <a:gd name="connsiteY7" fmla="*/ 738000 h 6858000"/>
              <a:gd name="connsiteX8" fmla="*/ 0 w 12189600"/>
              <a:gd name="connsiteY8" fmla="*/ 738000 h 6858000"/>
              <a:gd name="connsiteX9" fmla="*/ 0 w 12189600"/>
              <a:gd name="connsiteY9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1962780 w 12189600"/>
              <a:gd name="connsiteY4" fmla="*/ 738000 h 6858000"/>
              <a:gd name="connsiteX5" fmla="*/ 882780 w 12189600"/>
              <a:gd name="connsiteY5" fmla="*/ 568257 h 6858000"/>
              <a:gd name="connsiteX6" fmla="*/ 882780 w 12189600"/>
              <a:gd name="connsiteY6" fmla="*/ 738000 h 6858000"/>
              <a:gd name="connsiteX7" fmla="*/ 0 w 12189600"/>
              <a:gd name="connsiteY7" fmla="*/ 738000 h 6858000"/>
              <a:gd name="connsiteX8" fmla="*/ 0 w 12189600"/>
              <a:gd name="connsiteY8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882780 w 12189600"/>
              <a:gd name="connsiteY4" fmla="*/ 568257 h 6858000"/>
              <a:gd name="connsiteX5" fmla="*/ 882780 w 12189600"/>
              <a:gd name="connsiteY5" fmla="*/ 738000 h 6858000"/>
              <a:gd name="connsiteX6" fmla="*/ 0 w 12189600"/>
              <a:gd name="connsiteY6" fmla="*/ 738000 h 6858000"/>
              <a:gd name="connsiteX7" fmla="*/ 0 w 12189600"/>
              <a:gd name="connsiteY7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882780 w 12189600"/>
              <a:gd name="connsiteY4" fmla="*/ 738000 h 6858000"/>
              <a:gd name="connsiteX5" fmla="*/ 0 w 12189600"/>
              <a:gd name="connsiteY5" fmla="*/ 738000 h 6858000"/>
              <a:gd name="connsiteX6" fmla="*/ 0 w 12189600"/>
              <a:gd name="connsiteY6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0 w 12189600"/>
              <a:gd name="connsiteY4" fmla="*/ 738000 h 6858000"/>
              <a:gd name="connsiteX5" fmla="*/ 0 w 12189600"/>
              <a:gd name="connsiteY5" fmla="*/ 0 h 6858000"/>
              <a:gd name="connsiteX0" fmla="*/ 14068 w 12203668"/>
              <a:gd name="connsiteY0" fmla="*/ 0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4848868 w 12203668"/>
              <a:gd name="connsiteY3" fmla="*/ 6858000 h 6871514"/>
              <a:gd name="connsiteX4" fmla="*/ 0 w 12203668"/>
              <a:gd name="connsiteY4" fmla="*/ 6871514 h 6871514"/>
              <a:gd name="connsiteX5" fmla="*/ 14068 w 12203668"/>
              <a:gd name="connsiteY5" fmla="*/ 0 h 6871514"/>
              <a:gd name="connsiteX0" fmla="*/ 14068 w 12203668"/>
              <a:gd name="connsiteY0" fmla="*/ 0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0 w 12203668"/>
              <a:gd name="connsiteY3" fmla="*/ 6871514 h 6871514"/>
              <a:gd name="connsiteX4" fmla="*/ 14068 w 12203668"/>
              <a:gd name="connsiteY4" fmla="*/ 0 h 6871514"/>
              <a:gd name="connsiteX0" fmla="*/ 4867421 w 12203668"/>
              <a:gd name="connsiteY0" fmla="*/ 70338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0 w 12203668"/>
              <a:gd name="connsiteY3" fmla="*/ 6871514 h 6871514"/>
              <a:gd name="connsiteX4" fmla="*/ 4867421 w 12203668"/>
              <a:gd name="connsiteY4" fmla="*/ 70338 h 6871514"/>
              <a:gd name="connsiteX0" fmla="*/ 1354 w 7337601"/>
              <a:gd name="connsiteY0" fmla="*/ 70338 h 6871514"/>
              <a:gd name="connsiteX1" fmla="*/ 7337601 w 7337601"/>
              <a:gd name="connsiteY1" fmla="*/ 0 h 6871514"/>
              <a:gd name="connsiteX2" fmla="*/ 7337601 w 7337601"/>
              <a:gd name="connsiteY2" fmla="*/ 6858000 h 6871514"/>
              <a:gd name="connsiteX3" fmla="*/ 1355 w 7337601"/>
              <a:gd name="connsiteY3" fmla="*/ 6871514 h 6871514"/>
              <a:gd name="connsiteX4" fmla="*/ 1354 w 7337601"/>
              <a:gd name="connsiteY4" fmla="*/ 70338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6498 w 7338404"/>
              <a:gd name="connsiteY0" fmla="*/ 4340 h 6871514"/>
              <a:gd name="connsiteX1" fmla="*/ 7338404 w 7338404"/>
              <a:gd name="connsiteY1" fmla="*/ 0 h 6871514"/>
              <a:gd name="connsiteX2" fmla="*/ 7338404 w 7338404"/>
              <a:gd name="connsiteY2" fmla="*/ 6858000 h 6871514"/>
              <a:gd name="connsiteX3" fmla="*/ 2158 w 7338404"/>
              <a:gd name="connsiteY3" fmla="*/ 6871514 h 6871514"/>
              <a:gd name="connsiteX4" fmla="*/ 6498 w 7338404"/>
              <a:gd name="connsiteY4" fmla="*/ 4340 h 687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38404" h="6871514">
                <a:moveTo>
                  <a:pt x="6498" y="4340"/>
                </a:moveTo>
                <a:lnTo>
                  <a:pt x="7338404" y="0"/>
                </a:lnTo>
                <a:lnTo>
                  <a:pt x="7338404" y="6858000"/>
                </a:lnTo>
                <a:lnTo>
                  <a:pt x="2158" y="6871514"/>
                </a:lnTo>
                <a:cubicBezTo>
                  <a:pt x="6847" y="4581009"/>
                  <a:pt x="-7919" y="252036"/>
                  <a:pt x="6498" y="4340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noFill/>
          </a:ln>
        </p:spPr>
        <p:txBody>
          <a:bodyPr vert="horz" wrap="square" lIns="0" tIns="864000" rIns="0" anchor="ctr" anchorCtr="1">
            <a:noAutofit/>
          </a:bodyPr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068876-8E35-2A4B-9CF5-2EDE897786B3}"/>
              </a:ext>
            </a:extLst>
          </p:cNvPr>
          <p:cNvSpPr/>
          <p:nvPr userDrawn="1"/>
        </p:nvSpPr>
        <p:spPr>
          <a:xfrm>
            <a:off x="0" y="0"/>
            <a:ext cx="4856677" cy="6871514"/>
          </a:xfrm>
          <a:prstGeom prst="rect">
            <a:avLst/>
          </a:prstGeom>
          <a:solidFill>
            <a:srgbClr val="C6B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599"/>
            <a:ext cx="3553200" cy="1882111"/>
          </a:xfrm>
        </p:spPr>
        <p:txBody>
          <a:bodyPr/>
          <a:lstStyle>
            <a:lvl1pPr>
              <a:defRPr sz="4400" b="1" i="1" baseline="0">
                <a:solidFill>
                  <a:schemeClr val="bg1"/>
                </a:solidFill>
                <a:latin typeface="DR Publik Condensed Bold" pitchFamily="2" charset="0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F013AE7-E45F-48B4-A77A-52DD7DFC547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8557BF-C7A1-4015-90FF-04D6F3810327}" type="datetime2">
              <a:rPr lang="en-GB" smtClean="0"/>
              <a:pPr/>
              <a:t>Monday 2 September 2024</a:t>
            </a:fld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26721A4-B998-43D8-87BD-0D0078726A5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1" name="Footer Placeholder 4" hidden="1">
            <a:extLst>
              <a:ext uri="{FF2B5EF4-FFF2-40B4-BE49-F238E27FC236}">
                <a16:creationId xmlns:a16="http://schemas.microsoft.com/office/drawing/2014/main" id="{9DDFBAA5-01C1-46C9-924F-750335F38C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4978035D-FBBF-5C43-9BEF-53C744859C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3520800" cy="1882111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A087C1B-A9FB-7C23-0221-AD20DFC1F6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3200"/>
            <a:ext cx="385200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273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047">
          <p15:clr>
            <a:srgbClr val="A4A3A4"/>
          </p15:clr>
        </p15:guide>
        <p15:guide id="3" pos="2777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1 Indhold og bille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EF02EC3-ABA0-41E9-8F36-ED462535ED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56677" y="451"/>
            <a:ext cx="7335322" cy="6858000"/>
          </a:xfrm>
          <a:custGeom>
            <a:avLst/>
            <a:gdLst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4834800 w 12189600"/>
              <a:gd name="connsiteY4" fmla="*/ 738000 h 6858000"/>
              <a:gd name="connsiteX5" fmla="*/ 1962780 w 12189600"/>
              <a:gd name="connsiteY5" fmla="*/ 738000 h 6858000"/>
              <a:gd name="connsiteX6" fmla="*/ 1962780 w 12189600"/>
              <a:gd name="connsiteY6" fmla="*/ 568257 h 6858000"/>
              <a:gd name="connsiteX7" fmla="*/ 882780 w 12189600"/>
              <a:gd name="connsiteY7" fmla="*/ 568257 h 6858000"/>
              <a:gd name="connsiteX8" fmla="*/ 882780 w 12189600"/>
              <a:gd name="connsiteY8" fmla="*/ 738000 h 6858000"/>
              <a:gd name="connsiteX9" fmla="*/ 0 w 12189600"/>
              <a:gd name="connsiteY9" fmla="*/ 73800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1962780 w 12189600"/>
              <a:gd name="connsiteY4" fmla="*/ 738000 h 6858000"/>
              <a:gd name="connsiteX5" fmla="*/ 1962780 w 12189600"/>
              <a:gd name="connsiteY5" fmla="*/ 568257 h 6858000"/>
              <a:gd name="connsiteX6" fmla="*/ 882780 w 12189600"/>
              <a:gd name="connsiteY6" fmla="*/ 568257 h 6858000"/>
              <a:gd name="connsiteX7" fmla="*/ 882780 w 12189600"/>
              <a:gd name="connsiteY7" fmla="*/ 738000 h 6858000"/>
              <a:gd name="connsiteX8" fmla="*/ 0 w 12189600"/>
              <a:gd name="connsiteY8" fmla="*/ 738000 h 6858000"/>
              <a:gd name="connsiteX9" fmla="*/ 0 w 12189600"/>
              <a:gd name="connsiteY9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1962780 w 12189600"/>
              <a:gd name="connsiteY4" fmla="*/ 738000 h 6858000"/>
              <a:gd name="connsiteX5" fmla="*/ 882780 w 12189600"/>
              <a:gd name="connsiteY5" fmla="*/ 568257 h 6858000"/>
              <a:gd name="connsiteX6" fmla="*/ 882780 w 12189600"/>
              <a:gd name="connsiteY6" fmla="*/ 738000 h 6858000"/>
              <a:gd name="connsiteX7" fmla="*/ 0 w 12189600"/>
              <a:gd name="connsiteY7" fmla="*/ 738000 h 6858000"/>
              <a:gd name="connsiteX8" fmla="*/ 0 w 12189600"/>
              <a:gd name="connsiteY8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882780 w 12189600"/>
              <a:gd name="connsiteY4" fmla="*/ 568257 h 6858000"/>
              <a:gd name="connsiteX5" fmla="*/ 882780 w 12189600"/>
              <a:gd name="connsiteY5" fmla="*/ 738000 h 6858000"/>
              <a:gd name="connsiteX6" fmla="*/ 0 w 12189600"/>
              <a:gd name="connsiteY6" fmla="*/ 738000 h 6858000"/>
              <a:gd name="connsiteX7" fmla="*/ 0 w 12189600"/>
              <a:gd name="connsiteY7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882780 w 12189600"/>
              <a:gd name="connsiteY4" fmla="*/ 738000 h 6858000"/>
              <a:gd name="connsiteX5" fmla="*/ 0 w 12189600"/>
              <a:gd name="connsiteY5" fmla="*/ 738000 h 6858000"/>
              <a:gd name="connsiteX6" fmla="*/ 0 w 12189600"/>
              <a:gd name="connsiteY6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0 w 12189600"/>
              <a:gd name="connsiteY4" fmla="*/ 738000 h 6858000"/>
              <a:gd name="connsiteX5" fmla="*/ 0 w 12189600"/>
              <a:gd name="connsiteY5" fmla="*/ 0 h 6858000"/>
              <a:gd name="connsiteX0" fmla="*/ 14068 w 12203668"/>
              <a:gd name="connsiteY0" fmla="*/ 0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4848868 w 12203668"/>
              <a:gd name="connsiteY3" fmla="*/ 6858000 h 6871514"/>
              <a:gd name="connsiteX4" fmla="*/ 0 w 12203668"/>
              <a:gd name="connsiteY4" fmla="*/ 6871514 h 6871514"/>
              <a:gd name="connsiteX5" fmla="*/ 14068 w 12203668"/>
              <a:gd name="connsiteY5" fmla="*/ 0 h 6871514"/>
              <a:gd name="connsiteX0" fmla="*/ 14068 w 12203668"/>
              <a:gd name="connsiteY0" fmla="*/ 0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0 w 12203668"/>
              <a:gd name="connsiteY3" fmla="*/ 6871514 h 6871514"/>
              <a:gd name="connsiteX4" fmla="*/ 14068 w 12203668"/>
              <a:gd name="connsiteY4" fmla="*/ 0 h 6871514"/>
              <a:gd name="connsiteX0" fmla="*/ 4867421 w 12203668"/>
              <a:gd name="connsiteY0" fmla="*/ 70338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0 w 12203668"/>
              <a:gd name="connsiteY3" fmla="*/ 6871514 h 6871514"/>
              <a:gd name="connsiteX4" fmla="*/ 4867421 w 12203668"/>
              <a:gd name="connsiteY4" fmla="*/ 70338 h 6871514"/>
              <a:gd name="connsiteX0" fmla="*/ 1354 w 7337601"/>
              <a:gd name="connsiteY0" fmla="*/ 70338 h 6871514"/>
              <a:gd name="connsiteX1" fmla="*/ 7337601 w 7337601"/>
              <a:gd name="connsiteY1" fmla="*/ 0 h 6871514"/>
              <a:gd name="connsiteX2" fmla="*/ 7337601 w 7337601"/>
              <a:gd name="connsiteY2" fmla="*/ 6858000 h 6871514"/>
              <a:gd name="connsiteX3" fmla="*/ 1355 w 7337601"/>
              <a:gd name="connsiteY3" fmla="*/ 6871514 h 6871514"/>
              <a:gd name="connsiteX4" fmla="*/ 1354 w 7337601"/>
              <a:gd name="connsiteY4" fmla="*/ 70338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6498 w 7338404"/>
              <a:gd name="connsiteY0" fmla="*/ 4340 h 6871514"/>
              <a:gd name="connsiteX1" fmla="*/ 7338404 w 7338404"/>
              <a:gd name="connsiteY1" fmla="*/ 0 h 6871514"/>
              <a:gd name="connsiteX2" fmla="*/ 7338404 w 7338404"/>
              <a:gd name="connsiteY2" fmla="*/ 6858000 h 6871514"/>
              <a:gd name="connsiteX3" fmla="*/ 2158 w 7338404"/>
              <a:gd name="connsiteY3" fmla="*/ 6871514 h 6871514"/>
              <a:gd name="connsiteX4" fmla="*/ 6498 w 7338404"/>
              <a:gd name="connsiteY4" fmla="*/ 4340 h 687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38404" h="6871514">
                <a:moveTo>
                  <a:pt x="6498" y="4340"/>
                </a:moveTo>
                <a:lnTo>
                  <a:pt x="7338404" y="0"/>
                </a:lnTo>
                <a:lnTo>
                  <a:pt x="7338404" y="6858000"/>
                </a:lnTo>
                <a:lnTo>
                  <a:pt x="2158" y="6871514"/>
                </a:lnTo>
                <a:cubicBezTo>
                  <a:pt x="6847" y="4581009"/>
                  <a:pt x="-7919" y="252036"/>
                  <a:pt x="6498" y="4340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noFill/>
          </a:ln>
        </p:spPr>
        <p:txBody>
          <a:bodyPr vert="horz" wrap="square" lIns="0" tIns="864000" rIns="0" anchor="ctr" anchorCtr="1">
            <a:noAutofit/>
          </a:bodyPr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068876-8E35-2A4B-9CF5-2EDE897786B3}"/>
              </a:ext>
            </a:extLst>
          </p:cNvPr>
          <p:cNvSpPr/>
          <p:nvPr userDrawn="1"/>
        </p:nvSpPr>
        <p:spPr>
          <a:xfrm>
            <a:off x="0" y="0"/>
            <a:ext cx="4856677" cy="6871514"/>
          </a:xfrm>
          <a:prstGeom prst="rect">
            <a:avLst/>
          </a:prstGeom>
          <a:solidFill>
            <a:srgbClr val="5FD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599"/>
            <a:ext cx="3553200" cy="1882111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F013AE7-E45F-48B4-A77A-52DD7DFC547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D8557BF-C7A1-4015-90FF-04D6F3810327}" type="datetime2">
              <a:rPr lang="da-DK" smtClean="0"/>
              <a:t>2. september 2024</a:t>
            </a:fld>
            <a:endParaRPr lang="da-DK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26721A4-B998-43D8-87BD-0D0078726A5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1" name="Footer Placeholder 4" hidden="1">
            <a:extLst>
              <a:ext uri="{FF2B5EF4-FFF2-40B4-BE49-F238E27FC236}">
                <a16:creationId xmlns:a16="http://schemas.microsoft.com/office/drawing/2014/main" id="{9DDFBAA5-01C1-46C9-924F-750335F38C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CF4809A9-657E-4D43-A731-A0DC526AE9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3520800" cy="1882111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4D098E4D-4B62-AD41-B8BA-15878EC39A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3305"/>
            <a:ext cx="384990" cy="3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728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047" userDrawn="1">
          <p15:clr>
            <a:srgbClr val="A4A3A4"/>
          </p15:clr>
        </p15:guide>
        <p15:guide id="3" pos="2777" userDrawn="1">
          <p15:clr>
            <a:srgbClr val="A4A3A4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3 Overskrift">
    <p:bg>
      <p:bgPr>
        <a:solidFill>
          <a:schemeClr val="tx1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E491671-4A5E-4699-9E4C-F7EDDB0DFBB9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91200"/>
          </a:xfrm>
        </p:spPr>
        <p:txBody>
          <a:bodyPr anchor="t" anchorCtr="0"/>
          <a:lstStyle>
            <a:lvl1pPr algn="l">
              <a:lnSpc>
                <a:spcPts val="10000"/>
              </a:lnSpc>
              <a:defRPr lang="da-DK" sz="10000" b="1" i="1" kern="1200" baseline="0" dirty="0">
                <a:solidFill>
                  <a:srgbClr val="00AFE6"/>
                </a:solidFill>
                <a:latin typeface="DR Publik Condensed Bold" pitchFamily="2" charset="0"/>
                <a:ea typeface="+mj-ea"/>
                <a:cs typeface="+mj-cs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B38852-3D41-4CB9-85F3-5A0A9D8A3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AF2010-1192-49FB-8CE0-4FA649DD0821}" type="datetime2">
              <a:rPr lang="en-GB" smtClean="0"/>
              <a:pPr/>
              <a:t>Monday 2 September 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BE1EE5-5A8A-470E-879D-CB8A94E1F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7C2F2-7524-43B4-AB5C-09639EB18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8C5AE01D-2C42-B5B6-9B9F-CE3F325A6A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3200"/>
            <a:ext cx="385200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600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4 Fors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3644D421-970A-48AE-9473-BA0BD1F8AECF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96C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2000" y="4269600"/>
            <a:ext cx="9108000" cy="288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1pPr>
            <a:lvl2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CF302F6-EF8E-4C2D-9E71-00B1257C1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4538030"/>
            <a:ext cx="9108000" cy="28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2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en-U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da-DK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da-DK" dirty="0"/>
              <a:t>Klik for at tilføje navn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4ACC6-E94E-40A3-AB9B-2235B0C15B4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BE37CA-6C18-48CF-BA10-740427EDB804}" type="datetime2">
              <a:rPr lang="en-GB" smtClean="0"/>
              <a:pPr/>
              <a:t>Monday 2 September 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AE407-441C-40BF-8CED-5327D5DC854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EA4BAC0-3CF9-45C3-99FC-D0BE3F14DB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A4AD41C-4A29-4241-BD54-0A06C391CF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30155" y="-1216800"/>
            <a:ext cx="6819108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2D03A52-911A-3649-8F17-8196649B99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41213" y="3805200"/>
            <a:ext cx="6737573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4E5D49B-E47D-8C41-82A8-315D5F5980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4036907">
            <a:off x="3258658" y="1446485"/>
            <a:ext cx="12192000" cy="59342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33600"/>
          </a:xfrm>
        </p:spPr>
        <p:txBody>
          <a:bodyPr anchor="t" anchorCtr="0"/>
          <a:lstStyle>
            <a:lvl1pPr algn="l">
              <a:lnSpc>
                <a:spcPts val="10000"/>
              </a:lnSpc>
              <a:defRPr sz="10000" b="1" i="0" baseline="0">
                <a:solidFill>
                  <a:schemeClr val="tx1"/>
                </a:solidFill>
                <a:latin typeface="DR Publik" pitchFamily="2" charset="77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pic>
        <p:nvPicPr>
          <p:cNvPr id="23" name="Picture 22" descr="A close up of a sign&#10;&#10;Description automatically generated">
            <a:extLst>
              <a:ext uri="{FF2B5EF4-FFF2-40B4-BE49-F238E27FC236}">
                <a16:creationId xmlns:a16="http://schemas.microsoft.com/office/drawing/2014/main" id="{9C64F2B7-2ECD-BC45-8BA2-AA7ABFCC3BC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58" y="493305"/>
            <a:ext cx="383232" cy="38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38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4 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-1200" y="0"/>
            <a:ext cx="12193200" cy="6858000"/>
          </a:xfrm>
          <a:prstGeom prst="rect">
            <a:avLst/>
          </a:prstGeom>
          <a:solidFill>
            <a:srgbClr val="C3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DR Publik" pitchFamily="2" charset="77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814CE71-E9FC-454C-AB3F-F1570C0499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9108000" cy="27324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AD9A2C8-70F6-4728-A3EB-EBB4C5B2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69521-7214-4433-847C-F261054E4A6F}" type="datetime2">
              <a:rPr lang="da-DK" smtClean="0"/>
              <a:t>2. september 2024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F51B27F-9F7E-4627-B751-839D1240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915A674-86DB-40CD-9171-02994A27D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5D117E40-4362-7845-B135-1C04E1A2B0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58" y="493305"/>
            <a:ext cx="383232" cy="38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127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4 Indhold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A59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600"/>
            <a:ext cx="4814600" cy="1299600"/>
          </a:xfrm>
        </p:spPr>
        <p:txBody>
          <a:bodyPr/>
          <a:lstStyle>
            <a:lvl1pPr>
              <a:defRPr sz="4400" b="1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EEEECA-F992-4D0F-8B2F-3EFFF91BA03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268166-3DFE-4A2A-9A01-918C1B092EC1}" type="datetime2">
              <a:rPr lang="da-DK" smtClean="0"/>
              <a:t>2. september 2024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30D96-D974-4299-8B4F-C01714B2F95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3BC0E0-97BF-47EA-B706-6723B3373E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E36C1147-F35B-4511-B3A7-FC694EECC3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2782800"/>
            <a:ext cx="4782200" cy="33480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3070768-460A-4E81-92FB-A7A2D05DC9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44800" y="2782800"/>
            <a:ext cx="4950000" cy="33480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2CF08C01-485B-E147-975C-7F946440FC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58" y="493305"/>
            <a:ext cx="383232" cy="383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1AD164-AA9C-C240-81C1-1BC2B34E6B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429429">
            <a:off x="9100978" y="769659"/>
            <a:ext cx="1520809" cy="7227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F8A01C-565D-B44E-8513-7FADD98563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15310" y="-1544296"/>
            <a:ext cx="4052089" cy="40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68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  <p15:guide id="2" pos="3570">
          <p15:clr>
            <a:srgbClr val="A4A3A4"/>
          </p15:clr>
        </p15:guide>
        <p15:guide id="3" pos="7242">
          <p15:clr>
            <a:srgbClr val="A4A3A4"/>
          </p15:clr>
        </p15:guide>
        <p15:guide id="4" orient="horz" pos="1754">
          <p15:clr>
            <a:srgbClr val="A4A3A4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4 Indhold og bille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EF02EC3-ABA0-41E9-8F36-ED462535ED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56677" y="451"/>
            <a:ext cx="7335322" cy="6858000"/>
          </a:xfrm>
          <a:custGeom>
            <a:avLst/>
            <a:gdLst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4834800 w 12189600"/>
              <a:gd name="connsiteY4" fmla="*/ 738000 h 6858000"/>
              <a:gd name="connsiteX5" fmla="*/ 1962780 w 12189600"/>
              <a:gd name="connsiteY5" fmla="*/ 738000 h 6858000"/>
              <a:gd name="connsiteX6" fmla="*/ 1962780 w 12189600"/>
              <a:gd name="connsiteY6" fmla="*/ 568257 h 6858000"/>
              <a:gd name="connsiteX7" fmla="*/ 882780 w 12189600"/>
              <a:gd name="connsiteY7" fmla="*/ 568257 h 6858000"/>
              <a:gd name="connsiteX8" fmla="*/ 882780 w 12189600"/>
              <a:gd name="connsiteY8" fmla="*/ 738000 h 6858000"/>
              <a:gd name="connsiteX9" fmla="*/ 0 w 12189600"/>
              <a:gd name="connsiteY9" fmla="*/ 73800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1962780 w 12189600"/>
              <a:gd name="connsiteY4" fmla="*/ 738000 h 6858000"/>
              <a:gd name="connsiteX5" fmla="*/ 1962780 w 12189600"/>
              <a:gd name="connsiteY5" fmla="*/ 568257 h 6858000"/>
              <a:gd name="connsiteX6" fmla="*/ 882780 w 12189600"/>
              <a:gd name="connsiteY6" fmla="*/ 568257 h 6858000"/>
              <a:gd name="connsiteX7" fmla="*/ 882780 w 12189600"/>
              <a:gd name="connsiteY7" fmla="*/ 738000 h 6858000"/>
              <a:gd name="connsiteX8" fmla="*/ 0 w 12189600"/>
              <a:gd name="connsiteY8" fmla="*/ 738000 h 6858000"/>
              <a:gd name="connsiteX9" fmla="*/ 0 w 12189600"/>
              <a:gd name="connsiteY9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1962780 w 12189600"/>
              <a:gd name="connsiteY4" fmla="*/ 738000 h 6858000"/>
              <a:gd name="connsiteX5" fmla="*/ 882780 w 12189600"/>
              <a:gd name="connsiteY5" fmla="*/ 568257 h 6858000"/>
              <a:gd name="connsiteX6" fmla="*/ 882780 w 12189600"/>
              <a:gd name="connsiteY6" fmla="*/ 738000 h 6858000"/>
              <a:gd name="connsiteX7" fmla="*/ 0 w 12189600"/>
              <a:gd name="connsiteY7" fmla="*/ 738000 h 6858000"/>
              <a:gd name="connsiteX8" fmla="*/ 0 w 12189600"/>
              <a:gd name="connsiteY8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882780 w 12189600"/>
              <a:gd name="connsiteY4" fmla="*/ 568257 h 6858000"/>
              <a:gd name="connsiteX5" fmla="*/ 882780 w 12189600"/>
              <a:gd name="connsiteY5" fmla="*/ 738000 h 6858000"/>
              <a:gd name="connsiteX6" fmla="*/ 0 w 12189600"/>
              <a:gd name="connsiteY6" fmla="*/ 738000 h 6858000"/>
              <a:gd name="connsiteX7" fmla="*/ 0 w 12189600"/>
              <a:gd name="connsiteY7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882780 w 12189600"/>
              <a:gd name="connsiteY4" fmla="*/ 738000 h 6858000"/>
              <a:gd name="connsiteX5" fmla="*/ 0 w 12189600"/>
              <a:gd name="connsiteY5" fmla="*/ 738000 h 6858000"/>
              <a:gd name="connsiteX6" fmla="*/ 0 w 12189600"/>
              <a:gd name="connsiteY6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0 w 12189600"/>
              <a:gd name="connsiteY4" fmla="*/ 738000 h 6858000"/>
              <a:gd name="connsiteX5" fmla="*/ 0 w 12189600"/>
              <a:gd name="connsiteY5" fmla="*/ 0 h 6858000"/>
              <a:gd name="connsiteX0" fmla="*/ 14068 w 12203668"/>
              <a:gd name="connsiteY0" fmla="*/ 0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4848868 w 12203668"/>
              <a:gd name="connsiteY3" fmla="*/ 6858000 h 6871514"/>
              <a:gd name="connsiteX4" fmla="*/ 0 w 12203668"/>
              <a:gd name="connsiteY4" fmla="*/ 6871514 h 6871514"/>
              <a:gd name="connsiteX5" fmla="*/ 14068 w 12203668"/>
              <a:gd name="connsiteY5" fmla="*/ 0 h 6871514"/>
              <a:gd name="connsiteX0" fmla="*/ 14068 w 12203668"/>
              <a:gd name="connsiteY0" fmla="*/ 0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0 w 12203668"/>
              <a:gd name="connsiteY3" fmla="*/ 6871514 h 6871514"/>
              <a:gd name="connsiteX4" fmla="*/ 14068 w 12203668"/>
              <a:gd name="connsiteY4" fmla="*/ 0 h 6871514"/>
              <a:gd name="connsiteX0" fmla="*/ 4867421 w 12203668"/>
              <a:gd name="connsiteY0" fmla="*/ 70338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0 w 12203668"/>
              <a:gd name="connsiteY3" fmla="*/ 6871514 h 6871514"/>
              <a:gd name="connsiteX4" fmla="*/ 4867421 w 12203668"/>
              <a:gd name="connsiteY4" fmla="*/ 70338 h 6871514"/>
              <a:gd name="connsiteX0" fmla="*/ 1354 w 7337601"/>
              <a:gd name="connsiteY0" fmla="*/ 70338 h 6871514"/>
              <a:gd name="connsiteX1" fmla="*/ 7337601 w 7337601"/>
              <a:gd name="connsiteY1" fmla="*/ 0 h 6871514"/>
              <a:gd name="connsiteX2" fmla="*/ 7337601 w 7337601"/>
              <a:gd name="connsiteY2" fmla="*/ 6858000 h 6871514"/>
              <a:gd name="connsiteX3" fmla="*/ 1355 w 7337601"/>
              <a:gd name="connsiteY3" fmla="*/ 6871514 h 6871514"/>
              <a:gd name="connsiteX4" fmla="*/ 1354 w 7337601"/>
              <a:gd name="connsiteY4" fmla="*/ 70338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6498 w 7338404"/>
              <a:gd name="connsiteY0" fmla="*/ 4340 h 6871514"/>
              <a:gd name="connsiteX1" fmla="*/ 7338404 w 7338404"/>
              <a:gd name="connsiteY1" fmla="*/ 0 h 6871514"/>
              <a:gd name="connsiteX2" fmla="*/ 7338404 w 7338404"/>
              <a:gd name="connsiteY2" fmla="*/ 6858000 h 6871514"/>
              <a:gd name="connsiteX3" fmla="*/ 2158 w 7338404"/>
              <a:gd name="connsiteY3" fmla="*/ 6871514 h 6871514"/>
              <a:gd name="connsiteX4" fmla="*/ 6498 w 7338404"/>
              <a:gd name="connsiteY4" fmla="*/ 4340 h 687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38404" h="6871514">
                <a:moveTo>
                  <a:pt x="6498" y="4340"/>
                </a:moveTo>
                <a:lnTo>
                  <a:pt x="7338404" y="0"/>
                </a:lnTo>
                <a:lnTo>
                  <a:pt x="7338404" y="6858000"/>
                </a:lnTo>
                <a:lnTo>
                  <a:pt x="2158" y="6871514"/>
                </a:lnTo>
                <a:cubicBezTo>
                  <a:pt x="6847" y="4581009"/>
                  <a:pt x="-7919" y="252036"/>
                  <a:pt x="6498" y="4340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noFill/>
          </a:ln>
        </p:spPr>
        <p:txBody>
          <a:bodyPr vert="horz" wrap="square" lIns="0" tIns="864000" rIns="0" anchor="ctr" anchorCtr="1">
            <a:noAutofit/>
          </a:bodyPr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068876-8E35-2A4B-9CF5-2EDE897786B3}"/>
              </a:ext>
            </a:extLst>
          </p:cNvPr>
          <p:cNvSpPr/>
          <p:nvPr userDrawn="1"/>
        </p:nvSpPr>
        <p:spPr>
          <a:xfrm>
            <a:off x="0" y="0"/>
            <a:ext cx="4856677" cy="6871514"/>
          </a:xfrm>
          <a:prstGeom prst="rect">
            <a:avLst/>
          </a:prstGeom>
          <a:solidFill>
            <a:srgbClr val="29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599"/>
            <a:ext cx="3553200" cy="1882111"/>
          </a:xfrm>
        </p:spPr>
        <p:txBody>
          <a:bodyPr/>
          <a:lstStyle>
            <a:lvl1pPr>
              <a:defRPr sz="44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F013AE7-E45F-48B4-A77A-52DD7DFC547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D8557BF-C7A1-4015-90FF-04D6F3810327}" type="datetime2">
              <a:rPr lang="da-DK" smtClean="0"/>
              <a:t>2. september 2024</a:t>
            </a:fld>
            <a:endParaRPr lang="da-DK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26721A4-B998-43D8-87BD-0D0078726A5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1" name="Footer Placeholder 4" hidden="1">
            <a:extLst>
              <a:ext uri="{FF2B5EF4-FFF2-40B4-BE49-F238E27FC236}">
                <a16:creationId xmlns:a16="http://schemas.microsoft.com/office/drawing/2014/main" id="{9DDFBAA5-01C1-46C9-924F-750335F38C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CF4809A9-657E-4D43-A731-A0DC526AE9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3520800" cy="1882111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FE1BF84-5EB5-B348-8487-B0AECEE61E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58" y="493305"/>
            <a:ext cx="383232" cy="38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683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047">
          <p15:clr>
            <a:srgbClr val="A4A3A4"/>
          </p15:clr>
        </p15:guide>
        <p15:guide id="3" pos="2777">
          <p15:clr>
            <a:srgbClr val="A4A3A4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4 Overskri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E491671-4A5E-4699-9E4C-F7EDDB0DFBB9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91200"/>
          </a:xfrm>
        </p:spPr>
        <p:txBody>
          <a:bodyPr anchor="t" anchorCtr="0"/>
          <a:lstStyle>
            <a:lvl1pPr algn="l">
              <a:lnSpc>
                <a:spcPts val="10000"/>
              </a:lnSpc>
              <a:defRPr lang="da-DK" sz="10000" b="1" kern="1200" dirty="0">
                <a:solidFill>
                  <a:srgbClr val="28285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B38852-3D41-4CB9-85F3-5A0A9D8A3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AF2010-1192-49FB-8CE0-4FA649DD0821}" type="datetime2">
              <a:rPr lang="en-GB" smtClean="0"/>
              <a:pPr/>
              <a:t>Monday 2 September 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BE1EE5-5A8A-470E-879D-CB8A94E1F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7C2F2-7524-43B4-AB5C-09639EB18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6F1B69CB-F614-AB47-999E-5F6C040A3B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58" y="493305"/>
            <a:ext cx="383232" cy="3832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EA04EB-C65C-764D-A8E7-B4AFF8E864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82000" y="-278312"/>
            <a:ext cx="3341150" cy="32998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41125E-3D37-B64A-A1EE-780CB86ED3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8149847">
            <a:off x="2351028" y="1165034"/>
            <a:ext cx="13706359" cy="6671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154850-1752-B249-9F39-637D2E2B6E1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686206" y="1773341"/>
            <a:ext cx="4491424" cy="438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25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5 Fors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3644D421-970A-48AE-9473-BA0BD1F8AECF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014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33600"/>
          </a:xfrm>
        </p:spPr>
        <p:txBody>
          <a:bodyPr anchor="t" anchorCtr="0"/>
          <a:lstStyle>
            <a:lvl1pPr algn="l">
              <a:lnSpc>
                <a:spcPts val="10000"/>
              </a:lnSpc>
              <a:defRPr sz="10000" b="1" i="0" baseline="0">
                <a:solidFill>
                  <a:schemeClr val="tx1"/>
                </a:solidFill>
                <a:latin typeface="DR Publik" pitchFamily="2" charset="77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2000" y="4269600"/>
            <a:ext cx="9108000" cy="288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1pPr>
            <a:lvl2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CF302F6-EF8E-4C2D-9E71-00B1257C1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4538030"/>
            <a:ext cx="9108000" cy="28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2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en-U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da-DK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da-DK" dirty="0"/>
              <a:t>Klik for at tilføje navn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4ACC6-E94E-40A3-AB9B-2235B0C15B4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BE37CA-6C18-48CF-BA10-740427EDB804}" type="datetime2">
              <a:rPr lang="en-GB" smtClean="0"/>
              <a:pPr/>
              <a:t>Monday 2 September 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AE407-441C-40BF-8CED-5327D5DC854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EA4BAC0-3CF9-45C3-99FC-D0BE3F14DB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F67FF540-8E42-6A40-ABB9-9E0BE99BCB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1" y="493306"/>
            <a:ext cx="384990" cy="384990"/>
          </a:xfrm>
          <a:prstGeom prst="rect">
            <a:avLst/>
          </a:prstGeom>
        </p:spPr>
      </p:pic>
      <p:pic>
        <p:nvPicPr>
          <p:cNvPr id="11" name="Picture 10" descr="A picture containing food&#10;&#10;Description automatically generated">
            <a:extLst>
              <a:ext uri="{FF2B5EF4-FFF2-40B4-BE49-F238E27FC236}">
                <a16:creationId xmlns:a16="http://schemas.microsoft.com/office/drawing/2014/main" id="{A6FBC5C8-D97F-884F-BD4A-284898A459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623" y="-1270952"/>
            <a:ext cx="2340486" cy="3445052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BC6BB39D-94D3-B345-A2CC-BD19C7E9BE0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160" y="4286148"/>
            <a:ext cx="3946780" cy="3937707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5D37F8FE-8CA6-294C-8826-F48B49DFEED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067" y="6139270"/>
            <a:ext cx="1549756" cy="266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59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5 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-1200" y="0"/>
            <a:ext cx="12193200" cy="6858000"/>
          </a:xfrm>
          <a:prstGeom prst="rect">
            <a:avLst/>
          </a:prstGeom>
          <a:solidFill>
            <a:srgbClr val="F6C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 b="1" i="0" baseline="0">
                <a:solidFill>
                  <a:srgbClr val="004B64"/>
                </a:solidFill>
                <a:latin typeface="DR Publik" pitchFamily="2" charset="77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814CE71-E9FC-454C-AB3F-F1570C0499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9108000" cy="27324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AD9A2C8-70F6-4728-A3EB-EBB4C5B2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E69521-7214-4433-847C-F261054E4A6F}" type="datetime2">
              <a:rPr lang="en-GB" smtClean="0"/>
              <a:pPr/>
              <a:t>Monday 2 September 2024</a:t>
            </a:fld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F51B27F-9F7E-4627-B751-839D1240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DK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915A674-86DB-40CD-9171-02994A27D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FD0BFAD0-42A2-364C-B24D-7BDD86EA78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1" y="493306"/>
            <a:ext cx="384990" cy="3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366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5 Indhold 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E76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600"/>
            <a:ext cx="4814600" cy="1299600"/>
          </a:xfrm>
        </p:spPr>
        <p:txBody>
          <a:bodyPr/>
          <a:lstStyle>
            <a:lvl1pPr>
              <a:defRPr sz="4400" baseline="0">
                <a:solidFill>
                  <a:schemeClr val="tx1"/>
                </a:solidFill>
                <a:latin typeface="DR Publik" pitchFamily="2" charset="77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EEEECA-F992-4D0F-8B2F-3EFFF91BA03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268166-3DFE-4A2A-9A01-918C1B092EC1}" type="datetime2">
              <a:rPr lang="da-DK" smtClean="0"/>
              <a:t>2. september 2024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30D96-D974-4299-8B4F-C01714B2F95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3BC0E0-97BF-47EA-B706-6723B3373E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E36C1147-F35B-4511-B3A7-FC694EECC3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2782800"/>
            <a:ext cx="4782200" cy="33480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3070768-460A-4E81-92FB-A7A2D05DC9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44800" y="2782800"/>
            <a:ext cx="4950000" cy="33480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8D9EF369-232C-BB4F-AE5E-E9E9F4E5C4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1" y="493306"/>
            <a:ext cx="384990" cy="3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15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  <p15:guide id="2" pos="3570">
          <p15:clr>
            <a:srgbClr val="A4A3A4"/>
          </p15:clr>
        </p15:guide>
        <p15:guide id="3" pos="7242">
          <p15:clr>
            <a:srgbClr val="A4A3A4"/>
          </p15:clr>
        </p15:guide>
        <p15:guide id="4" orient="horz" pos="1754">
          <p15:clr>
            <a:srgbClr val="A4A3A4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5 Indhold og bille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EF02EC3-ABA0-41E9-8F36-ED462535ED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56677" y="451"/>
            <a:ext cx="7335322" cy="6858000"/>
          </a:xfrm>
          <a:custGeom>
            <a:avLst/>
            <a:gdLst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4834800 w 12189600"/>
              <a:gd name="connsiteY4" fmla="*/ 738000 h 6858000"/>
              <a:gd name="connsiteX5" fmla="*/ 1962780 w 12189600"/>
              <a:gd name="connsiteY5" fmla="*/ 738000 h 6858000"/>
              <a:gd name="connsiteX6" fmla="*/ 1962780 w 12189600"/>
              <a:gd name="connsiteY6" fmla="*/ 568257 h 6858000"/>
              <a:gd name="connsiteX7" fmla="*/ 882780 w 12189600"/>
              <a:gd name="connsiteY7" fmla="*/ 568257 h 6858000"/>
              <a:gd name="connsiteX8" fmla="*/ 882780 w 12189600"/>
              <a:gd name="connsiteY8" fmla="*/ 738000 h 6858000"/>
              <a:gd name="connsiteX9" fmla="*/ 0 w 12189600"/>
              <a:gd name="connsiteY9" fmla="*/ 73800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1962780 w 12189600"/>
              <a:gd name="connsiteY4" fmla="*/ 738000 h 6858000"/>
              <a:gd name="connsiteX5" fmla="*/ 1962780 w 12189600"/>
              <a:gd name="connsiteY5" fmla="*/ 568257 h 6858000"/>
              <a:gd name="connsiteX6" fmla="*/ 882780 w 12189600"/>
              <a:gd name="connsiteY6" fmla="*/ 568257 h 6858000"/>
              <a:gd name="connsiteX7" fmla="*/ 882780 w 12189600"/>
              <a:gd name="connsiteY7" fmla="*/ 738000 h 6858000"/>
              <a:gd name="connsiteX8" fmla="*/ 0 w 12189600"/>
              <a:gd name="connsiteY8" fmla="*/ 738000 h 6858000"/>
              <a:gd name="connsiteX9" fmla="*/ 0 w 12189600"/>
              <a:gd name="connsiteY9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1962780 w 12189600"/>
              <a:gd name="connsiteY4" fmla="*/ 738000 h 6858000"/>
              <a:gd name="connsiteX5" fmla="*/ 882780 w 12189600"/>
              <a:gd name="connsiteY5" fmla="*/ 568257 h 6858000"/>
              <a:gd name="connsiteX6" fmla="*/ 882780 w 12189600"/>
              <a:gd name="connsiteY6" fmla="*/ 738000 h 6858000"/>
              <a:gd name="connsiteX7" fmla="*/ 0 w 12189600"/>
              <a:gd name="connsiteY7" fmla="*/ 738000 h 6858000"/>
              <a:gd name="connsiteX8" fmla="*/ 0 w 12189600"/>
              <a:gd name="connsiteY8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882780 w 12189600"/>
              <a:gd name="connsiteY4" fmla="*/ 568257 h 6858000"/>
              <a:gd name="connsiteX5" fmla="*/ 882780 w 12189600"/>
              <a:gd name="connsiteY5" fmla="*/ 738000 h 6858000"/>
              <a:gd name="connsiteX6" fmla="*/ 0 w 12189600"/>
              <a:gd name="connsiteY6" fmla="*/ 738000 h 6858000"/>
              <a:gd name="connsiteX7" fmla="*/ 0 w 12189600"/>
              <a:gd name="connsiteY7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882780 w 12189600"/>
              <a:gd name="connsiteY4" fmla="*/ 738000 h 6858000"/>
              <a:gd name="connsiteX5" fmla="*/ 0 w 12189600"/>
              <a:gd name="connsiteY5" fmla="*/ 738000 h 6858000"/>
              <a:gd name="connsiteX6" fmla="*/ 0 w 12189600"/>
              <a:gd name="connsiteY6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0 w 12189600"/>
              <a:gd name="connsiteY4" fmla="*/ 738000 h 6858000"/>
              <a:gd name="connsiteX5" fmla="*/ 0 w 12189600"/>
              <a:gd name="connsiteY5" fmla="*/ 0 h 6858000"/>
              <a:gd name="connsiteX0" fmla="*/ 14068 w 12203668"/>
              <a:gd name="connsiteY0" fmla="*/ 0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4848868 w 12203668"/>
              <a:gd name="connsiteY3" fmla="*/ 6858000 h 6871514"/>
              <a:gd name="connsiteX4" fmla="*/ 0 w 12203668"/>
              <a:gd name="connsiteY4" fmla="*/ 6871514 h 6871514"/>
              <a:gd name="connsiteX5" fmla="*/ 14068 w 12203668"/>
              <a:gd name="connsiteY5" fmla="*/ 0 h 6871514"/>
              <a:gd name="connsiteX0" fmla="*/ 14068 w 12203668"/>
              <a:gd name="connsiteY0" fmla="*/ 0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0 w 12203668"/>
              <a:gd name="connsiteY3" fmla="*/ 6871514 h 6871514"/>
              <a:gd name="connsiteX4" fmla="*/ 14068 w 12203668"/>
              <a:gd name="connsiteY4" fmla="*/ 0 h 6871514"/>
              <a:gd name="connsiteX0" fmla="*/ 4867421 w 12203668"/>
              <a:gd name="connsiteY0" fmla="*/ 70338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0 w 12203668"/>
              <a:gd name="connsiteY3" fmla="*/ 6871514 h 6871514"/>
              <a:gd name="connsiteX4" fmla="*/ 4867421 w 12203668"/>
              <a:gd name="connsiteY4" fmla="*/ 70338 h 6871514"/>
              <a:gd name="connsiteX0" fmla="*/ 1354 w 7337601"/>
              <a:gd name="connsiteY0" fmla="*/ 70338 h 6871514"/>
              <a:gd name="connsiteX1" fmla="*/ 7337601 w 7337601"/>
              <a:gd name="connsiteY1" fmla="*/ 0 h 6871514"/>
              <a:gd name="connsiteX2" fmla="*/ 7337601 w 7337601"/>
              <a:gd name="connsiteY2" fmla="*/ 6858000 h 6871514"/>
              <a:gd name="connsiteX3" fmla="*/ 1355 w 7337601"/>
              <a:gd name="connsiteY3" fmla="*/ 6871514 h 6871514"/>
              <a:gd name="connsiteX4" fmla="*/ 1354 w 7337601"/>
              <a:gd name="connsiteY4" fmla="*/ 70338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6498 w 7338404"/>
              <a:gd name="connsiteY0" fmla="*/ 4340 h 6871514"/>
              <a:gd name="connsiteX1" fmla="*/ 7338404 w 7338404"/>
              <a:gd name="connsiteY1" fmla="*/ 0 h 6871514"/>
              <a:gd name="connsiteX2" fmla="*/ 7338404 w 7338404"/>
              <a:gd name="connsiteY2" fmla="*/ 6858000 h 6871514"/>
              <a:gd name="connsiteX3" fmla="*/ 2158 w 7338404"/>
              <a:gd name="connsiteY3" fmla="*/ 6871514 h 6871514"/>
              <a:gd name="connsiteX4" fmla="*/ 6498 w 7338404"/>
              <a:gd name="connsiteY4" fmla="*/ 4340 h 687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38404" h="6871514">
                <a:moveTo>
                  <a:pt x="6498" y="4340"/>
                </a:moveTo>
                <a:lnTo>
                  <a:pt x="7338404" y="0"/>
                </a:lnTo>
                <a:lnTo>
                  <a:pt x="7338404" y="6858000"/>
                </a:lnTo>
                <a:lnTo>
                  <a:pt x="2158" y="6871514"/>
                </a:lnTo>
                <a:cubicBezTo>
                  <a:pt x="6847" y="4581009"/>
                  <a:pt x="-7919" y="252036"/>
                  <a:pt x="6498" y="4340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noFill/>
          </a:ln>
        </p:spPr>
        <p:txBody>
          <a:bodyPr vert="horz" wrap="square" lIns="0" tIns="864000" rIns="0" anchor="ctr" anchorCtr="1">
            <a:noAutofit/>
          </a:bodyPr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068876-8E35-2A4B-9CF5-2EDE897786B3}"/>
              </a:ext>
            </a:extLst>
          </p:cNvPr>
          <p:cNvSpPr/>
          <p:nvPr userDrawn="1"/>
        </p:nvSpPr>
        <p:spPr>
          <a:xfrm>
            <a:off x="0" y="0"/>
            <a:ext cx="4856677" cy="6871514"/>
          </a:xfrm>
          <a:prstGeom prst="rect">
            <a:avLst/>
          </a:prstGeom>
          <a:solidFill>
            <a:srgbClr val="014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599"/>
            <a:ext cx="3553200" cy="1882111"/>
          </a:xfrm>
        </p:spPr>
        <p:txBody>
          <a:bodyPr/>
          <a:lstStyle>
            <a:lvl1pPr>
              <a:defRPr sz="4400" baseline="0">
                <a:solidFill>
                  <a:schemeClr val="tx1"/>
                </a:solidFill>
                <a:latin typeface="DR Publik" pitchFamily="2" charset="77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F013AE7-E45F-48B4-A77A-52DD7DFC547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D8557BF-C7A1-4015-90FF-04D6F3810327}" type="datetime2">
              <a:rPr lang="da-DK" smtClean="0"/>
              <a:t>2. september 2024</a:t>
            </a:fld>
            <a:endParaRPr lang="da-DK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26721A4-B998-43D8-87BD-0D0078726A5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1" name="Footer Placeholder 4" hidden="1">
            <a:extLst>
              <a:ext uri="{FF2B5EF4-FFF2-40B4-BE49-F238E27FC236}">
                <a16:creationId xmlns:a16="http://schemas.microsoft.com/office/drawing/2014/main" id="{9DDFBAA5-01C1-46C9-924F-750335F38C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CF4809A9-657E-4D43-A731-A0DC526AE9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3520800" cy="1882111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E5B58962-CF3E-8D4D-AD50-A916E34F2B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1" y="493306"/>
            <a:ext cx="384990" cy="3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96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047">
          <p15:clr>
            <a:srgbClr val="A4A3A4"/>
          </p15:clr>
        </p15:guide>
        <p15:guide id="3" pos="2777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1_overskri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E491671-4A5E-4699-9E4C-F7EDDB0DFBB9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91200"/>
          </a:xfrm>
        </p:spPr>
        <p:txBody>
          <a:bodyPr anchor="t" anchorCtr="0"/>
          <a:lstStyle>
            <a:lvl1pPr algn="l">
              <a:lnSpc>
                <a:spcPts val="10000"/>
              </a:lnSpc>
              <a:defRPr lang="da-DK" sz="10000" b="1" kern="1200" dirty="0">
                <a:solidFill>
                  <a:srgbClr val="9B0000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B38852-3D41-4CB9-85F3-5A0A9D8A3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AF2010-1192-49FB-8CE0-4FA649DD0821}" type="datetime2">
              <a:rPr lang="en-GB" smtClean="0"/>
              <a:pPr/>
              <a:t>Monday 2 September 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BE1EE5-5A8A-470E-879D-CB8A94E1F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7C2F2-7524-43B4-AB5C-09639EB18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576B9C32-898D-5B45-A967-3C20F70586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3305"/>
            <a:ext cx="384990" cy="3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230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5 overskri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E491671-4A5E-4699-9E4C-F7EDDB0DFBB9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91200"/>
          </a:xfrm>
        </p:spPr>
        <p:txBody>
          <a:bodyPr anchor="t" anchorCtr="0"/>
          <a:lstStyle>
            <a:lvl1pPr algn="l">
              <a:lnSpc>
                <a:spcPts val="10000"/>
              </a:lnSpc>
              <a:defRPr lang="da-DK" sz="10000" b="1" kern="1200" baseline="0" dirty="0">
                <a:solidFill>
                  <a:srgbClr val="8CC8B4"/>
                </a:solidFill>
                <a:latin typeface="DR Publik" pitchFamily="2" charset="77"/>
                <a:ea typeface="+mj-ea"/>
                <a:cs typeface="+mj-cs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B38852-3D41-4CB9-85F3-5A0A9D8A3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AF2010-1192-49FB-8CE0-4FA649DD0821}" type="datetime2">
              <a:rPr lang="en-GB" smtClean="0"/>
              <a:pPr/>
              <a:t>Monday 2 September 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BE1EE5-5A8A-470E-879D-CB8A94E1F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7C2F2-7524-43B4-AB5C-09639EB18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7736A03C-DB85-5445-9FF4-0CE0BCFB83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1" y="493306"/>
            <a:ext cx="384990" cy="384990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6530472D-0526-3B48-9D50-4D0FCDAEB9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60902">
            <a:off x="8795368" y="1923237"/>
            <a:ext cx="3676572" cy="3676572"/>
          </a:xfrm>
          <a:prstGeom prst="rect">
            <a:avLst/>
          </a:prstGeom>
        </p:spPr>
      </p:pic>
      <p:pic>
        <p:nvPicPr>
          <p:cNvPr id="19" name="Picture 18" descr="A picture containing food&#10;&#10;Description automatically generated">
            <a:extLst>
              <a:ext uri="{FF2B5EF4-FFF2-40B4-BE49-F238E27FC236}">
                <a16:creationId xmlns:a16="http://schemas.microsoft.com/office/drawing/2014/main" id="{F55B781A-ABFE-CE4D-BC55-0CE6B9B2A4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984" y="4678680"/>
            <a:ext cx="2290937" cy="337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71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6 Fors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3644D421-970A-48AE-9473-BA0BD1F8AECF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B9B4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33600"/>
          </a:xfrm>
        </p:spPr>
        <p:txBody>
          <a:bodyPr anchor="t" anchorCtr="0"/>
          <a:lstStyle>
            <a:lvl1pPr algn="l">
              <a:lnSpc>
                <a:spcPts val="10000"/>
              </a:lnSpc>
              <a:defRPr sz="10000" b="1" i="0" baseline="0">
                <a:solidFill>
                  <a:schemeClr val="bg1"/>
                </a:solidFill>
                <a:latin typeface="DR Publik Condensed Bold" pitchFamily="2" charset="0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2000" y="4269600"/>
            <a:ext cx="9108000" cy="288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1pPr>
            <a:lvl2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CF302F6-EF8E-4C2D-9E71-00B1257C1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4538030"/>
            <a:ext cx="9108000" cy="28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2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en-U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da-DK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da-DK" dirty="0"/>
              <a:t>Klik for at tilføje navn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4ACC6-E94E-40A3-AB9B-2235B0C15B4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BE37CA-6C18-48CF-BA10-740427EDB804}" type="datetime2">
              <a:rPr lang="en-GB" smtClean="0"/>
              <a:pPr/>
              <a:t>Monday 2 September 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AE407-441C-40BF-8CED-5327D5DC854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EA4BAC0-3CF9-45C3-99FC-D0BE3F14DB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1F5C492-9BFE-8146-A5BD-F7ED3EF364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31370" y="0"/>
            <a:ext cx="6820284" cy="6858000"/>
          </a:xfrm>
          <a:prstGeom prst="rect">
            <a:avLst/>
          </a:prstGeom>
        </p:spPr>
      </p:pic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E1C2C9C5-DED6-A64A-8580-996DA89336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1" y="494855"/>
            <a:ext cx="384990" cy="3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278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6 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-1200" y="0"/>
            <a:ext cx="12193200" cy="6858000"/>
          </a:xfrm>
          <a:prstGeom prst="rect">
            <a:avLst/>
          </a:prstGeom>
          <a:solidFill>
            <a:srgbClr val="87D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 b="1" i="0" baseline="0">
                <a:solidFill>
                  <a:srgbClr val="2D282D"/>
                </a:solidFill>
                <a:latin typeface="DR Publik Condensed Bold" pitchFamily="2" charset="0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814CE71-E9FC-454C-AB3F-F1570C0499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9108000" cy="27324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AD9A2C8-70F6-4728-A3EB-EBB4C5B2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E69521-7214-4433-847C-F261054E4A6F}" type="datetime2">
              <a:rPr lang="en-GB" smtClean="0"/>
              <a:pPr/>
              <a:t>Monday 2 September 2024</a:t>
            </a:fld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F51B27F-9F7E-4627-B751-839D1240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DK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915A674-86DB-40CD-9171-02994A27D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3F347884-65B6-0A44-B915-35ED3AA3E7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1" y="494855"/>
            <a:ext cx="384990" cy="3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62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6 Indhold 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EBC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600"/>
            <a:ext cx="4814600" cy="1299600"/>
          </a:xfrm>
        </p:spPr>
        <p:txBody>
          <a:bodyPr/>
          <a:lstStyle>
            <a:lvl1pPr>
              <a:defRPr sz="4400" baseline="0">
                <a:solidFill>
                  <a:schemeClr val="bg1"/>
                </a:solidFill>
                <a:latin typeface="DR Publik Condensed Bold" pitchFamily="2" charset="0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EEEECA-F992-4D0F-8B2F-3EFFF91BA03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268166-3DFE-4A2A-9A01-918C1B092EC1}" type="datetime2">
              <a:rPr lang="en-GB" smtClean="0"/>
              <a:pPr/>
              <a:t>Monday 2 September 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30D96-D974-4299-8B4F-C01714B2F95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3BC0E0-97BF-47EA-B706-6723B3373E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E36C1147-F35B-4511-B3A7-FC694EECC3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2782800"/>
            <a:ext cx="4782200" cy="33480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3070768-460A-4E81-92FB-A7A2D05DC9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44800" y="2782800"/>
            <a:ext cx="4950000" cy="33480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47354530-58E3-614B-807D-A10ECC3463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1" y="494855"/>
            <a:ext cx="384990" cy="3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23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  <p15:guide id="2" pos="3570">
          <p15:clr>
            <a:srgbClr val="A4A3A4"/>
          </p15:clr>
        </p15:guide>
        <p15:guide id="3" pos="7242">
          <p15:clr>
            <a:srgbClr val="A4A3A4"/>
          </p15:clr>
        </p15:guide>
        <p15:guide id="4" orient="horz" pos="1754">
          <p15:clr>
            <a:srgbClr val="A4A3A4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6 Indhold og bille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EF02EC3-ABA0-41E9-8F36-ED462535ED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56677" y="451"/>
            <a:ext cx="7335322" cy="6858000"/>
          </a:xfrm>
          <a:custGeom>
            <a:avLst/>
            <a:gdLst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4834800 w 12189600"/>
              <a:gd name="connsiteY4" fmla="*/ 738000 h 6858000"/>
              <a:gd name="connsiteX5" fmla="*/ 1962780 w 12189600"/>
              <a:gd name="connsiteY5" fmla="*/ 738000 h 6858000"/>
              <a:gd name="connsiteX6" fmla="*/ 1962780 w 12189600"/>
              <a:gd name="connsiteY6" fmla="*/ 568257 h 6858000"/>
              <a:gd name="connsiteX7" fmla="*/ 882780 w 12189600"/>
              <a:gd name="connsiteY7" fmla="*/ 568257 h 6858000"/>
              <a:gd name="connsiteX8" fmla="*/ 882780 w 12189600"/>
              <a:gd name="connsiteY8" fmla="*/ 738000 h 6858000"/>
              <a:gd name="connsiteX9" fmla="*/ 0 w 12189600"/>
              <a:gd name="connsiteY9" fmla="*/ 73800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1962780 w 12189600"/>
              <a:gd name="connsiteY4" fmla="*/ 738000 h 6858000"/>
              <a:gd name="connsiteX5" fmla="*/ 1962780 w 12189600"/>
              <a:gd name="connsiteY5" fmla="*/ 568257 h 6858000"/>
              <a:gd name="connsiteX6" fmla="*/ 882780 w 12189600"/>
              <a:gd name="connsiteY6" fmla="*/ 568257 h 6858000"/>
              <a:gd name="connsiteX7" fmla="*/ 882780 w 12189600"/>
              <a:gd name="connsiteY7" fmla="*/ 738000 h 6858000"/>
              <a:gd name="connsiteX8" fmla="*/ 0 w 12189600"/>
              <a:gd name="connsiteY8" fmla="*/ 738000 h 6858000"/>
              <a:gd name="connsiteX9" fmla="*/ 0 w 12189600"/>
              <a:gd name="connsiteY9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1962780 w 12189600"/>
              <a:gd name="connsiteY4" fmla="*/ 738000 h 6858000"/>
              <a:gd name="connsiteX5" fmla="*/ 882780 w 12189600"/>
              <a:gd name="connsiteY5" fmla="*/ 568257 h 6858000"/>
              <a:gd name="connsiteX6" fmla="*/ 882780 w 12189600"/>
              <a:gd name="connsiteY6" fmla="*/ 738000 h 6858000"/>
              <a:gd name="connsiteX7" fmla="*/ 0 w 12189600"/>
              <a:gd name="connsiteY7" fmla="*/ 738000 h 6858000"/>
              <a:gd name="connsiteX8" fmla="*/ 0 w 12189600"/>
              <a:gd name="connsiteY8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882780 w 12189600"/>
              <a:gd name="connsiteY4" fmla="*/ 568257 h 6858000"/>
              <a:gd name="connsiteX5" fmla="*/ 882780 w 12189600"/>
              <a:gd name="connsiteY5" fmla="*/ 738000 h 6858000"/>
              <a:gd name="connsiteX6" fmla="*/ 0 w 12189600"/>
              <a:gd name="connsiteY6" fmla="*/ 738000 h 6858000"/>
              <a:gd name="connsiteX7" fmla="*/ 0 w 12189600"/>
              <a:gd name="connsiteY7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882780 w 12189600"/>
              <a:gd name="connsiteY4" fmla="*/ 738000 h 6858000"/>
              <a:gd name="connsiteX5" fmla="*/ 0 w 12189600"/>
              <a:gd name="connsiteY5" fmla="*/ 738000 h 6858000"/>
              <a:gd name="connsiteX6" fmla="*/ 0 w 12189600"/>
              <a:gd name="connsiteY6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0 w 12189600"/>
              <a:gd name="connsiteY4" fmla="*/ 738000 h 6858000"/>
              <a:gd name="connsiteX5" fmla="*/ 0 w 12189600"/>
              <a:gd name="connsiteY5" fmla="*/ 0 h 6858000"/>
              <a:gd name="connsiteX0" fmla="*/ 14068 w 12203668"/>
              <a:gd name="connsiteY0" fmla="*/ 0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4848868 w 12203668"/>
              <a:gd name="connsiteY3" fmla="*/ 6858000 h 6871514"/>
              <a:gd name="connsiteX4" fmla="*/ 0 w 12203668"/>
              <a:gd name="connsiteY4" fmla="*/ 6871514 h 6871514"/>
              <a:gd name="connsiteX5" fmla="*/ 14068 w 12203668"/>
              <a:gd name="connsiteY5" fmla="*/ 0 h 6871514"/>
              <a:gd name="connsiteX0" fmla="*/ 14068 w 12203668"/>
              <a:gd name="connsiteY0" fmla="*/ 0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0 w 12203668"/>
              <a:gd name="connsiteY3" fmla="*/ 6871514 h 6871514"/>
              <a:gd name="connsiteX4" fmla="*/ 14068 w 12203668"/>
              <a:gd name="connsiteY4" fmla="*/ 0 h 6871514"/>
              <a:gd name="connsiteX0" fmla="*/ 4867421 w 12203668"/>
              <a:gd name="connsiteY0" fmla="*/ 70338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0 w 12203668"/>
              <a:gd name="connsiteY3" fmla="*/ 6871514 h 6871514"/>
              <a:gd name="connsiteX4" fmla="*/ 4867421 w 12203668"/>
              <a:gd name="connsiteY4" fmla="*/ 70338 h 6871514"/>
              <a:gd name="connsiteX0" fmla="*/ 1354 w 7337601"/>
              <a:gd name="connsiteY0" fmla="*/ 70338 h 6871514"/>
              <a:gd name="connsiteX1" fmla="*/ 7337601 w 7337601"/>
              <a:gd name="connsiteY1" fmla="*/ 0 h 6871514"/>
              <a:gd name="connsiteX2" fmla="*/ 7337601 w 7337601"/>
              <a:gd name="connsiteY2" fmla="*/ 6858000 h 6871514"/>
              <a:gd name="connsiteX3" fmla="*/ 1355 w 7337601"/>
              <a:gd name="connsiteY3" fmla="*/ 6871514 h 6871514"/>
              <a:gd name="connsiteX4" fmla="*/ 1354 w 7337601"/>
              <a:gd name="connsiteY4" fmla="*/ 70338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6498 w 7338404"/>
              <a:gd name="connsiteY0" fmla="*/ 4340 h 6871514"/>
              <a:gd name="connsiteX1" fmla="*/ 7338404 w 7338404"/>
              <a:gd name="connsiteY1" fmla="*/ 0 h 6871514"/>
              <a:gd name="connsiteX2" fmla="*/ 7338404 w 7338404"/>
              <a:gd name="connsiteY2" fmla="*/ 6858000 h 6871514"/>
              <a:gd name="connsiteX3" fmla="*/ 2158 w 7338404"/>
              <a:gd name="connsiteY3" fmla="*/ 6871514 h 6871514"/>
              <a:gd name="connsiteX4" fmla="*/ 6498 w 7338404"/>
              <a:gd name="connsiteY4" fmla="*/ 4340 h 687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38404" h="6871514">
                <a:moveTo>
                  <a:pt x="6498" y="4340"/>
                </a:moveTo>
                <a:lnTo>
                  <a:pt x="7338404" y="0"/>
                </a:lnTo>
                <a:lnTo>
                  <a:pt x="7338404" y="6858000"/>
                </a:lnTo>
                <a:lnTo>
                  <a:pt x="2158" y="6871514"/>
                </a:lnTo>
                <a:cubicBezTo>
                  <a:pt x="6847" y="4581009"/>
                  <a:pt x="-7919" y="252036"/>
                  <a:pt x="6498" y="4340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noFill/>
          </a:ln>
        </p:spPr>
        <p:txBody>
          <a:bodyPr vert="horz" wrap="square" lIns="0" tIns="864000" rIns="0" anchor="ctr" anchorCtr="1">
            <a:noAutofit/>
          </a:bodyPr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068876-8E35-2A4B-9CF5-2EDE897786B3}"/>
              </a:ext>
            </a:extLst>
          </p:cNvPr>
          <p:cNvSpPr/>
          <p:nvPr userDrawn="1"/>
        </p:nvSpPr>
        <p:spPr>
          <a:xfrm>
            <a:off x="0" y="0"/>
            <a:ext cx="4856677" cy="6871514"/>
          </a:xfrm>
          <a:prstGeom prst="rect">
            <a:avLst/>
          </a:prstGeom>
          <a:solidFill>
            <a:srgbClr val="FFC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599"/>
            <a:ext cx="3553200" cy="1882111"/>
          </a:xfrm>
        </p:spPr>
        <p:txBody>
          <a:bodyPr/>
          <a:lstStyle>
            <a:lvl1pPr>
              <a:defRPr sz="4400" baseline="0">
                <a:solidFill>
                  <a:schemeClr val="bg1"/>
                </a:solidFill>
                <a:latin typeface="DR Publik Condensed Bold" pitchFamily="2" charset="0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F013AE7-E45F-48B4-A77A-52DD7DFC547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8557BF-C7A1-4015-90FF-04D6F3810327}" type="datetime2">
              <a:rPr lang="en-GB" smtClean="0"/>
              <a:pPr/>
              <a:t>Monday 2 September 2024</a:t>
            </a:fld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26721A4-B998-43D8-87BD-0D0078726A5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1" name="Footer Placeholder 4" hidden="1">
            <a:extLst>
              <a:ext uri="{FF2B5EF4-FFF2-40B4-BE49-F238E27FC236}">
                <a16:creationId xmlns:a16="http://schemas.microsoft.com/office/drawing/2014/main" id="{9DDFBAA5-01C1-46C9-924F-750335F38C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CF4809A9-657E-4D43-A731-A0DC526AE9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2182" y="3398400"/>
            <a:ext cx="3520800" cy="1882111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C95EE3EA-FF69-F046-B5DE-F051880667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1" y="494855"/>
            <a:ext cx="384990" cy="3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047">
          <p15:clr>
            <a:srgbClr val="A4A3A4"/>
          </p15:clr>
        </p15:guide>
        <p15:guide id="3" pos="2777">
          <p15:clr>
            <a:srgbClr val="A4A3A4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6 overskri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E491671-4A5E-4699-9E4C-F7EDDB0DFBB9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91200"/>
          </a:xfrm>
        </p:spPr>
        <p:txBody>
          <a:bodyPr anchor="t" anchorCtr="0"/>
          <a:lstStyle>
            <a:lvl1pPr algn="l">
              <a:lnSpc>
                <a:spcPts val="10000"/>
              </a:lnSpc>
              <a:defRPr lang="da-DK" sz="10000" b="1" kern="1200" baseline="0" dirty="0">
                <a:solidFill>
                  <a:schemeClr val="bg1"/>
                </a:solidFill>
                <a:latin typeface="DR Publik Condensed Bold" pitchFamily="2" charset="0"/>
                <a:ea typeface="+mj-ea"/>
                <a:cs typeface="+mj-cs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B38852-3D41-4CB9-85F3-5A0A9D8A3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AF2010-1192-49FB-8CE0-4FA649DD0821}" type="datetime2">
              <a:rPr lang="en-GB" smtClean="0"/>
              <a:pPr/>
              <a:t>Monday 2 September 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BE1EE5-5A8A-470E-879D-CB8A94E1F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7C2F2-7524-43B4-AB5C-09639EB18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D47ED988-E9B1-5449-97F0-8448A9CC65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1" y="494855"/>
            <a:ext cx="384990" cy="384990"/>
          </a:xfrm>
          <a:prstGeom prst="rect">
            <a:avLst/>
          </a:prstGeom>
        </p:spPr>
      </p:pic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F8E8D3D-F897-FB92-04E3-48EF8AD6A4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27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789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8 Fors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3644D421-970A-48AE-9473-BA0BD1F8AECF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CDB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2000" y="4269600"/>
            <a:ext cx="9108000" cy="288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rgbClr val="643200"/>
                </a:solidFill>
              </a:defRPr>
            </a:lvl1pPr>
            <a:lvl2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CF302F6-EF8E-4C2D-9E71-00B1257C1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4538030"/>
            <a:ext cx="9108000" cy="28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rgbClr val="643200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2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en-U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da-DK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da-DK" dirty="0"/>
              <a:t>Klik for at tilføje navn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4ACC6-E94E-40A3-AB9B-2235B0C15B4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BE37CA-6C18-48CF-BA10-740427EDB804}" type="datetime2">
              <a:rPr lang="en-GB" smtClean="0"/>
              <a:pPr/>
              <a:t>Monday 2 September 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AE407-441C-40BF-8CED-5327D5DC854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EA4BAC0-3CF9-45C3-99FC-D0BE3F14DB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0" name="Picture 19" descr="A picture containing sitting, computer, computer, food&#10;&#10;Description automatically generated">
            <a:extLst>
              <a:ext uri="{FF2B5EF4-FFF2-40B4-BE49-F238E27FC236}">
                <a16:creationId xmlns:a16="http://schemas.microsoft.com/office/drawing/2014/main" id="{BAC44D5D-C167-4648-89CF-0E47C72EA5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958" y="7679948"/>
            <a:ext cx="6858000" cy="6858000"/>
          </a:xfrm>
          <a:prstGeom prst="rect">
            <a:avLst/>
          </a:prstGeom>
        </p:spPr>
      </p:pic>
      <p:pic>
        <p:nvPicPr>
          <p:cNvPr id="32" name="Picture 31" descr="A close up of a sign&#10;&#10;Description automatically generated">
            <a:extLst>
              <a:ext uri="{FF2B5EF4-FFF2-40B4-BE49-F238E27FC236}">
                <a16:creationId xmlns:a16="http://schemas.microsoft.com/office/drawing/2014/main" id="{4C2E0B9E-40FB-8B48-B734-B98DDCBEC5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1076"/>
            <a:ext cx="384991" cy="38499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E6A7AB2-E547-FF04-4DAC-6EA8600A2660}"/>
              </a:ext>
            </a:extLst>
          </p:cNvPr>
          <p:cNvSpPr/>
          <p:nvPr userDrawn="1"/>
        </p:nvSpPr>
        <p:spPr>
          <a:xfrm>
            <a:off x="4442791" y="805071"/>
            <a:ext cx="7325139" cy="5377070"/>
          </a:xfrm>
          <a:prstGeom prst="ellipse">
            <a:avLst/>
          </a:prstGeom>
          <a:solidFill>
            <a:srgbClr val="321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33600"/>
          </a:xfrm>
        </p:spPr>
        <p:txBody>
          <a:bodyPr anchor="t" anchorCtr="0"/>
          <a:lstStyle>
            <a:lvl1pPr algn="l">
              <a:lnSpc>
                <a:spcPts val="10000"/>
              </a:lnSpc>
              <a:defRPr sz="10000" b="1" i="0" baseline="0">
                <a:solidFill>
                  <a:srgbClr val="D2551E"/>
                </a:solidFill>
                <a:latin typeface="DR Publik Condensed Bold" pitchFamily="2" charset="77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2771224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8 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-1200" y="0"/>
            <a:ext cx="12193200" cy="6858000"/>
          </a:xfrm>
          <a:prstGeom prst="rect">
            <a:avLst/>
          </a:prstGeom>
          <a:solidFill>
            <a:srgbClr val="C88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 b="1" i="0" baseline="0">
                <a:solidFill>
                  <a:srgbClr val="E4F3A5"/>
                </a:solidFill>
                <a:latin typeface="DR Publik Condensed Bold" pitchFamily="2" charset="77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814CE71-E9FC-454C-AB3F-F1570C0499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9108000" cy="27324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rgbClr val="643200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rgbClr val="643200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rgbClr val="643200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rgbClr val="643200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rgbClr val="643200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rgbClr val="643200"/>
                </a:solidFill>
                <a:latin typeface="+mn-lt"/>
              </a:defRPr>
            </a:lvl6pPr>
            <a:lvl7pPr>
              <a:defRPr>
                <a:solidFill>
                  <a:srgbClr val="643200"/>
                </a:solidFill>
              </a:defRPr>
            </a:lvl7pPr>
            <a:lvl8pPr>
              <a:defRPr>
                <a:solidFill>
                  <a:srgbClr val="643200"/>
                </a:solidFill>
              </a:defRPr>
            </a:lvl8pPr>
            <a:lvl9pPr>
              <a:defRPr>
                <a:solidFill>
                  <a:srgbClr val="643200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AD9A2C8-70F6-4728-A3EB-EBB4C5B2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E69521-7214-4433-847C-F261054E4A6F}" type="datetime2">
              <a:rPr lang="en-GB" smtClean="0"/>
              <a:pPr/>
              <a:t>Monday 2 September 2024</a:t>
            </a:fld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F51B27F-9F7E-4627-B751-839D1240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DK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915A674-86DB-40CD-9171-02994A27D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161F4E2D-34DB-2E4B-8FD2-7C29B21B5E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1076"/>
            <a:ext cx="384991" cy="38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61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8 Indhold 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F09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rgbClr val="00002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600"/>
            <a:ext cx="4814600" cy="1299600"/>
          </a:xfrm>
        </p:spPr>
        <p:txBody>
          <a:bodyPr/>
          <a:lstStyle>
            <a:lvl1pPr>
              <a:defRPr sz="4400" b="1" i="0" baseline="0">
                <a:solidFill>
                  <a:srgbClr val="321478"/>
                </a:solidFill>
                <a:latin typeface="DR Publik Condensed Bold" pitchFamily="2" charset="77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EEEECA-F992-4D0F-8B2F-3EFFF91BA03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268166-3DFE-4A2A-9A01-918C1B092EC1}" type="datetime2">
              <a:rPr lang="da-DK" smtClean="0"/>
              <a:t>2. september 2024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30D96-D974-4299-8B4F-C01714B2F95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3BC0E0-97BF-47EA-B706-6723B3373E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E36C1147-F35B-4511-B3A7-FC694EECC3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2782800"/>
            <a:ext cx="4782200" cy="33480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rgbClr val="643200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rgbClr val="643200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rgbClr val="643200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rgbClr val="643200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rgbClr val="643200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rgbClr val="643200"/>
                </a:solidFill>
                <a:latin typeface="+mn-lt"/>
              </a:defRPr>
            </a:lvl6pPr>
            <a:lvl7pPr>
              <a:defRPr>
                <a:solidFill>
                  <a:srgbClr val="643200"/>
                </a:solidFill>
              </a:defRPr>
            </a:lvl7pPr>
            <a:lvl8pPr>
              <a:defRPr>
                <a:solidFill>
                  <a:srgbClr val="643200"/>
                </a:solidFill>
              </a:defRPr>
            </a:lvl8pPr>
            <a:lvl9pPr>
              <a:defRPr>
                <a:solidFill>
                  <a:srgbClr val="643200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3070768-460A-4E81-92FB-A7A2D05DC9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44800" y="2782800"/>
            <a:ext cx="4950000" cy="33480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rgbClr val="643200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rgbClr val="643200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rgbClr val="643200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rgbClr val="643200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rgbClr val="643200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rgbClr val="643200"/>
                </a:solidFill>
                <a:latin typeface="+mn-lt"/>
              </a:defRPr>
            </a:lvl6pPr>
            <a:lvl7pPr>
              <a:defRPr>
                <a:solidFill>
                  <a:srgbClr val="643200"/>
                </a:solidFill>
              </a:defRPr>
            </a:lvl7pPr>
            <a:lvl8pPr>
              <a:defRPr>
                <a:solidFill>
                  <a:srgbClr val="643200"/>
                </a:solidFill>
              </a:defRPr>
            </a:lvl8pPr>
            <a:lvl9pPr>
              <a:defRPr>
                <a:solidFill>
                  <a:srgbClr val="643200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1BB2941F-32F3-C14F-8A16-FEF3B20E47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1076"/>
            <a:ext cx="384991" cy="38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19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  <p15:guide id="2" pos="3570">
          <p15:clr>
            <a:srgbClr val="A4A3A4"/>
          </p15:clr>
        </p15:guide>
        <p15:guide id="3" pos="7242">
          <p15:clr>
            <a:srgbClr val="A4A3A4"/>
          </p15:clr>
        </p15:guide>
        <p15:guide id="4" orient="horz" pos="1754">
          <p15:clr>
            <a:srgbClr val="A4A3A4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8 Indhold og bille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EF02EC3-ABA0-41E9-8F36-ED462535ED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56677" y="451"/>
            <a:ext cx="7335322" cy="6858000"/>
          </a:xfrm>
          <a:custGeom>
            <a:avLst/>
            <a:gdLst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4834800 w 12189600"/>
              <a:gd name="connsiteY4" fmla="*/ 738000 h 6858000"/>
              <a:gd name="connsiteX5" fmla="*/ 1962780 w 12189600"/>
              <a:gd name="connsiteY5" fmla="*/ 738000 h 6858000"/>
              <a:gd name="connsiteX6" fmla="*/ 1962780 w 12189600"/>
              <a:gd name="connsiteY6" fmla="*/ 568257 h 6858000"/>
              <a:gd name="connsiteX7" fmla="*/ 882780 w 12189600"/>
              <a:gd name="connsiteY7" fmla="*/ 568257 h 6858000"/>
              <a:gd name="connsiteX8" fmla="*/ 882780 w 12189600"/>
              <a:gd name="connsiteY8" fmla="*/ 738000 h 6858000"/>
              <a:gd name="connsiteX9" fmla="*/ 0 w 12189600"/>
              <a:gd name="connsiteY9" fmla="*/ 73800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1962780 w 12189600"/>
              <a:gd name="connsiteY4" fmla="*/ 738000 h 6858000"/>
              <a:gd name="connsiteX5" fmla="*/ 1962780 w 12189600"/>
              <a:gd name="connsiteY5" fmla="*/ 568257 h 6858000"/>
              <a:gd name="connsiteX6" fmla="*/ 882780 w 12189600"/>
              <a:gd name="connsiteY6" fmla="*/ 568257 h 6858000"/>
              <a:gd name="connsiteX7" fmla="*/ 882780 w 12189600"/>
              <a:gd name="connsiteY7" fmla="*/ 738000 h 6858000"/>
              <a:gd name="connsiteX8" fmla="*/ 0 w 12189600"/>
              <a:gd name="connsiteY8" fmla="*/ 738000 h 6858000"/>
              <a:gd name="connsiteX9" fmla="*/ 0 w 12189600"/>
              <a:gd name="connsiteY9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1962780 w 12189600"/>
              <a:gd name="connsiteY4" fmla="*/ 738000 h 6858000"/>
              <a:gd name="connsiteX5" fmla="*/ 882780 w 12189600"/>
              <a:gd name="connsiteY5" fmla="*/ 568257 h 6858000"/>
              <a:gd name="connsiteX6" fmla="*/ 882780 w 12189600"/>
              <a:gd name="connsiteY6" fmla="*/ 738000 h 6858000"/>
              <a:gd name="connsiteX7" fmla="*/ 0 w 12189600"/>
              <a:gd name="connsiteY7" fmla="*/ 738000 h 6858000"/>
              <a:gd name="connsiteX8" fmla="*/ 0 w 12189600"/>
              <a:gd name="connsiteY8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882780 w 12189600"/>
              <a:gd name="connsiteY4" fmla="*/ 568257 h 6858000"/>
              <a:gd name="connsiteX5" fmla="*/ 882780 w 12189600"/>
              <a:gd name="connsiteY5" fmla="*/ 738000 h 6858000"/>
              <a:gd name="connsiteX6" fmla="*/ 0 w 12189600"/>
              <a:gd name="connsiteY6" fmla="*/ 738000 h 6858000"/>
              <a:gd name="connsiteX7" fmla="*/ 0 w 12189600"/>
              <a:gd name="connsiteY7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882780 w 12189600"/>
              <a:gd name="connsiteY4" fmla="*/ 738000 h 6858000"/>
              <a:gd name="connsiteX5" fmla="*/ 0 w 12189600"/>
              <a:gd name="connsiteY5" fmla="*/ 738000 h 6858000"/>
              <a:gd name="connsiteX6" fmla="*/ 0 w 12189600"/>
              <a:gd name="connsiteY6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0 w 12189600"/>
              <a:gd name="connsiteY4" fmla="*/ 738000 h 6858000"/>
              <a:gd name="connsiteX5" fmla="*/ 0 w 12189600"/>
              <a:gd name="connsiteY5" fmla="*/ 0 h 6858000"/>
              <a:gd name="connsiteX0" fmla="*/ 14068 w 12203668"/>
              <a:gd name="connsiteY0" fmla="*/ 0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4848868 w 12203668"/>
              <a:gd name="connsiteY3" fmla="*/ 6858000 h 6871514"/>
              <a:gd name="connsiteX4" fmla="*/ 0 w 12203668"/>
              <a:gd name="connsiteY4" fmla="*/ 6871514 h 6871514"/>
              <a:gd name="connsiteX5" fmla="*/ 14068 w 12203668"/>
              <a:gd name="connsiteY5" fmla="*/ 0 h 6871514"/>
              <a:gd name="connsiteX0" fmla="*/ 14068 w 12203668"/>
              <a:gd name="connsiteY0" fmla="*/ 0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0 w 12203668"/>
              <a:gd name="connsiteY3" fmla="*/ 6871514 h 6871514"/>
              <a:gd name="connsiteX4" fmla="*/ 14068 w 12203668"/>
              <a:gd name="connsiteY4" fmla="*/ 0 h 6871514"/>
              <a:gd name="connsiteX0" fmla="*/ 4867421 w 12203668"/>
              <a:gd name="connsiteY0" fmla="*/ 70338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0 w 12203668"/>
              <a:gd name="connsiteY3" fmla="*/ 6871514 h 6871514"/>
              <a:gd name="connsiteX4" fmla="*/ 4867421 w 12203668"/>
              <a:gd name="connsiteY4" fmla="*/ 70338 h 6871514"/>
              <a:gd name="connsiteX0" fmla="*/ 1354 w 7337601"/>
              <a:gd name="connsiteY0" fmla="*/ 70338 h 6871514"/>
              <a:gd name="connsiteX1" fmla="*/ 7337601 w 7337601"/>
              <a:gd name="connsiteY1" fmla="*/ 0 h 6871514"/>
              <a:gd name="connsiteX2" fmla="*/ 7337601 w 7337601"/>
              <a:gd name="connsiteY2" fmla="*/ 6858000 h 6871514"/>
              <a:gd name="connsiteX3" fmla="*/ 1355 w 7337601"/>
              <a:gd name="connsiteY3" fmla="*/ 6871514 h 6871514"/>
              <a:gd name="connsiteX4" fmla="*/ 1354 w 7337601"/>
              <a:gd name="connsiteY4" fmla="*/ 70338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6498 w 7338404"/>
              <a:gd name="connsiteY0" fmla="*/ 4340 h 6871514"/>
              <a:gd name="connsiteX1" fmla="*/ 7338404 w 7338404"/>
              <a:gd name="connsiteY1" fmla="*/ 0 h 6871514"/>
              <a:gd name="connsiteX2" fmla="*/ 7338404 w 7338404"/>
              <a:gd name="connsiteY2" fmla="*/ 6858000 h 6871514"/>
              <a:gd name="connsiteX3" fmla="*/ 2158 w 7338404"/>
              <a:gd name="connsiteY3" fmla="*/ 6871514 h 6871514"/>
              <a:gd name="connsiteX4" fmla="*/ 6498 w 7338404"/>
              <a:gd name="connsiteY4" fmla="*/ 4340 h 687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38404" h="6871514">
                <a:moveTo>
                  <a:pt x="6498" y="4340"/>
                </a:moveTo>
                <a:lnTo>
                  <a:pt x="7338404" y="0"/>
                </a:lnTo>
                <a:lnTo>
                  <a:pt x="7338404" y="6858000"/>
                </a:lnTo>
                <a:lnTo>
                  <a:pt x="2158" y="6871514"/>
                </a:lnTo>
                <a:cubicBezTo>
                  <a:pt x="6847" y="4581009"/>
                  <a:pt x="-7919" y="252036"/>
                  <a:pt x="6498" y="4340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noFill/>
          </a:ln>
        </p:spPr>
        <p:txBody>
          <a:bodyPr vert="horz" wrap="square" lIns="0" tIns="864000" rIns="0" anchor="ctr" anchorCtr="1">
            <a:noAutofit/>
          </a:bodyPr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068876-8E35-2A4B-9CF5-2EDE897786B3}"/>
              </a:ext>
            </a:extLst>
          </p:cNvPr>
          <p:cNvSpPr/>
          <p:nvPr userDrawn="1"/>
        </p:nvSpPr>
        <p:spPr>
          <a:xfrm>
            <a:off x="0" y="0"/>
            <a:ext cx="4856677" cy="6871514"/>
          </a:xfrm>
          <a:prstGeom prst="rect">
            <a:avLst/>
          </a:prstGeom>
          <a:solidFill>
            <a:srgbClr val="643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599"/>
            <a:ext cx="3553200" cy="1882111"/>
          </a:xfrm>
        </p:spPr>
        <p:txBody>
          <a:bodyPr/>
          <a:lstStyle>
            <a:lvl1pPr>
              <a:defRPr sz="4400" b="1" i="0" baseline="0">
                <a:solidFill>
                  <a:srgbClr val="CDB4FF"/>
                </a:solidFill>
                <a:latin typeface="DR Publik Condensed Bold" pitchFamily="2" charset="77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F013AE7-E45F-48B4-A77A-52DD7DFC547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D8557BF-C7A1-4015-90FF-04D6F3810327}" type="datetime2">
              <a:rPr lang="da-DK" smtClean="0"/>
              <a:t>2. september 2024</a:t>
            </a:fld>
            <a:endParaRPr lang="da-DK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26721A4-B998-43D8-87BD-0D0078726A5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1" name="Footer Placeholder 4" hidden="1">
            <a:extLst>
              <a:ext uri="{FF2B5EF4-FFF2-40B4-BE49-F238E27FC236}">
                <a16:creationId xmlns:a16="http://schemas.microsoft.com/office/drawing/2014/main" id="{9DDFBAA5-01C1-46C9-924F-750335F38C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CF4809A9-657E-4D43-A731-A0DC526AE9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3520800" cy="1882111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rgbClr val="C88C4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rgbClr val="C88C4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rgbClr val="C88C4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rgbClr val="C88C4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rgbClr val="C88C4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rgbClr val="C88C41"/>
                </a:solidFill>
                <a:latin typeface="+mn-lt"/>
              </a:defRPr>
            </a:lvl6pPr>
            <a:lvl7pPr>
              <a:defRPr>
                <a:solidFill>
                  <a:srgbClr val="C88C41"/>
                </a:solidFill>
              </a:defRPr>
            </a:lvl7pPr>
            <a:lvl8pPr>
              <a:defRPr>
                <a:solidFill>
                  <a:srgbClr val="C88C41"/>
                </a:solidFill>
              </a:defRPr>
            </a:lvl8pPr>
            <a:lvl9pPr>
              <a:defRPr>
                <a:solidFill>
                  <a:srgbClr val="C88C4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61E49189-E73A-C44D-AE88-598E11DF3A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1076"/>
            <a:ext cx="384991" cy="38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311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047">
          <p15:clr>
            <a:srgbClr val="A4A3A4"/>
          </p15:clr>
        </p15:guide>
        <p15:guide id="3" pos="2777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2 Fors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3644D421-970A-48AE-9473-BA0BD1F8AECF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0027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33600"/>
          </a:xfrm>
        </p:spPr>
        <p:txBody>
          <a:bodyPr anchor="t" anchorCtr="0"/>
          <a:lstStyle>
            <a:lvl1pPr algn="l">
              <a:lnSpc>
                <a:spcPts val="10000"/>
              </a:lnSpc>
              <a:defRPr sz="10000" b="1" i="0" baseline="0">
                <a:solidFill>
                  <a:schemeClr val="tx1"/>
                </a:solidFill>
                <a:latin typeface="DR Publik SemiBold" pitchFamily="2" charset="77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2000" y="4269600"/>
            <a:ext cx="9108000" cy="288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1pPr>
            <a:lvl2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CF302F6-EF8E-4C2D-9E71-00B1257C1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4538030"/>
            <a:ext cx="9108000" cy="28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2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en-U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da-DK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da-DK" dirty="0"/>
              <a:t>Klik for at tilføje navn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4ACC6-E94E-40A3-AB9B-2235B0C15B4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BE37CA-6C18-48CF-BA10-740427EDB804}" type="datetime2">
              <a:rPr lang="en-GB" smtClean="0"/>
              <a:pPr/>
              <a:t>Monday 2 September 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AE407-441C-40BF-8CED-5327D5DC854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EA4BAC0-3CF9-45C3-99FC-D0BE3F14DB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EB83352-E9E4-DB42-9BFC-FB061EC16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3475"/>
            <a:ext cx="384820" cy="38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391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8 overskri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E491671-4A5E-4699-9E4C-F7EDDB0DFBB9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B38852-3D41-4CB9-85F3-5A0A9D8A3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AF2010-1192-49FB-8CE0-4FA649DD0821}" type="datetime2">
              <a:rPr lang="en-GB" smtClean="0"/>
              <a:pPr/>
              <a:t>Monday 2 September 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BE1EE5-5A8A-470E-879D-CB8A94E1F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7C2F2-7524-43B4-AB5C-09639EB18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91200"/>
          </a:xfrm>
        </p:spPr>
        <p:txBody>
          <a:bodyPr anchor="t" anchorCtr="0"/>
          <a:lstStyle>
            <a:lvl1pPr algn="l">
              <a:lnSpc>
                <a:spcPts val="10000"/>
              </a:lnSpc>
              <a:defRPr lang="da-DK" sz="10000" b="1" i="0" kern="1200" baseline="0" dirty="0">
                <a:solidFill>
                  <a:srgbClr val="7C7237"/>
                </a:solidFill>
                <a:latin typeface="DR Publik Condensed Bold" pitchFamily="2" charset="77"/>
                <a:ea typeface="+mj-ea"/>
                <a:cs typeface="+mj-cs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FFE51ECC-8F97-CB4F-910D-5BCC179596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1076"/>
            <a:ext cx="384991" cy="38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41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TV Forside farveri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3644D421-970A-48AE-9473-BA0BD1F8AECF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33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3CDA4AF-8731-241E-7703-8440645185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79164" y="465899"/>
            <a:ext cx="6095999" cy="592620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2000" y="4269600"/>
            <a:ext cx="9108000" cy="288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1pPr>
            <a:lvl2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CF302F6-EF8E-4C2D-9E71-00B1257C1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4538030"/>
            <a:ext cx="9108000" cy="28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2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en-U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da-DK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da-DK" dirty="0"/>
              <a:t>Klik for at tilføje navn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4ACC6-E94E-40A3-AB9B-2235B0C15B4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BE37CA-6C18-48CF-BA10-740427EDB804}" type="datetime2">
              <a:rPr lang="en-GB" smtClean="0"/>
              <a:pPr/>
              <a:t>Monday 2 September 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AE407-441C-40BF-8CED-5327D5DC854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EA4BAC0-3CF9-45C3-99FC-D0BE3F14DB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33600"/>
          </a:xfrm>
        </p:spPr>
        <p:txBody>
          <a:bodyPr anchor="t" anchorCtr="0"/>
          <a:lstStyle>
            <a:lvl1pPr algn="l">
              <a:lnSpc>
                <a:spcPts val="10000"/>
              </a:lnSpc>
              <a:defRPr sz="10000" b="1" i="0" baseline="0">
                <a:solidFill>
                  <a:schemeClr val="tx1"/>
                </a:solidFill>
                <a:latin typeface="DR Publik SemiBold" pitchFamily="2" charset="77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pic>
        <p:nvPicPr>
          <p:cNvPr id="10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F3E3DB04-509E-AB45-B155-CEF1B3EC94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1076"/>
            <a:ext cx="384991" cy="38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866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RTV Forside farveri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3644D421-970A-48AE-9473-BA0BD1F8AECF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33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5" name="Picture Placeholder 16">
            <a:extLst>
              <a:ext uri="{FF2B5EF4-FFF2-40B4-BE49-F238E27FC236}">
                <a16:creationId xmlns:a16="http://schemas.microsoft.com/office/drawing/2014/main" id="{05C91E56-A5D4-D45D-B4D0-40ABE7B9CDF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579164" y="0"/>
            <a:ext cx="4741453" cy="6858000"/>
          </a:xfrm>
          <a:custGeom>
            <a:avLst/>
            <a:gdLst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4834800 w 12189600"/>
              <a:gd name="connsiteY4" fmla="*/ 738000 h 6858000"/>
              <a:gd name="connsiteX5" fmla="*/ 1962780 w 12189600"/>
              <a:gd name="connsiteY5" fmla="*/ 738000 h 6858000"/>
              <a:gd name="connsiteX6" fmla="*/ 1962780 w 12189600"/>
              <a:gd name="connsiteY6" fmla="*/ 568257 h 6858000"/>
              <a:gd name="connsiteX7" fmla="*/ 882780 w 12189600"/>
              <a:gd name="connsiteY7" fmla="*/ 568257 h 6858000"/>
              <a:gd name="connsiteX8" fmla="*/ 882780 w 12189600"/>
              <a:gd name="connsiteY8" fmla="*/ 738000 h 6858000"/>
              <a:gd name="connsiteX9" fmla="*/ 0 w 12189600"/>
              <a:gd name="connsiteY9" fmla="*/ 73800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1962780 w 12189600"/>
              <a:gd name="connsiteY4" fmla="*/ 738000 h 6858000"/>
              <a:gd name="connsiteX5" fmla="*/ 1962780 w 12189600"/>
              <a:gd name="connsiteY5" fmla="*/ 568257 h 6858000"/>
              <a:gd name="connsiteX6" fmla="*/ 882780 w 12189600"/>
              <a:gd name="connsiteY6" fmla="*/ 568257 h 6858000"/>
              <a:gd name="connsiteX7" fmla="*/ 882780 w 12189600"/>
              <a:gd name="connsiteY7" fmla="*/ 738000 h 6858000"/>
              <a:gd name="connsiteX8" fmla="*/ 0 w 12189600"/>
              <a:gd name="connsiteY8" fmla="*/ 738000 h 6858000"/>
              <a:gd name="connsiteX9" fmla="*/ 0 w 12189600"/>
              <a:gd name="connsiteY9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1962780 w 12189600"/>
              <a:gd name="connsiteY4" fmla="*/ 738000 h 6858000"/>
              <a:gd name="connsiteX5" fmla="*/ 882780 w 12189600"/>
              <a:gd name="connsiteY5" fmla="*/ 568257 h 6858000"/>
              <a:gd name="connsiteX6" fmla="*/ 882780 w 12189600"/>
              <a:gd name="connsiteY6" fmla="*/ 738000 h 6858000"/>
              <a:gd name="connsiteX7" fmla="*/ 0 w 12189600"/>
              <a:gd name="connsiteY7" fmla="*/ 738000 h 6858000"/>
              <a:gd name="connsiteX8" fmla="*/ 0 w 12189600"/>
              <a:gd name="connsiteY8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882780 w 12189600"/>
              <a:gd name="connsiteY4" fmla="*/ 568257 h 6858000"/>
              <a:gd name="connsiteX5" fmla="*/ 882780 w 12189600"/>
              <a:gd name="connsiteY5" fmla="*/ 738000 h 6858000"/>
              <a:gd name="connsiteX6" fmla="*/ 0 w 12189600"/>
              <a:gd name="connsiteY6" fmla="*/ 738000 h 6858000"/>
              <a:gd name="connsiteX7" fmla="*/ 0 w 12189600"/>
              <a:gd name="connsiteY7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882780 w 12189600"/>
              <a:gd name="connsiteY4" fmla="*/ 738000 h 6858000"/>
              <a:gd name="connsiteX5" fmla="*/ 0 w 12189600"/>
              <a:gd name="connsiteY5" fmla="*/ 738000 h 6858000"/>
              <a:gd name="connsiteX6" fmla="*/ 0 w 12189600"/>
              <a:gd name="connsiteY6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0 w 12189600"/>
              <a:gd name="connsiteY4" fmla="*/ 738000 h 6858000"/>
              <a:gd name="connsiteX5" fmla="*/ 0 w 12189600"/>
              <a:gd name="connsiteY5" fmla="*/ 0 h 6858000"/>
              <a:gd name="connsiteX0" fmla="*/ 14068 w 12203668"/>
              <a:gd name="connsiteY0" fmla="*/ 0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4848868 w 12203668"/>
              <a:gd name="connsiteY3" fmla="*/ 6858000 h 6871514"/>
              <a:gd name="connsiteX4" fmla="*/ 0 w 12203668"/>
              <a:gd name="connsiteY4" fmla="*/ 6871514 h 6871514"/>
              <a:gd name="connsiteX5" fmla="*/ 14068 w 12203668"/>
              <a:gd name="connsiteY5" fmla="*/ 0 h 6871514"/>
              <a:gd name="connsiteX0" fmla="*/ 14068 w 12203668"/>
              <a:gd name="connsiteY0" fmla="*/ 0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0 w 12203668"/>
              <a:gd name="connsiteY3" fmla="*/ 6871514 h 6871514"/>
              <a:gd name="connsiteX4" fmla="*/ 14068 w 12203668"/>
              <a:gd name="connsiteY4" fmla="*/ 0 h 6871514"/>
              <a:gd name="connsiteX0" fmla="*/ 4867421 w 12203668"/>
              <a:gd name="connsiteY0" fmla="*/ 70338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0 w 12203668"/>
              <a:gd name="connsiteY3" fmla="*/ 6871514 h 6871514"/>
              <a:gd name="connsiteX4" fmla="*/ 4867421 w 12203668"/>
              <a:gd name="connsiteY4" fmla="*/ 70338 h 6871514"/>
              <a:gd name="connsiteX0" fmla="*/ 1354 w 7337601"/>
              <a:gd name="connsiteY0" fmla="*/ 70338 h 6871514"/>
              <a:gd name="connsiteX1" fmla="*/ 7337601 w 7337601"/>
              <a:gd name="connsiteY1" fmla="*/ 0 h 6871514"/>
              <a:gd name="connsiteX2" fmla="*/ 7337601 w 7337601"/>
              <a:gd name="connsiteY2" fmla="*/ 6858000 h 6871514"/>
              <a:gd name="connsiteX3" fmla="*/ 1355 w 7337601"/>
              <a:gd name="connsiteY3" fmla="*/ 6871514 h 6871514"/>
              <a:gd name="connsiteX4" fmla="*/ 1354 w 7337601"/>
              <a:gd name="connsiteY4" fmla="*/ 70338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6498 w 7338404"/>
              <a:gd name="connsiteY0" fmla="*/ 4340 h 6871514"/>
              <a:gd name="connsiteX1" fmla="*/ 7338404 w 7338404"/>
              <a:gd name="connsiteY1" fmla="*/ 0 h 6871514"/>
              <a:gd name="connsiteX2" fmla="*/ 7338404 w 7338404"/>
              <a:gd name="connsiteY2" fmla="*/ 6858000 h 6871514"/>
              <a:gd name="connsiteX3" fmla="*/ 2158 w 7338404"/>
              <a:gd name="connsiteY3" fmla="*/ 6871514 h 6871514"/>
              <a:gd name="connsiteX4" fmla="*/ 6498 w 7338404"/>
              <a:gd name="connsiteY4" fmla="*/ 4340 h 687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38404" h="6871514">
                <a:moveTo>
                  <a:pt x="6498" y="4340"/>
                </a:moveTo>
                <a:lnTo>
                  <a:pt x="7338404" y="0"/>
                </a:lnTo>
                <a:lnTo>
                  <a:pt x="7338404" y="6858000"/>
                </a:lnTo>
                <a:lnTo>
                  <a:pt x="2158" y="6871514"/>
                </a:lnTo>
                <a:cubicBezTo>
                  <a:pt x="6847" y="4581009"/>
                  <a:pt x="-7919" y="252036"/>
                  <a:pt x="6498" y="4340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noFill/>
          </a:ln>
        </p:spPr>
        <p:txBody>
          <a:bodyPr vert="horz" wrap="square" lIns="0" tIns="864000" rIns="0" anchor="ctr" anchorCtr="1">
            <a:noAutofit/>
          </a:bodyPr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11" name="Ligebenet trapez 10">
            <a:extLst>
              <a:ext uri="{FF2B5EF4-FFF2-40B4-BE49-F238E27FC236}">
                <a16:creationId xmlns:a16="http://schemas.microsoft.com/office/drawing/2014/main" id="{4AFE1737-6149-D5D1-F965-D37041B74F5D}"/>
              </a:ext>
            </a:extLst>
          </p:cNvPr>
          <p:cNvSpPr/>
          <p:nvPr userDrawn="1"/>
        </p:nvSpPr>
        <p:spPr>
          <a:xfrm rot="16200000">
            <a:off x="7489747" y="3073067"/>
            <a:ext cx="6394610" cy="732868"/>
          </a:xfrm>
          <a:prstGeom prst="trapezoid">
            <a:avLst>
              <a:gd name="adj" fmla="val 17098"/>
            </a:avLst>
          </a:prstGeom>
          <a:solidFill>
            <a:srgbClr val="CC00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3" name="Ligebenet trapez 12">
            <a:extLst>
              <a:ext uri="{FF2B5EF4-FFF2-40B4-BE49-F238E27FC236}">
                <a16:creationId xmlns:a16="http://schemas.microsoft.com/office/drawing/2014/main" id="{ADE7B5D0-214F-90EC-F300-417E1A513607}"/>
              </a:ext>
            </a:extLst>
          </p:cNvPr>
          <p:cNvSpPr/>
          <p:nvPr userDrawn="1"/>
        </p:nvSpPr>
        <p:spPr>
          <a:xfrm rot="16200000">
            <a:off x="8578567" y="3126504"/>
            <a:ext cx="5581721" cy="631886"/>
          </a:xfrm>
          <a:prstGeom prst="trapezoid">
            <a:avLst>
              <a:gd name="adj" fmla="val 16189"/>
            </a:avLst>
          </a:prstGeom>
          <a:solidFill>
            <a:srgbClr val="99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2000" y="4269600"/>
            <a:ext cx="9108000" cy="288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1pPr>
            <a:lvl2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CF302F6-EF8E-4C2D-9E71-00B1257C1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4538030"/>
            <a:ext cx="9108000" cy="28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2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en-U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da-DK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da-DK" dirty="0"/>
              <a:t>Klik for at tilføje navn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4ACC6-E94E-40A3-AB9B-2235B0C15B4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BE37CA-6C18-48CF-BA10-740427EDB804}" type="datetime2">
              <a:rPr lang="en-GB" smtClean="0"/>
              <a:pPr/>
              <a:t>Monday 2 September 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AE407-441C-40BF-8CED-5327D5DC854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EA4BAC0-3CF9-45C3-99FC-D0BE3F14DB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33600"/>
          </a:xfrm>
        </p:spPr>
        <p:txBody>
          <a:bodyPr anchor="t" anchorCtr="0"/>
          <a:lstStyle>
            <a:lvl1pPr algn="l">
              <a:lnSpc>
                <a:spcPts val="10000"/>
              </a:lnSpc>
              <a:defRPr sz="10000" b="1" i="0" baseline="0">
                <a:solidFill>
                  <a:schemeClr val="tx1"/>
                </a:solidFill>
                <a:latin typeface="DR Publik SemiBold" pitchFamily="2" charset="77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pic>
        <p:nvPicPr>
          <p:cNvPr id="10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F3E3DB04-509E-AB45-B155-CEF1B3EC94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1076"/>
            <a:ext cx="384991" cy="384991"/>
          </a:xfrm>
          <a:prstGeom prst="rect">
            <a:avLst/>
          </a:prstGeom>
        </p:spPr>
      </p:pic>
      <p:sp>
        <p:nvSpPr>
          <p:cNvPr id="16" name="Retvinklet trekant 15">
            <a:extLst>
              <a:ext uri="{FF2B5EF4-FFF2-40B4-BE49-F238E27FC236}">
                <a16:creationId xmlns:a16="http://schemas.microsoft.com/office/drawing/2014/main" id="{4EF4C9E5-4DE6-0E62-A30E-376BD83A153D}"/>
              </a:ext>
            </a:extLst>
          </p:cNvPr>
          <p:cNvSpPr/>
          <p:nvPr userDrawn="1"/>
        </p:nvSpPr>
        <p:spPr>
          <a:xfrm flipV="1">
            <a:off x="5579164" y="-262221"/>
            <a:ext cx="4741453" cy="963469"/>
          </a:xfrm>
          <a:prstGeom prst="rtTriangle">
            <a:avLst/>
          </a:prstGeom>
          <a:solidFill>
            <a:srgbClr val="33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Retvinklet trekant 17">
            <a:extLst>
              <a:ext uri="{FF2B5EF4-FFF2-40B4-BE49-F238E27FC236}">
                <a16:creationId xmlns:a16="http://schemas.microsoft.com/office/drawing/2014/main" id="{0FA4979C-BD24-4BE8-1C64-2900E61AF1DF}"/>
              </a:ext>
            </a:extLst>
          </p:cNvPr>
          <p:cNvSpPr/>
          <p:nvPr userDrawn="1"/>
        </p:nvSpPr>
        <p:spPr>
          <a:xfrm>
            <a:off x="5579164" y="6183641"/>
            <a:ext cx="4741453" cy="963469"/>
          </a:xfrm>
          <a:prstGeom prst="rtTriangle">
            <a:avLst/>
          </a:prstGeom>
          <a:solidFill>
            <a:srgbClr val="33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890461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TV Agenda farveri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ckground">
            <a:extLst>
              <a:ext uri="{FF2B5EF4-FFF2-40B4-BE49-F238E27FC236}">
                <a16:creationId xmlns:a16="http://schemas.microsoft.com/office/drawing/2014/main" id="{6E349AB9-04D0-0B2C-5F74-3820B60EA54C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33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3CDF804D-8964-37BA-AFF4-4B0BBF4E88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91903" y="4919870"/>
            <a:ext cx="530479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 b="1" i="0" baseline="0">
                <a:solidFill>
                  <a:schemeClr val="tx1"/>
                </a:solidFill>
                <a:latin typeface="DR Publik SemiBold" pitchFamily="2" charset="77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814CE71-E9FC-454C-AB3F-F1570C0499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9108000" cy="27324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000" b="0" i="0">
                <a:solidFill>
                  <a:schemeClr val="tx1"/>
                </a:solidFill>
                <a:latin typeface="DR Publik" pitchFamily="2" charset="77"/>
              </a:defRPr>
            </a:lvl1pPr>
            <a:lvl2pPr marL="504000" indent="-252000">
              <a:lnSpc>
                <a:spcPct val="83000"/>
              </a:lnSpc>
              <a:defRPr sz="2000" b="0" i="0">
                <a:solidFill>
                  <a:schemeClr val="tx1"/>
                </a:solidFill>
                <a:latin typeface="DR Publik" pitchFamily="2" charset="77"/>
              </a:defRPr>
            </a:lvl2pPr>
            <a:lvl3pPr marL="756000" indent="-252000">
              <a:lnSpc>
                <a:spcPct val="83000"/>
              </a:lnSpc>
              <a:defRPr sz="2000" b="0" i="0">
                <a:solidFill>
                  <a:schemeClr val="tx1"/>
                </a:solidFill>
                <a:latin typeface="DR Publik" pitchFamily="2" charset="77"/>
              </a:defRPr>
            </a:lvl3pPr>
            <a:lvl4pPr marL="180000" indent="-180000">
              <a:lnSpc>
                <a:spcPct val="100000"/>
              </a:lnSpc>
              <a:defRPr sz="16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600" b="0">
                <a:solidFill>
                  <a:schemeClr val="tx1"/>
                </a:solidFill>
                <a:latin typeface="+mn-lt"/>
              </a:defRPr>
            </a:lvl5pPr>
            <a:lvl6pPr marL="36000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buNone/>
              <a:defRPr>
                <a:solidFill>
                  <a:schemeClr val="tx1"/>
                </a:solidFill>
              </a:defRPr>
            </a:lvl7pPr>
            <a:lvl8pPr>
              <a:buNone/>
              <a:defRPr>
                <a:solidFill>
                  <a:schemeClr val="tx1"/>
                </a:solidFill>
              </a:defRPr>
            </a:lvl8pPr>
            <a:lvl9pPr>
              <a:buNone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F51B27F-9F7E-4627-B751-839D1240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9400" y="6536910"/>
            <a:ext cx="3456000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DK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915A674-86DB-40CD-9171-02994A27D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6365422-DBC3-3C4D-8882-1FBC4F72A03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184400" y="6537600"/>
            <a:ext cx="1455000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4268166-3DFE-4A2A-9A01-918C1B092EC1}" type="datetime2">
              <a:rPr lang="en-GB" smtClean="0"/>
              <a:pPr/>
              <a:t>Monday 2 September 2024</a:t>
            </a:fld>
            <a:endParaRPr lang="en-GB" dirty="0"/>
          </a:p>
        </p:txBody>
      </p:sp>
      <p:pic>
        <p:nvPicPr>
          <p:cNvPr id="3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229644AB-E911-DDEB-1918-30F5C95AA6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1076"/>
            <a:ext cx="384991" cy="38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79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TV Indhold A farveri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33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rgbClr val="000028"/>
              </a:solidFill>
            </a:endParaRPr>
          </a:p>
        </p:txBody>
      </p:sp>
      <p:grpSp>
        <p:nvGrpSpPr>
          <p:cNvPr id="17" name="Gruppe 16">
            <a:extLst>
              <a:ext uri="{FF2B5EF4-FFF2-40B4-BE49-F238E27FC236}">
                <a16:creationId xmlns:a16="http://schemas.microsoft.com/office/drawing/2014/main" id="{D9A6FDDB-DADC-7A39-B62E-496A47190406}"/>
              </a:ext>
            </a:extLst>
          </p:cNvPr>
          <p:cNvGrpSpPr/>
          <p:nvPr userDrawn="1"/>
        </p:nvGrpSpPr>
        <p:grpSpPr>
          <a:xfrm>
            <a:off x="4114802" y="-262218"/>
            <a:ext cx="7558976" cy="7409329"/>
            <a:chOff x="5429859" y="465899"/>
            <a:chExt cx="6095997" cy="5926200"/>
          </a:xfrm>
        </p:grpSpPr>
        <p:sp>
          <p:nvSpPr>
            <p:cNvPr id="9" name="Ligebenet trapez 8">
              <a:extLst>
                <a:ext uri="{FF2B5EF4-FFF2-40B4-BE49-F238E27FC236}">
                  <a16:creationId xmlns:a16="http://schemas.microsoft.com/office/drawing/2014/main" id="{AA4DE1B1-3CE4-BB36-43D0-3C31C632D4C1}"/>
                </a:ext>
              </a:extLst>
            </p:cNvPr>
            <p:cNvSpPr/>
            <p:nvPr userDrawn="1"/>
          </p:nvSpPr>
          <p:spPr>
            <a:xfrm rot="16200000">
              <a:off x="4420627" y="1475131"/>
              <a:ext cx="5926200" cy="3907735"/>
            </a:xfrm>
            <a:prstGeom prst="trapezoid">
              <a:avLst>
                <a:gd name="adj" fmla="val 20324"/>
              </a:avLst>
            </a:prstGeom>
            <a:solidFill>
              <a:srgbClr val="FF011D">
                <a:alpha val="3344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000" noProof="0" dirty="0" err="1"/>
            </a:p>
          </p:txBody>
        </p:sp>
        <p:sp>
          <p:nvSpPr>
            <p:cNvPr id="10" name="Ligebenet trapez 9">
              <a:extLst>
                <a:ext uri="{FF2B5EF4-FFF2-40B4-BE49-F238E27FC236}">
                  <a16:creationId xmlns:a16="http://schemas.microsoft.com/office/drawing/2014/main" id="{09C76DE8-4BE3-4A0D-3FB1-41765C21C1DB}"/>
                </a:ext>
              </a:extLst>
            </p:cNvPr>
            <p:cNvSpPr/>
            <p:nvPr userDrawn="1"/>
          </p:nvSpPr>
          <p:spPr>
            <a:xfrm rot="16200000">
              <a:off x="7197159" y="3009784"/>
              <a:ext cx="5114598" cy="833717"/>
            </a:xfrm>
            <a:prstGeom prst="trapezoid">
              <a:avLst>
                <a:gd name="adj" fmla="val 17098"/>
              </a:avLst>
            </a:prstGeom>
            <a:solidFill>
              <a:srgbClr val="CC0017">
                <a:alpha val="3344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000" noProof="0" dirty="0" err="1"/>
            </a:p>
          </p:txBody>
        </p:sp>
        <p:sp>
          <p:nvSpPr>
            <p:cNvPr id="11" name="Ligebenet trapez 10">
              <a:extLst>
                <a:ext uri="{FF2B5EF4-FFF2-40B4-BE49-F238E27FC236}">
                  <a16:creationId xmlns:a16="http://schemas.microsoft.com/office/drawing/2014/main" id="{E7748E22-B612-D619-6A25-0E7A313C48F6}"/>
                </a:ext>
              </a:extLst>
            </p:cNvPr>
            <p:cNvSpPr/>
            <p:nvPr userDrawn="1"/>
          </p:nvSpPr>
          <p:spPr>
            <a:xfrm rot="16200000">
              <a:off x="8308899" y="3059208"/>
              <a:ext cx="4464425" cy="739583"/>
            </a:xfrm>
            <a:prstGeom prst="trapezoid">
              <a:avLst>
                <a:gd name="adj" fmla="val 16189"/>
              </a:avLst>
            </a:prstGeom>
            <a:solidFill>
              <a:srgbClr val="990012">
                <a:alpha val="3344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000" noProof="0" dirty="0" err="1"/>
            </a:p>
          </p:txBody>
        </p:sp>
        <p:sp>
          <p:nvSpPr>
            <p:cNvPr id="14" name="Ligebenet trapez 13">
              <a:extLst>
                <a:ext uri="{FF2B5EF4-FFF2-40B4-BE49-F238E27FC236}">
                  <a16:creationId xmlns:a16="http://schemas.microsoft.com/office/drawing/2014/main" id="{1FA62CD3-A86E-C15A-6213-C31A65F0319F}"/>
                </a:ext>
              </a:extLst>
            </p:cNvPr>
            <p:cNvSpPr/>
            <p:nvPr userDrawn="1"/>
          </p:nvSpPr>
          <p:spPr>
            <a:xfrm rot="16200000">
              <a:off x="9204685" y="3124888"/>
              <a:ext cx="4027395" cy="614947"/>
            </a:xfrm>
            <a:prstGeom prst="trapezoid">
              <a:avLst>
                <a:gd name="adj" fmla="val 11631"/>
              </a:avLst>
            </a:prstGeom>
            <a:solidFill>
              <a:srgbClr val="66000B">
                <a:alpha val="3344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000" noProof="0" dirty="0" err="1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600"/>
            <a:ext cx="9128118" cy="1299600"/>
          </a:xfrm>
        </p:spPr>
        <p:txBody>
          <a:bodyPr/>
          <a:lstStyle>
            <a:lvl1pPr>
              <a:defRPr sz="4400" b="1" i="0" baseline="0">
                <a:solidFill>
                  <a:schemeClr val="tx1"/>
                </a:solidFill>
                <a:latin typeface="DR Publik SemiBold" pitchFamily="2" charset="77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EEEECA-F992-4D0F-8B2F-3EFFF91BA03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4268166-3DFE-4A2A-9A01-918C1B092EC1}" type="datetime2">
              <a:rPr lang="en-GB" smtClean="0"/>
              <a:pPr/>
              <a:t>Monday 2 September 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30D96-D974-4299-8B4F-C01714B2F95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3BC0E0-97BF-47EA-B706-6723B3373E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E36C1147-F35B-4511-B3A7-FC694EECC3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2782800"/>
            <a:ext cx="9095718" cy="33480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000" b="0" i="0">
                <a:solidFill>
                  <a:schemeClr val="tx1"/>
                </a:solidFill>
                <a:latin typeface="DR Publik" pitchFamily="2" charset="77"/>
              </a:defRPr>
            </a:lvl1pPr>
            <a:lvl2pPr marL="504000" indent="-252000">
              <a:lnSpc>
                <a:spcPct val="83000"/>
              </a:lnSpc>
              <a:defRPr sz="2000" b="0" i="0">
                <a:solidFill>
                  <a:schemeClr val="tx1"/>
                </a:solidFill>
                <a:latin typeface="DR Publik" pitchFamily="2" charset="77"/>
              </a:defRPr>
            </a:lvl2pPr>
            <a:lvl3pPr marL="756000" indent="-252000">
              <a:lnSpc>
                <a:spcPct val="83000"/>
              </a:lnSpc>
              <a:defRPr sz="2000" b="0" i="0">
                <a:solidFill>
                  <a:schemeClr val="tx1"/>
                </a:solidFill>
                <a:latin typeface="DR Publik" pitchFamily="2" charset="77"/>
              </a:defRPr>
            </a:lvl3pPr>
            <a:lvl4pPr marL="180000" indent="-180000">
              <a:lnSpc>
                <a:spcPct val="100000"/>
              </a:lnSpc>
              <a:defRPr sz="16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600" b="0">
                <a:solidFill>
                  <a:schemeClr val="tx1"/>
                </a:solidFill>
                <a:latin typeface="+mn-lt"/>
              </a:defRPr>
            </a:lvl5pPr>
            <a:lvl6pPr marL="36000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3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C36B6AF9-5F14-6DB3-3942-323E1D32EA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1076"/>
            <a:ext cx="384991" cy="38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085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  <p15:guide id="2" pos="3570">
          <p15:clr>
            <a:srgbClr val="A4A3A4"/>
          </p15:clr>
        </p15:guide>
        <p15:guide id="3" pos="7242">
          <p15:clr>
            <a:srgbClr val="A4A3A4"/>
          </p15:clr>
        </p15:guide>
        <p15:guide id="4" orient="horz" pos="1754">
          <p15:clr>
            <a:srgbClr val="A4A3A4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TV Indhold og billede farveri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068876-8E35-2A4B-9CF5-2EDE897786B3}"/>
              </a:ext>
            </a:extLst>
          </p:cNvPr>
          <p:cNvSpPr/>
          <p:nvPr userDrawn="1"/>
        </p:nvSpPr>
        <p:spPr>
          <a:xfrm>
            <a:off x="0" y="-6757"/>
            <a:ext cx="12192000" cy="6871514"/>
          </a:xfrm>
          <a:prstGeom prst="rect">
            <a:avLst/>
          </a:prstGeom>
          <a:solidFill>
            <a:srgbClr val="33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599"/>
            <a:ext cx="3553200" cy="1882111"/>
          </a:xfrm>
        </p:spPr>
        <p:txBody>
          <a:bodyPr/>
          <a:lstStyle>
            <a:lvl1pPr>
              <a:defRPr sz="4400" b="1" i="0" baseline="0">
                <a:solidFill>
                  <a:schemeClr val="tx1"/>
                </a:solidFill>
                <a:latin typeface="DR Publik SemiBold" pitchFamily="2" charset="77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F013AE7-E45F-48B4-A77A-52DD7DFC547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8557BF-C7A1-4015-90FF-04D6F3810327}" type="datetime2">
              <a:rPr lang="en-GB" smtClean="0"/>
              <a:pPr/>
              <a:t>Monday 2 September 2024</a:t>
            </a:fld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26721A4-B998-43D8-87BD-0D0078726A5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1" name="Footer Placeholder 4" hidden="1">
            <a:extLst>
              <a:ext uri="{FF2B5EF4-FFF2-40B4-BE49-F238E27FC236}">
                <a16:creationId xmlns:a16="http://schemas.microsoft.com/office/drawing/2014/main" id="{9DDFBAA5-01C1-46C9-924F-750335F38C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CF4809A9-657E-4D43-A731-A0DC526AE9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9600" y="3316772"/>
            <a:ext cx="3520800" cy="1882111"/>
          </a:xfrm>
        </p:spPr>
        <p:txBody>
          <a:bodyPr/>
          <a:lstStyle>
            <a:lvl1pPr marL="252000" indent="-252000">
              <a:lnSpc>
                <a:spcPct val="83000"/>
              </a:lnSpc>
              <a:defRPr sz="2000" b="0" i="0">
                <a:solidFill>
                  <a:schemeClr val="tx1"/>
                </a:solidFill>
                <a:latin typeface="DR Publik" pitchFamily="2" charset="77"/>
              </a:defRPr>
            </a:lvl1pPr>
            <a:lvl2pPr marL="504000" indent="-252000">
              <a:lnSpc>
                <a:spcPct val="83000"/>
              </a:lnSpc>
              <a:defRPr sz="2000" b="0" i="0">
                <a:solidFill>
                  <a:schemeClr val="tx1"/>
                </a:solidFill>
                <a:latin typeface="DR Publik" pitchFamily="2" charset="77"/>
              </a:defRPr>
            </a:lvl2pPr>
            <a:lvl3pPr marL="756000" indent="-252000">
              <a:lnSpc>
                <a:spcPct val="83000"/>
              </a:lnSpc>
              <a:defRPr sz="2000" b="0" i="0">
                <a:solidFill>
                  <a:schemeClr val="tx1"/>
                </a:solidFill>
                <a:latin typeface="DR Publik" pitchFamily="2" charset="77"/>
              </a:defRPr>
            </a:lvl3pPr>
            <a:lvl4pPr marL="180000" indent="-180000">
              <a:lnSpc>
                <a:spcPct val="100000"/>
              </a:lnSpc>
              <a:defRPr sz="16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600" b="0">
                <a:solidFill>
                  <a:schemeClr val="tx1"/>
                </a:solidFill>
                <a:latin typeface="+mn-lt"/>
              </a:defRPr>
            </a:lvl5pPr>
            <a:lvl6pPr marL="36000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buNone/>
              <a:defRPr>
                <a:solidFill>
                  <a:schemeClr val="tx1"/>
                </a:solidFill>
              </a:defRPr>
            </a:lvl7pPr>
            <a:lvl8pPr>
              <a:buNone/>
              <a:defRPr>
                <a:solidFill>
                  <a:schemeClr val="tx1"/>
                </a:solidFill>
              </a:defRPr>
            </a:lvl8pPr>
            <a:lvl9pPr>
              <a:buNone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4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4B1557B9-9EF5-9407-AFC5-DDD1EC5335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1076"/>
            <a:ext cx="384991" cy="384991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EF02EC3-ABA0-41E9-8F36-ED462535ED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56677" y="0"/>
            <a:ext cx="6679096" cy="6858000"/>
          </a:xfrm>
          <a:custGeom>
            <a:avLst/>
            <a:gdLst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4834800 w 12189600"/>
              <a:gd name="connsiteY4" fmla="*/ 738000 h 6858000"/>
              <a:gd name="connsiteX5" fmla="*/ 1962780 w 12189600"/>
              <a:gd name="connsiteY5" fmla="*/ 738000 h 6858000"/>
              <a:gd name="connsiteX6" fmla="*/ 1962780 w 12189600"/>
              <a:gd name="connsiteY6" fmla="*/ 568257 h 6858000"/>
              <a:gd name="connsiteX7" fmla="*/ 882780 w 12189600"/>
              <a:gd name="connsiteY7" fmla="*/ 568257 h 6858000"/>
              <a:gd name="connsiteX8" fmla="*/ 882780 w 12189600"/>
              <a:gd name="connsiteY8" fmla="*/ 738000 h 6858000"/>
              <a:gd name="connsiteX9" fmla="*/ 0 w 12189600"/>
              <a:gd name="connsiteY9" fmla="*/ 73800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1962780 w 12189600"/>
              <a:gd name="connsiteY4" fmla="*/ 738000 h 6858000"/>
              <a:gd name="connsiteX5" fmla="*/ 1962780 w 12189600"/>
              <a:gd name="connsiteY5" fmla="*/ 568257 h 6858000"/>
              <a:gd name="connsiteX6" fmla="*/ 882780 w 12189600"/>
              <a:gd name="connsiteY6" fmla="*/ 568257 h 6858000"/>
              <a:gd name="connsiteX7" fmla="*/ 882780 w 12189600"/>
              <a:gd name="connsiteY7" fmla="*/ 738000 h 6858000"/>
              <a:gd name="connsiteX8" fmla="*/ 0 w 12189600"/>
              <a:gd name="connsiteY8" fmla="*/ 738000 h 6858000"/>
              <a:gd name="connsiteX9" fmla="*/ 0 w 12189600"/>
              <a:gd name="connsiteY9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1962780 w 12189600"/>
              <a:gd name="connsiteY4" fmla="*/ 738000 h 6858000"/>
              <a:gd name="connsiteX5" fmla="*/ 882780 w 12189600"/>
              <a:gd name="connsiteY5" fmla="*/ 568257 h 6858000"/>
              <a:gd name="connsiteX6" fmla="*/ 882780 w 12189600"/>
              <a:gd name="connsiteY6" fmla="*/ 738000 h 6858000"/>
              <a:gd name="connsiteX7" fmla="*/ 0 w 12189600"/>
              <a:gd name="connsiteY7" fmla="*/ 738000 h 6858000"/>
              <a:gd name="connsiteX8" fmla="*/ 0 w 12189600"/>
              <a:gd name="connsiteY8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882780 w 12189600"/>
              <a:gd name="connsiteY4" fmla="*/ 568257 h 6858000"/>
              <a:gd name="connsiteX5" fmla="*/ 882780 w 12189600"/>
              <a:gd name="connsiteY5" fmla="*/ 738000 h 6858000"/>
              <a:gd name="connsiteX6" fmla="*/ 0 w 12189600"/>
              <a:gd name="connsiteY6" fmla="*/ 738000 h 6858000"/>
              <a:gd name="connsiteX7" fmla="*/ 0 w 12189600"/>
              <a:gd name="connsiteY7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882780 w 12189600"/>
              <a:gd name="connsiteY4" fmla="*/ 738000 h 6858000"/>
              <a:gd name="connsiteX5" fmla="*/ 0 w 12189600"/>
              <a:gd name="connsiteY5" fmla="*/ 738000 h 6858000"/>
              <a:gd name="connsiteX6" fmla="*/ 0 w 12189600"/>
              <a:gd name="connsiteY6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0 w 12189600"/>
              <a:gd name="connsiteY4" fmla="*/ 738000 h 6858000"/>
              <a:gd name="connsiteX5" fmla="*/ 0 w 12189600"/>
              <a:gd name="connsiteY5" fmla="*/ 0 h 6858000"/>
              <a:gd name="connsiteX0" fmla="*/ 14068 w 12203668"/>
              <a:gd name="connsiteY0" fmla="*/ 0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4848868 w 12203668"/>
              <a:gd name="connsiteY3" fmla="*/ 6858000 h 6871514"/>
              <a:gd name="connsiteX4" fmla="*/ 0 w 12203668"/>
              <a:gd name="connsiteY4" fmla="*/ 6871514 h 6871514"/>
              <a:gd name="connsiteX5" fmla="*/ 14068 w 12203668"/>
              <a:gd name="connsiteY5" fmla="*/ 0 h 6871514"/>
              <a:gd name="connsiteX0" fmla="*/ 14068 w 12203668"/>
              <a:gd name="connsiteY0" fmla="*/ 0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0 w 12203668"/>
              <a:gd name="connsiteY3" fmla="*/ 6871514 h 6871514"/>
              <a:gd name="connsiteX4" fmla="*/ 14068 w 12203668"/>
              <a:gd name="connsiteY4" fmla="*/ 0 h 6871514"/>
              <a:gd name="connsiteX0" fmla="*/ 4867421 w 12203668"/>
              <a:gd name="connsiteY0" fmla="*/ 70338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0 w 12203668"/>
              <a:gd name="connsiteY3" fmla="*/ 6871514 h 6871514"/>
              <a:gd name="connsiteX4" fmla="*/ 4867421 w 12203668"/>
              <a:gd name="connsiteY4" fmla="*/ 70338 h 6871514"/>
              <a:gd name="connsiteX0" fmla="*/ 1354 w 7337601"/>
              <a:gd name="connsiteY0" fmla="*/ 70338 h 6871514"/>
              <a:gd name="connsiteX1" fmla="*/ 7337601 w 7337601"/>
              <a:gd name="connsiteY1" fmla="*/ 0 h 6871514"/>
              <a:gd name="connsiteX2" fmla="*/ 7337601 w 7337601"/>
              <a:gd name="connsiteY2" fmla="*/ 6858000 h 6871514"/>
              <a:gd name="connsiteX3" fmla="*/ 1355 w 7337601"/>
              <a:gd name="connsiteY3" fmla="*/ 6871514 h 6871514"/>
              <a:gd name="connsiteX4" fmla="*/ 1354 w 7337601"/>
              <a:gd name="connsiteY4" fmla="*/ 70338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6498 w 7338404"/>
              <a:gd name="connsiteY0" fmla="*/ 4340 h 6871514"/>
              <a:gd name="connsiteX1" fmla="*/ 7338404 w 7338404"/>
              <a:gd name="connsiteY1" fmla="*/ 0 h 6871514"/>
              <a:gd name="connsiteX2" fmla="*/ 7338404 w 7338404"/>
              <a:gd name="connsiteY2" fmla="*/ 6858000 h 6871514"/>
              <a:gd name="connsiteX3" fmla="*/ 2158 w 7338404"/>
              <a:gd name="connsiteY3" fmla="*/ 6871514 h 6871514"/>
              <a:gd name="connsiteX4" fmla="*/ 6498 w 7338404"/>
              <a:gd name="connsiteY4" fmla="*/ 4340 h 687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38404" h="6871514">
                <a:moveTo>
                  <a:pt x="6498" y="4340"/>
                </a:moveTo>
                <a:lnTo>
                  <a:pt x="7338404" y="0"/>
                </a:lnTo>
                <a:lnTo>
                  <a:pt x="7338404" y="6858000"/>
                </a:lnTo>
                <a:lnTo>
                  <a:pt x="2158" y="6871514"/>
                </a:lnTo>
                <a:cubicBezTo>
                  <a:pt x="6847" y="4581009"/>
                  <a:pt x="-7919" y="252036"/>
                  <a:pt x="6498" y="4340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noFill/>
          </a:ln>
        </p:spPr>
        <p:txBody>
          <a:bodyPr vert="horz" wrap="square" lIns="0" tIns="864000" rIns="0" anchor="ctr" anchorCtr="1">
            <a:noAutofit/>
          </a:bodyPr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5" name="Retvinklet trekant 4">
            <a:extLst>
              <a:ext uri="{FF2B5EF4-FFF2-40B4-BE49-F238E27FC236}">
                <a16:creationId xmlns:a16="http://schemas.microsoft.com/office/drawing/2014/main" id="{9BFC09E9-C6BD-5364-46A6-3961B6AC74BC}"/>
              </a:ext>
            </a:extLst>
          </p:cNvPr>
          <p:cNvSpPr/>
          <p:nvPr userDrawn="1"/>
        </p:nvSpPr>
        <p:spPr>
          <a:xfrm flipV="1">
            <a:off x="4780721" y="-6758"/>
            <a:ext cx="5088836" cy="904661"/>
          </a:xfrm>
          <a:prstGeom prst="rtTriangle">
            <a:avLst/>
          </a:prstGeom>
          <a:solidFill>
            <a:srgbClr val="33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7" name="Retvinklet trekant 6">
            <a:extLst>
              <a:ext uri="{FF2B5EF4-FFF2-40B4-BE49-F238E27FC236}">
                <a16:creationId xmlns:a16="http://schemas.microsoft.com/office/drawing/2014/main" id="{6634FCCF-9BC0-53FB-C2F6-6DE03F315B9A}"/>
              </a:ext>
            </a:extLst>
          </p:cNvPr>
          <p:cNvSpPr/>
          <p:nvPr userDrawn="1"/>
        </p:nvSpPr>
        <p:spPr>
          <a:xfrm>
            <a:off x="4780721" y="5987413"/>
            <a:ext cx="5088836" cy="870587"/>
          </a:xfrm>
          <a:prstGeom prst="rtTriangle">
            <a:avLst/>
          </a:prstGeom>
          <a:solidFill>
            <a:srgbClr val="33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1631938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047">
          <p15:clr>
            <a:srgbClr val="A4A3A4"/>
          </p15:clr>
        </p15:guide>
        <p15:guide id="3" pos="2777">
          <p15:clr>
            <a:srgbClr val="A4A3A4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RTV Indhold og billede farveri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EF02EC3-ABA0-41E9-8F36-ED462535ED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4834800 w 12189600"/>
              <a:gd name="connsiteY4" fmla="*/ 738000 h 6858000"/>
              <a:gd name="connsiteX5" fmla="*/ 1962780 w 12189600"/>
              <a:gd name="connsiteY5" fmla="*/ 738000 h 6858000"/>
              <a:gd name="connsiteX6" fmla="*/ 1962780 w 12189600"/>
              <a:gd name="connsiteY6" fmla="*/ 568257 h 6858000"/>
              <a:gd name="connsiteX7" fmla="*/ 882780 w 12189600"/>
              <a:gd name="connsiteY7" fmla="*/ 568257 h 6858000"/>
              <a:gd name="connsiteX8" fmla="*/ 882780 w 12189600"/>
              <a:gd name="connsiteY8" fmla="*/ 738000 h 6858000"/>
              <a:gd name="connsiteX9" fmla="*/ 0 w 12189600"/>
              <a:gd name="connsiteY9" fmla="*/ 73800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1962780 w 12189600"/>
              <a:gd name="connsiteY4" fmla="*/ 738000 h 6858000"/>
              <a:gd name="connsiteX5" fmla="*/ 1962780 w 12189600"/>
              <a:gd name="connsiteY5" fmla="*/ 568257 h 6858000"/>
              <a:gd name="connsiteX6" fmla="*/ 882780 w 12189600"/>
              <a:gd name="connsiteY6" fmla="*/ 568257 h 6858000"/>
              <a:gd name="connsiteX7" fmla="*/ 882780 w 12189600"/>
              <a:gd name="connsiteY7" fmla="*/ 738000 h 6858000"/>
              <a:gd name="connsiteX8" fmla="*/ 0 w 12189600"/>
              <a:gd name="connsiteY8" fmla="*/ 738000 h 6858000"/>
              <a:gd name="connsiteX9" fmla="*/ 0 w 12189600"/>
              <a:gd name="connsiteY9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1962780 w 12189600"/>
              <a:gd name="connsiteY4" fmla="*/ 738000 h 6858000"/>
              <a:gd name="connsiteX5" fmla="*/ 882780 w 12189600"/>
              <a:gd name="connsiteY5" fmla="*/ 568257 h 6858000"/>
              <a:gd name="connsiteX6" fmla="*/ 882780 w 12189600"/>
              <a:gd name="connsiteY6" fmla="*/ 738000 h 6858000"/>
              <a:gd name="connsiteX7" fmla="*/ 0 w 12189600"/>
              <a:gd name="connsiteY7" fmla="*/ 738000 h 6858000"/>
              <a:gd name="connsiteX8" fmla="*/ 0 w 12189600"/>
              <a:gd name="connsiteY8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882780 w 12189600"/>
              <a:gd name="connsiteY4" fmla="*/ 568257 h 6858000"/>
              <a:gd name="connsiteX5" fmla="*/ 882780 w 12189600"/>
              <a:gd name="connsiteY5" fmla="*/ 738000 h 6858000"/>
              <a:gd name="connsiteX6" fmla="*/ 0 w 12189600"/>
              <a:gd name="connsiteY6" fmla="*/ 738000 h 6858000"/>
              <a:gd name="connsiteX7" fmla="*/ 0 w 12189600"/>
              <a:gd name="connsiteY7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882780 w 12189600"/>
              <a:gd name="connsiteY4" fmla="*/ 738000 h 6858000"/>
              <a:gd name="connsiteX5" fmla="*/ 0 w 12189600"/>
              <a:gd name="connsiteY5" fmla="*/ 738000 h 6858000"/>
              <a:gd name="connsiteX6" fmla="*/ 0 w 12189600"/>
              <a:gd name="connsiteY6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0 w 12189600"/>
              <a:gd name="connsiteY4" fmla="*/ 738000 h 6858000"/>
              <a:gd name="connsiteX5" fmla="*/ 0 w 12189600"/>
              <a:gd name="connsiteY5" fmla="*/ 0 h 6858000"/>
              <a:gd name="connsiteX0" fmla="*/ 14068 w 12203668"/>
              <a:gd name="connsiteY0" fmla="*/ 0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4848868 w 12203668"/>
              <a:gd name="connsiteY3" fmla="*/ 6858000 h 6871514"/>
              <a:gd name="connsiteX4" fmla="*/ 0 w 12203668"/>
              <a:gd name="connsiteY4" fmla="*/ 6871514 h 6871514"/>
              <a:gd name="connsiteX5" fmla="*/ 14068 w 12203668"/>
              <a:gd name="connsiteY5" fmla="*/ 0 h 6871514"/>
              <a:gd name="connsiteX0" fmla="*/ 14068 w 12203668"/>
              <a:gd name="connsiteY0" fmla="*/ 0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0 w 12203668"/>
              <a:gd name="connsiteY3" fmla="*/ 6871514 h 6871514"/>
              <a:gd name="connsiteX4" fmla="*/ 14068 w 12203668"/>
              <a:gd name="connsiteY4" fmla="*/ 0 h 6871514"/>
              <a:gd name="connsiteX0" fmla="*/ 4867421 w 12203668"/>
              <a:gd name="connsiteY0" fmla="*/ 70338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0 w 12203668"/>
              <a:gd name="connsiteY3" fmla="*/ 6871514 h 6871514"/>
              <a:gd name="connsiteX4" fmla="*/ 4867421 w 12203668"/>
              <a:gd name="connsiteY4" fmla="*/ 70338 h 6871514"/>
              <a:gd name="connsiteX0" fmla="*/ 1354 w 7337601"/>
              <a:gd name="connsiteY0" fmla="*/ 70338 h 6871514"/>
              <a:gd name="connsiteX1" fmla="*/ 7337601 w 7337601"/>
              <a:gd name="connsiteY1" fmla="*/ 0 h 6871514"/>
              <a:gd name="connsiteX2" fmla="*/ 7337601 w 7337601"/>
              <a:gd name="connsiteY2" fmla="*/ 6858000 h 6871514"/>
              <a:gd name="connsiteX3" fmla="*/ 1355 w 7337601"/>
              <a:gd name="connsiteY3" fmla="*/ 6871514 h 6871514"/>
              <a:gd name="connsiteX4" fmla="*/ 1354 w 7337601"/>
              <a:gd name="connsiteY4" fmla="*/ 70338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6498 w 7338404"/>
              <a:gd name="connsiteY0" fmla="*/ 4340 h 6871514"/>
              <a:gd name="connsiteX1" fmla="*/ 7338404 w 7338404"/>
              <a:gd name="connsiteY1" fmla="*/ 0 h 6871514"/>
              <a:gd name="connsiteX2" fmla="*/ 7338404 w 7338404"/>
              <a:gd name="connsiteY2" fmla="*/ 6858000 h 6871514"/>
              <a:gd name="connsiteX3" fmla="*/ 2158 w 7338404"/>
              <a:gd name="connsiteY3" fmla="*/ 6871514 h 6871514"/>
              <a:gd name="connsiteX4" fmla="*/ 6498 w 7338404"/>
              <a:gd name="connsiteY4" fmla="*/ 4340 h 687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38404" h="6871514">
                <a:moveTo>
                  <a:pt x="6498" y="4340"/>
                </a:moveTo>
                <a:lnTo>
                  <a:pt x="7338404" y="0"/>
                </a:lnTo>
                <a:lnTo>
                  <a:pt x="7338404" y="6858000"/>
                </a:lnTo>
                <a:lnTo>
                  <a:pt x="2158" y="6871514"/>
                </a:lnTo>
                <a:cubicBezTo>
                  <a:pt x="6847" y="4581009"/>
                  <a:pt x="-7919" y="252036"/>
                  <a:pt x="6498" y="4340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noFill/>
          </a:ln>
        </p:spPr>
        <p:txBody>
          <a:bodyPr vert="horz" wrap="square" lIns="0" tIns="864000" rIns="0" anchor="ctr" anchorCtr="1">
            <a:noAutofit/>
          </a:bodyPr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3" name="Kombinationstegning 2">
            <a:extLst>
              <a:ext uri="{FF2B5EF4-FFF2-40B4-BE49-F238E27FC236}">
                <a16:creationId xmlns:a16="http://schemas.microsoft.com/office/drawing/2014/main" id="{14F3082D-1031-811D-63C6-82169403401B}"/>
              </a:ext>
            </a:extLst>
          </p:cNvPr>
          <p:cNvSpPr/>
          <p:nvPr userDrawn="1"/>
        </p:nvSpPr>
        <p:spPr>
          <a:xfrm>
            <a:off x="-4307" y="0"/>
            <a:ext cx="8021171" cy="6858000"/>
          </a:xfrm>
          <a:custGeom>
            <a:avLst/>
            <a:gdLst>
              <a:gd name="connsiteX0" fmla="*/ 0 w 8021171"/>
              <a:gd name="connsiteY0" fmla="*/ 0 h 6871448"/>
              <a:gd name="connsiteX1" fmla="*/ 8001000 w 8021171"/>
              <a:gd name="connsiteY1" fmla="*/ 0 h 6871448"/>
              <a:gd name="connsiteX2" fmla="*/ 1653988 w 8021171"/>
              <a:gd name="connsiteY2" fmla="*/ 726142 h 6871448"/>
              <a:gd name="connsiteX3" fmla="*/ 1653988 w 8021171"/>
              <a:gd name="connsiteY3" fmla="*/ 6138583 h 6871448"/>
              <a:gd name="connsiteX4" fmla="*/ 8021171 w 8021171"/>
              <a:gd name="connsiteY4" fmla="*/ 6871448 h 6871448"/>
              <a:gd name="connsiteX5" fmla="*/ 0 w 8021171"/>
              <a:gd name="connsiteY5" fmla="*/ 6871448 h 6871448"/>
              <a:gd name="connsiteX6" fmla="*/ 0 w 8021171"/>
              <a:gd name="connsiteY6" fmla="*/ 0 h 687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21171" h="6871448">
                <a:moveTo>
                  <a:pt x="0" y="0"/>
                </a:moveTo>
                <a:lnTo>
                  <a:pt x="8001000" y="0"/>
                </a:lnTo>
                <a:lnTo>
                  <a:pt x="1653988" y="726142"/>
                </a:lnTo>
                <a:lnTo>
                  <a:pt x="1653988" y="6138583"/>
                </a:lnTo>
                <a:lnTo>
                  <a:pt x="8021171" y="6871448"/>
                </a:lnTo>
                <a:lnTo>
                  <a:pt x="0" y="6871448"/>
                </a:lnTo>
                <a:lnTo>
                  <a:pt x="0" y="0"/>
                </a:lnTo>
                <a:close/>
              </a:path>
            </a:pathLst>
          </a:custGeom>
          <a:solidFill>
            <a:srgbClr val="66000B">
              <a:alpha val="5017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F013AE7-E45F-48B4-A77A-52DD7DFC547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8557BF-C7A1-4015-90FF-04D6F3810327}" type="datetime2">
              <a:rPr lang="en-GB" smtClean="0"/>
              <a:pPr/>
              <a:t>Monday 2 September 2024</a:t>
            </a:fld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26721A4-B998-43D8-87BD-0D0078726A5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1" name="Footer Placeholder 4" hidden="1">
            <a:extLst>
              <a:ext uri="{FF2B5EF4-FFF2-40B4-BE49-F238E27FC236}">
                <a16:creationId xmlns:a16="http://schemas.microsoft.com/office/drawing/2014/main" id="{9DDFBAA5-01C1-46C9-924F-750335F38C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pic>
        <p:nvPicPr>
          <p:cNvPr id="4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4B1557B9-9EF5-9407-AFC5-DDD1EC5335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1076"/>
            <a:ext cx="384991" cy="384991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99332018-EACC-C861-24FC-142CA493EC9B}"/>
              </a:ext>
            </a:extLst>
          </p:cNvPr>
          <p:cNvSpPr/>
          <p:nvPr userDrawn="1"/>
        </p:nvSpPr>
        <p:spPr>
          <a:xfrm>
            <a:off x="10545307" y="0"/>
            <a:ext cx="1646693" cy="6858000"/>
          </a:xfrm>
          <a:prstGeom prst="rect">
            <a:avLst/>
          </a:prstGeom>
          <a:solidFill>
            <a:srgbClr val="66000B">
              <a:alpha val="497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9" name="Ligebenet trapez 8">
            <a:extLst>
              <a:ext uri="{FF2B5EF4-FFF2-40B4-BE49-F238E27FC236}">
                <a16:creationId xmlns:a16="http://schemas.microsoft.com/office/drawing/2014/main" id="{AFA5161E-2F99-FA2B-A353-114B33B8E195}"/>
              </a:ext>
            </a:extLst>
          </p:cNvPr>
          <p:cNvSpPr/>
          <p:nvPr userDrawn="1"/>
        </p:nvSpPr>
        <p:spPr>
          <a:xfrm rot="16200000">
            <a:off x="7878022" y="3111039"/>
            <a:ext cx="5970493" cy="635922"/>
          </a:xfrm>
          <a:prstGeom prst="trapezoid">
            <a:avLst>
              <a:gd name="adj" fmla="val 9140"/>
            </a:avLst>
          </a:prstGeom>
          <a:solidFill>
            <a:schemeClr val="tx1">
              <a:alpha val="2001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Ligebenet trapez 9">
            <a:extLst>
              <a:ext uri="{FF2B5EF4-FFF2-40B4-BE49-F238E27FC236}">
                <a16:creationId xmlns:a16="http://schemas.microsoft.com/office/drawing/2014/main" id="{1A5D94E0-7484-0FE0-6648-655DF7A6C653}"/>
              </a:ext>
            </a:extLst>
          </p:cNvPr>
          <p:cNvSpPr/>
          <p:nvPr userDrawn="1"/>
        </p:nvSpPr>
        <p:spPr>
          <a:xfrm rot="16200000">
            <a:off x="8780932" y="3156694"/>
            <a:ext cx="5345205" cy="544608"/>
          </a:xfrm>
          <a:prstGeom prst="trapezoid">
            <a:avLst>
              <a:gd name="adj" fmla="val 9140"/>
            </a:avLst>
          </a:prstGeom>
          <a:solidFill>
            <a:schemeClr val="tx1">
              <a:alpha val="2998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4154829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047">
          <p15:clr>
            <a:srgbClr val="A4A3A4"/>
          </p15:clr>
        </p15:guide>
        <p15:guide id="3" pos="2777">
          <p15:clr>
            <a:srgbClr val="A4A3A4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 LYD Forside farveri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3644D421-970A-48AE-9473-BA0BD1F8AECF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46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rgbClr val="CDB4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2000" y="4269600"/>
            <a:ext cx="4345983" cy="288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1pPr>
            <a:lvl2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CF302F6-EF8E-4C2D-9E71-00B1257C1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4538030"/>
            <a:ext cx="4355922" cy="28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2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en-U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da-DK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da-DK" dirty="0"/>
              <a:t>Klik for at tilføje navn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4ACC6-E94E-40A3-AB9B-2235B0C15B4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BE37CA-6C18-48CF-BA10-740427EDB804}" type="datetime2">
              <a:rPr lang="en-GB" smtClean="0"/>
              <a:pPr/>
              <a:t>Monday 2 September 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AE407-441C-40BF-8CED-5327D5DC854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EA4BAC0-3CF9-45C3-99FC-D0BE3F14DB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0" name="Picture 19" descr="A picture containing sitting, computer, computer, food&#10;&#10;Description automatically generated">
            <a:extLst>
              <a:ext uri="{FF2B5EF4-FFF2-40B4-BE49-F238E27FC236}">
                <a16:creationId xmlns:a16="http://schemas.microsoft.com/office/drawing/2014/main" id="{BAC44D5D-C167-4648-89CF-0E47C72EA5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958" y="7679948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33600"/>
          </a:xfrm>
        </p:spPr>
        <p:txBody>
          <a:bodyPr anchor="t" anchorCtr="0"/>
          <a:lstStyle>
            <a:lvl1pPr algn="l">
              <a:lnSpc>
                <a:spcPts val="10000"/>
              </a:lnSpc>
              <a:defRPr sz="10000" b="1" i="0" baseline="0">
                <a:solidFill>
                  <a:srgbClr val="FB4BFF"/>
                </a:solidFill>
                <a:latin typeface="DR Publik SemiBold" pitchFamily="2" charset="77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4641F308-74E3-9342-9135-BBF2CE5772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1076"/>
            <a:ext cx="384991" cy="38499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2BC3A81-8BEB-FFAA-FBAA-332756361263}"/>
              </a:ext>
            </a:extLst>
          </p:cNvPr>
          <p:cNvSpPr/>
          <p:nvPr userDrawn="1"/>
        </p:nvSpPr>
        <p:spPr>
          <a:xfrm>
            <a:off x="8806069" y="2653748"/>
            <a:ext cx="3240156" cy="4204252"/>
          </a:xfrm>
          <a:prstGeom prst="rect">
            <a:avLst/>
          </a:prstGeom>
          <a:solidFill>
            <a:srgbClr val="840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000" noProof="0" dirty="0" err="1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C44D2E5-D10C-068D-D75F-EAF41E1DF19E}"/>
              </a:ext>
            </a:extLst>
          </p:cNvPr>
          <p:cNvSpPr/>
          <p:nvPr userDrawn="1"/>
        </p:nvSpPr>
        <p:spPr>
          <a:xfrm>
            <a:off x="5408171" y="4234070"/>
            <a:ext cx="3240156" cy="2623930"/>
          </a:xfrm>
          <a:prstGeom prst="rect">
            <a:avLst/>
          </a:prstGeom>
          <a:solidFill>
            <a:srgbClr val="840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6557655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 LYD Agenda farveri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B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 b="1" i="0" baseline="0">
                <a:solidFill>
                  <a:srgbClr val="8400E0"/>
                </a:solidFill>
                <a:latin typeface="DR Publik SemiBold" pitchFamily="2" charset="77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814CE71-E9FC-454C-AB3F-F1570C0499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9108000" cy="27324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F51B27F-9F7E-4627-B751-839D1240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9400" y="6536910"/>
            <a:ext cx="3456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915A674-86DB-40CD-9171-02994A27D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6365422-DBC3-3C4D-8882-1FBC4F72A03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184400" y="6537600"/>
            <a:ext cx="1455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268166-3DFE-4A2A-9A01-918C1B092EC1}" type="datetime2">
              <a:rPr lang="en-GB" smtClean="0"/>
              <a:pPr/>
              <a:t>Monday 2 September 2024</a:t>
            </a:fld>
            <a:endParaRPr lang="en-GB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04B41CF5-49FC-CA48-B660-5EBB08E268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1076"/>
            <a:ext cx="384991" cy="38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9038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 LYD Indhold A farveri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2400" y="0"/>
            <a:ext cx="12189600" cy="6858000"/>
          </a:xfrm>
          <a:prstGeom prst="rect">
            <a:avLst/>
          </a:prstGeom>
          <a:solidFill>
            <a:srgbClr val="840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rgbClr val="8400E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600"/>
            <a:ext cx="4814600" cy="1299600"/>
          </a:xfrm>
        </p:spPr>
        <p:txBody>
          <a:bodyPr/>
          <a:lstStyle>
            <a:lvl1pPr>
              <a:defRPr sz="4400" b="1" i="0" baseline="0">
                <a:solidFill>
                  <a:srgbClr val="FFBFB1"/>
                </a:solidFill>
                <a:latin typeface="DR Publik SemiBold" pitchFamily="2" charset="77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EEEECA-F992-4D0F-8B2F-3EFFF91BA03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4268166-3DFE-4A2A-9A01-918C1B092EC1}" type="datetime2">
              <a:rPr lang="en-GB" smtClean="0"/>
              <a:pPr/>
              <a:t>Monday 2 September 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30D96-D974-4299-8B4F-C01714B2F95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DK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3BC0E0-97BF-47EA-B706-6723B3373E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E36C1147-F35B-4511-B3A7-FC694EECC3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2782800"/>
            <a:ext cx="4782200" cy="33480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3070768-460A-4E81-92FB-A7A2D05DC9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44800" y="2782800"/>
            <a:ext cx="4950000" cy="33480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1E9492C0-A2CA-584C-98A7-BC755BB311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1076"/>
            <a:ext cx="384991" cy="38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80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  <p15:guide id="2" pos="3570">
          <p15:clr>
            <a:srgbClr val="A4A3A4"/>
          </p15:clr>
        </p15:guide>
        <p15:guide id="3" pos="7242">
          <p15:clr>
            <a:srgbClr val="A4A3A4"/>
          </p15:clr>
        </p15:guide>
        <p15:guide id="4" orient="horz" pos="1754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2 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-1200" y="0"/>
            <a:ext cx="12193200" cy="6858000"/>
          </a:xfrm>
          <a:prstGeom prst="rect">
            <a:avLst/>
          </a:prstGeom>
          <a:solidFill>
            <a:srgbClr val="DE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814CE71-E9FC-454C-AB3F-F1570C0499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9108000" cy="27324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AD9A2C8-70F6-4728-A3EB-EBB4C5B2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69521-7214-4433-847C-F261054E4A6F}" type="datetime2">
              <a:rPr lang="da-DK" smtClean="0"/>
              <a:t>2. september 2024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F51B27F-9F7E-4627-B751-839D1240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915A674-86DB-40CD-9171-02994A27D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4BEFE146-3039-7540-A8AB-11A55A0954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3475"/>
            <a:ext cx="384820" cy="38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025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 LYD Indhold og billede farveri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EF02EC3-ABA0-41E9-8F36-ED462535ED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56677" y="451"/>
            <a:ext cx="7335322" cy="6858000"/>
          </a:xfrm>
          <a:custGeom>
            <a:avLst/>
            <a:gdLst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4834800 w 12189600"/>
              <a:gd name="connsiteY4" fmla="*/ 738000 h 6858000"/>
              <a:gd name="connsiteX5" fmla="*/ 1962780 w 12189600"/>
              <a:gd name="connsiteY5" fmla="*/ 738000 h 6858000"/>
              <a:gd name="connsiteX6" fmla="*/ 1962780 w 12189600"/>
              <a:gd name="connsiteY6" fmla="*/ 568257 h 6858000"/>
              <a:gd name="connsiteX7" fmla="*/ 882780 w 12189600"/>
              <a:gd name="connsiteY7" fmla="*/ 568257 h 6858000"/>
              <a:gd name="connsiteX8" fmla="*/ 882780 w 12189600"/>
              <a:gd name="connsiteY8" fmla="*/ 738000 h 6858000"/>
              <a:gd name="connsiteX9" fmla="*/ 0 w 12189600"/>
              <a:gd name="connsiteY9" fmla="*/ 73800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1962780 w 12189600"/>
              <a:gd name="connsiteY4" fmla="*/ 738000 h 6858000"/>
              <a:gd name="connsiteX5" fmla="*/ 1962780 w 12189600"/>
              <a:gd name="connsiteY5" fmla="*/ 568257 h 6858000"/>
              <a:gd name="connsiteX6" fmla="*/ 882780 w 12189600"/>
              <a:gd name="connsiteY6" fmla="*/ 568257 h 6858000"/>
              <a:gd name="connsiteX7" fmla="*/ 882780 w 12189600"/>
              <a:gd name="connsiteY7" fmla="*/ 738000 h 6858000"/>
              <a:gd name="connsiteX8" fmla="*/ 0 w 12189600"/>
              <a:gd name="connsiteY8" fmla="*/ 738000 h 6858000"/>
              <a:gd name="connsiteX9" fmla="*/ 0 w 12189600"/>
              <a:gd name="connsiteY9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1962780 w 12189600"/>
              <a:gd name="connsiteY4" fmla="*/ 738000 h 6858000"/>
              <a:gd name="connsiteX5" fmla="*/ 882780 w 12189600"/>
              <a:gd name="connsiteY5" fmla="*/ 568257 h 6858000"/>
              <a:gd name="connsiteX6" fmla="*/ 882780 w 12189600"/>
              <a:gd name="connsiteY6" fmla="*/ 738000 h 6858000"/>
              <a:gd name="connsiteX7" fmla="*/ 0 w 12189600"/>
              <a:gd name="connsiteY7" fmla="*/ 738000 h 6858000"/>
              <a:gd name="connsiteX8" fmla="*/ 0 w 12189600"/>
              <a:gd name="connsiteY8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882780 w 12189600"/>
              <a:gd name="connsiteY4" fmla="*/ 568257 h 6858000"/>
              <a:gd name="connsiteX5" fmla="*/ 882780 w 12189600"/>
              <a:gd name="connsiteY5" fmla="*/ 738000 h 6858000"/>
              <a:gd name="connsiteX6" fmla="*/ 0 w 12189600"/>
              <a:gd name="connsiteY6" fmla="*/ 738000 h 6858000"/>
              <a:gd name="connsiteX7" fmla="*/ 0 w 12189600"/>
              <a:gd name="connsiteY7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882780 w 12189600"/>
              <a:gd name="connsiteY4" fmla="*/ 738000 h 6858000"/>
              <a:gd name="connsiteX5" fmla="*/ 0 w 12189600"/>
              <a:gd name="connsiteY5" fmla="*/ 738000 h 6858000"/>
              <a:gd name="connsiteX6" fmla="*/ 0 w 12189600"/>
              <a:gd name="connsiteY6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0 w 12189600"/>
              <a:gd name="connsiteY4" fmla="*/ 738000 h 6858000"/>
              <a:gd name="connsiteX5" fmla="*/ 0 w 12189600"/>
              <a:gd name="connsiteY5" fmla="*/ 0 h 6858000"/>
              <a:gd name="connsiteX0" fmla="*/ 14068 w 12203668"/>
              <a:gd name="connsiteY0" fmla="*/ 0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4848868 w 12203668"/>
              <a:gd name="connsiteY3" fmla="*/ 6858000 h 6871514"/>
              <a:gd name="connsiteX4" fmla="*/ 0 w 12203668"/>
              <a:gd name="connsiteY4" fmla="*/ 6871514 h 6871514"/>
              <a:gd name="connsiteX5" fmla="*/ 14068 w 12203668"/>
              <a:gd name="connsiteY5" fmla="*/ 0 h 6871514"/>
              <a:gd name="connsiteX0" fmla="*/ 14068 w 12203668"/>
              <a:gd name="connsiteY0" fmla="*/ 0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0 w 12203668"/>
              <a:gd name="connsiteY3" fmla="*/ 6871514 h 6871514"/>
              <a:gd name="connsiteX4" fmla="*/ 14068 w 12203668"/>
              <a:gd name="connsiteY4" fmla="*/ 0 h 6871514"/>
              <a:gd name="connsiteX0" fmla="*/ 4867421 w 12203668"/>
              <a:gd name="connsiteY0" fmla="*/ 70338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0 w 12203668"/>
              <a:gd name="connsiteY3" fmla="*/ 6871514 h 6871514"/>
              <a:gd name="connsiteX4" fmla="*/ 4867421 w 12203668"/>
              <a:gd name="connsiteY4" fmla="*/ 70338 h 6871514"/>
              <a:gd name="connsiteX0" fmla="*/ 1354 w 7337601"/>
              <a:gd name="connsiteY0" fmla="*/ 70338 h 6871514"/>
              <a:gd name="connsiteX1" fmla="*/ 7337601 w 7337601"/>
              <a:gd name="connsiteY1" fmla="*/ 0 h 6871514"/>
              <a:gd name="connsiteX2" fmla="*/ 7337601 w 7337601"/>
              <a:gd name="connsiteY2" fmla="*/ 6858000 h 6871514"/>
              <a:gd name="connsiteX3" fmla="*/ 1355 w 7337601"/>
              <a:gd name="connsiteY3" fmla="*/ 6871514 h 6871514"/>
              <a:gd name="connsiteX4" fmla="*/ 1354 w 7337601"/>
              <a:gd name="connsiteY4" fmla="*/ 70338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6498 w 7338404"/>
              <a:gd name="connsiteY0" fmla="*/ 4340 h 6871514"/>
              <a:gd name="connsiteX1" fmla="*/ 7338404 w 7338404"/>
              <a:gd name="connsiteY1" fmla="*/ 0 h 6871514"/>
              <a:gd name="connsiteX2" fmla="*/ 7338404 w 7338404"/>
              <a:gd name="connsiteY2" fmla="*/ 6858000 h 6871514"/>
              <a:gd name="connsiteX3" fmla="*/ 2158 w 7338404"/>
              <a:gd name="connsiteY3" fmla="*/ 6871514 h 6871514"/>
              <a:gd name="connsiteX4" fmla="*/ 6498 w 7338404"/>
              <a:gd name="connsiteY4" fmla="*/ 4340 h 687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38404" h="6871514">
                <a:moveTo>
                  <a:pt x="6498" y="4340"/>
                </a:moveTo>
                <a:lnTo>
                  <a:pt x="7338404" y="0"/>
                </a:lnTo>
                <a:lnTo>
                  <a:pt x="7338404" y="6858000"/>
                </a:lnTo>
                <a:lnTo>
                  <a:pt x="2158" y="6871514"/>
                </a:lnTo>
                <a:cubicBezTo>
                  <a:pt x="6847" y="4581009"/>
                  <a:pt x="-7919" y="252036"/>
                  <a:pt x="6498" y="4340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noFill/>
          </a:ln>
        </p:spPr>
        <p:txBody>
          <a:bodyPr vert="horz" wrap="square" lIns="0" tIns="864000" rIns="0" anchor="ctr" anchorCtr="1">
            <a:noAutofit/>
          </a:bodyPr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068876-8E35-2A4B-9CF5-2EDE897786B3}"/>
              </a:ext>
            </a:extLst>
          </p:cNvPr>
          <p:cNvSpPr/>
          <p:nvPr userDrawn="1"/>
        </p:nvSpPr>
        <p:spPr>
          <a:xfrm>
            <a:off x="0" y="-6757"/>
            <a:ext cx="4856677" cy="6871514"/>
          </a:xfrm>
          <a:prstGeom prst="rect">
            <a:avLst/>
          </a:prstGeom>
          <a:solidFill>
            <a:srgbClr val="46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000" noProof="0" dirty="0" err="1">
              <a:solidFill>
                <a:srgbClr val="FB4B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599"/>
            <a:ext cx="3553200" cy="1882111"/>
          </a:xfrm>
        </p:spPr>
        <p:txBody>
          <a:bodyPr/>
          <a:lstStyle>
            <a:lvl1pPr>
              <a:defRPr sz="4400" b="1" i="0" baseline="0">
                <a:solidFill>
                  <a:srgbClr val="FB4BFF"/>
                </a:solidFill>
                <a:latin typeface="DR Publik SemiBold" pitchFamily="2" charset="77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F013AE7-E45F-48B4-A77A-52DD7DFC547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8557BF-C7A1-4015-90FF-04D6F3810327}" type="datetime2">
              <a:rPr lang="en-GB" smtClean="0"/>
              <a:pPr/>
              <a:t>Monday 2 September 2024</a:t>
            </a:fld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26721A4-B998-43D8-87BD-0D0078726A5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1" name="Footer Placeholder 4" hidden="1">
            <a:extLst>
              <a:ext uri="{FF2B5EF4-FFF2-40B4-BE49-F238E27FC236}">
                <a16:creationId xmlns:a16="http://schemas.microsoft.com/office/drawing/2014/main" id="{9DDFBAA5-01C1-46C9-924F-750335F38C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CF4809A9-657E-4D43-A731-A0DC526AE9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9600" y="3316772"/>
            <a:ext cx="3520800" cy="1882111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4CD44D20-2735-F541-BA0F-4B72233E77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1076"/>
            <a:ext cx="384991" cy="38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39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047">
          <p15:clr>
            <a:srgbClr val="A4A3A4"/>
          </p15:clr>
        </p15:guide>
        <p15:guide id="3" pos="2777">
          <p15:clr>
            <a:srgbClr val="A4A3A4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 LYD overskrift farveri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E491671-4A5E-4699-9E4C-F7EDDB0DFBB9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B38852-3D41-4CB9-85F3-5A0A9D8A3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AF2010-1192-49FB-8CE0-4FA649DD0821}" type="datetime2">
              <a:rPr lang="en-GB" smtClean="0"/>
              <a:pPr/>
              <a:t>Monday 2 September 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BE1EE5-5A8A-470E-879D-CB8A94E1F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7C2F2-7524-43B4-AB5C-09639EB18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91200"/>
          </a:xfrm>
        </p:spPr>
        <p:txBody>
          <a:bodyPr anchor="t" anchorCtr="0"/>
          <a:lstStyle>
            <a:lvl1pPr algn="l">
              <a:lnSpc>
                <a:spcPts val="10000"/>
              </a:lnSpc>
              <a:defRPr lang="da-DK" sz="10000" b="1" i="0" kern="1200" baseline="0" dirty="0">
                <a:solidFill>
                  <a:srgbClr val="8400E0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9C54D1F3-E8C2-464E-868B-5C8A23D874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1076"/>
            <a:ext cx="384991" cy="38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43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gu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EC107E1F-B2F6-4E23-9034-529CC3B17BBD}"/>
              </a:ext>
            </a:extLst>
          </p:cNvPr>
          <p:cNvSpPr/>
          <p:nvPr userDrawn="1"/>
        </p:nvSpPr>
        <p:spPr>
          <a:xfrm>
            <a:off x="-12407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noProof="0" dirty="0"/>
              <a:t>DR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97952085-37A6-7E4F-84FB-E60C58C380DD}"/>
              </a:ext>
            </a:extLst>
          </p:cNvPr>
          <p:cNvSpPr txBox="1">
            <a:spLocks/>
          </p:cNvSpPr>
          <p:nvPr userDrawn="1"/>
        </p:nvSpPr>
        <p:spPr>
          <a:xfrm>
            <a:off x="5162863" y="1529081"/>
            <a:ext cx="906193" cy="2458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400" b="1" kern="1200">
                <a:solidFill>
                  <a:srgbClr val="4600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1400" dirty="0">
                <a:solidFill>
                  <a:schemeClr val="tx1"/>
                </a:solidFill>
              </a:rPr>
              <a:t>DR1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2B9E8C25-705D-7246-9A5E-D212BD393CCF}"/>
              </a:ext>
            </a:extLst>
          </p:cNvPr>
          <p:cNvSpPr txBox="1">
            <a:spLocks/>
          </p:cNvSpPr>
          <p:nvPr userDrawn="1"/>
        </p:nvSpPr>
        <p:spPr>
          <a:xfrm>
            <a:off x="5162862" y="2443424"/>
            <a:ext cx="906193" cy="2458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400" b="1" kern="1200">
                <a:solidFill>
                  <a:srgbClr val="4600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1400" dirty="0">
                <a:solidFill>
                  <a:schemeClr val="tx1"/>
                </a:solidFill>
              </a:rPr>
              <a:t>DR2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DDE7B73C-D0E1-8445-9C4C-04C61693E091}"/>
              </a:ext>
            </a:extLst>
          </p:cNvPr>
          <p:cNvSpPr txBox="1">
            <a:spLocks/>
          </p:cNvSpPr>
          <p:nvPr userDrawn="1"/>
        </p:nvSpPr>
        <p:spPr>
          <a:xfrm>
            <a:off x="5153848" y="3318147"/>
            <a:ext cx="906193" cy="2458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400" b="1" kern="1200">
                <a:solidFill>
                  <a:srgbClr val="4600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1400" dirty="0" err="1">
                <a:solidFill>
                  <a:schemeClr val="tx1"/>
                </a:solidFill>
              </a:rPr>
              <a:t>Ultra</a:t>
            </a:r>
            <a:endParaRPr lang="da-DK" sz="1400" dirty="0">
              <a:solidFill>
                <a:schemeClr val="tx1"/>
              </a:solidFill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F69608C0-C6BE-8344-9C61-DDDFB09EE761}"/>
              </a:ext>
            </a:extLst>
          </p:cNvPr>
          <p:cNvSpPr txBox="1">
            <a:spLocks/>
          </p:cNvSpPr>
          <p:nvPr userDrawn="1"/>
        </p:nvSpPr>
        <p:spPr>
          <a:xfrm>
            <a:off x="5153847" y="4237898"/>
            <a:ext cx="1312856" cy="2458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400" b="1" kern="1200">
                <a:solidFill>
                  <a:srgbClr val="4600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1400" dirty="0">
                <a:solidFill>
                  <a:schemeClr val="tx1"/>
                </a:solidFill>
              </a:rPr>
              <a:t>Ramasjang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82C6A391-0AD7-3C41-815B-99C35076B9DD}"/>
              </a:ext>
            </a:extLst>
          </p:cNvPr>
          <p:cNvSpPr txBox="1">
            <a:spLocks/>
          </p:cNvSpPr>
          <p:nvPr userDrawn="1"/>
        </p:nvSpPr>
        <p:spPr>
          <a:xfrm>
            <a:off x="5153846" y="5093393"/>
            <a:ext cx="906193" cy="2458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400" b="1" kern="1200">
                <a:solidFill>
                  <a:srgbClr val="4600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1400" dirty="0" err="1">
                <a:solidFill>
                  <a:schemeClr val="tx1"/>
                </a:solidFill>
              </a:rPr>
              <a:t>Minisjang</a:t>
            </a:r>
            <a:endParaRPr lang="da-DK" sz="1400" dirty="0">
              <a:solidFill>
                <a:schemeClr val="tx1"/>
              </a:solidFill>
            </a:endParaRP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B7708201-69FA-E24B-978F-D206962808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12472" y="1536605"/>
            <a:ext cx="266893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2000" dirty="0">
                <a:latin typeface="+mn-lt"/>
                <a:cs typeface="Arial" panose="020B0604020202020204" pitchFamily="34" charset="0"/>
              </a:rPr>
              <a:t>DIT BRAND-SLIDES</a:t>
            </a:r>
            <a:br>
              <a:rPr lang="da-DK" altLang="da-DK" sz="16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menupunktet </a:t>
            </a:r>
            <a:r>
              <a:rPr lang="da-DK" altLang="da-DK" sz="12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Nyt Slide </a:t>
            </a:r>
            <a:r>
              <a:rPr lang="da-DK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 </a:t>
            </a:r>
            <a:r>
              <a:rPr lang="da-DK" altLang="da-DK" sz="12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Hjem</a:t>
            </a:r>
            <a:r>
              <a:rPr lang="da-DK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fanen for at indsætte nyt slide</a:t>
            </a:r>
            <a:br>
              <a:rPr lang="da-DK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da-DK" altLang="da-DK" sz="12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da-DK" altLang="da-DK" sz="12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da-DK" altLang="da-DK" sz="12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da-DK" altLang="da-DK" sz="12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da-DK" altLang="da-DK" sz="12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da-DK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12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Ændre layout</a:t>
            </a:r>
            <a:br>
              <a:rPr lang="da-DK" altLang="da-DK" sz="12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pilen</a:t>
            </a:r>
            <a:r>
              <a:rPr lang="da-DK" altLang="da-DK" sz="12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ved siden af </a:t>
            </a:r>
            <a:r>
              <a:rPr lang="da-DK" altLang="da-DK" sz="12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br>
              <a:rPr lang="da-DK" altLang="da-DK" sz="12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12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få vist en dropdown menu af </a:t>
            </a:r>
            <a:br>
              <a:rPr lang="da-DK" altLang="da-DK" sz="12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12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mulige slides layout</a:t>
            </a:r>
            <a:endParaRPr lang="da-DK" altLang="da-DK" sz="12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7" name="Billede 1">
            <a:extLst>
              <a:ext uri="{FF2B5EF4-FFF2-40B4-BE49-F238E27FC236}">
                <a16:creationId xmlns:a16="http://schemas.microsoft.com/office/drawing/2014/main" id="{47534817-9E40-4048-81B3-B1051542EB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3290" y="2613841"/>
            <a:ext cx="539999" cy="9239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D9E8BE1-088C-BD46-A2DC-B935EBDE33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74188" y="3098936"/>
            <a:ext cx="1180493" cy="438903"/>
          </a:xfrm>
          <a:prstGeom prst="rect">
            <a:avLst/>
          </a:prstGeom>
        </p:spPr>
      </p:pic>
      <p:pic>
        <p:nvPicPr>
          <p:cNvPr id="6" name="Picture 5" descr="A picture containing calendar&#10;&#10;Description automatically generated">
            <a:extLst>
              <a:ext uri="{FF2B5EF4-FFF2-40B4-BE49-F238E27FC236}">
                <a16:creationId xmlns:a16="http://schemas.microsoft.com/office/drawing/2014/main" id="{A097B8CF-53E7-D181-A87C-6560AC57D9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817" y="703749"/>
            <a:ext cx="5039735" cy="52128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49BF3BF-DC2A-D6A3-58CD-B60F9D1150E8}"/>
              </a:ext>
            </a:extLst>
          </p:cNvPr>
          <p:cNvCxnSpPr/>
          <p:nvPr userDrawn="1"/>
        </p:nvCxnSpPr>
        <p:spPr>
          <a:xfrm flipH="1">
            <a:off x="5162863" y="1827951"/>
            <a:ext cx="6201418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5087303-4ECF-B759-752C-AA70D77EA698}"/>
              </a:ext>
            </a:extLst>
          </p:cNvPr>
          <p:cNvCxnSpPr/>
          <p:nvPr userDrawn="1"/>
        </p:nvCxnSpPr>
        <p:spPr>
          <a:xfrm flipH="1">
            <a:off x="5162863" y="2725875"/>
            <a:ext cx="6201418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91551A-FBA6-2E17-2C88-AEBE7FDD76E4}"/>
              </a:ext>
            </a:extLst>
          </p:cNvPr>
          <p:cNvCxnSpPr/>
          <p:nvPr userDrawn="1"/>
        </p:nvCxnSpPr>
        <p:spPr>
          <a:xfrm flipH="1">
            <a:off x="5153848" y="3607324"/>
            <a:ext cx="6201418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283045B-774C-C84C-6246-01F3A190F3C1}"/>
              </a:ext>
            </a:extLst>
          </p:cNvPr>
          <p:cNvCxnSpPr/>
          <p:nvPr userDrawn="1"/>
        </p:nvCxnSpPr>
        <p:spPr>
          <a:xfrm flipH="1">
            <a:off x="5162863" y="4483561"/>
            <a:ext cx="6201418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E8474B-39E3-91DB-670B-F2D7DA0C2FBC}"/>
              </a:ext>
            </a:extLst>
          </p:cNvPr>
          <p:cNvCxnSpPr/>
          <p:nvPr userDrawn="1"/>
        </p:nvCxnSpPr>
        <p:spPr>
          <a:xfrm flipH="1">
            <a:off x="5162863" y="5373247"/>
            <a:ext cx="6201418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59133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R1_overskri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ckground">
            <a:extLst>
              <a:ext uri="{FF2B5EF4-FFF2-40B4-BE49-F238E27FC236}">
                <a16:creationId xmlns:a16="http://schemas.microsoft.com/office/drawing/2014/main" id="{7201EC52-5B2D-2043-BBBE-5A5B5B462E09}"/>
              </a:ext>
            </a:extLst>
          </p:cNvPr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FBF7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91200"/>
          </a:xfrm>
        </p:spPr>
        <p:txBody>
          <a:bodyPr anchor="t" anchorCtr="0"/>
          <a:lstStyle>
            <a:lvl1pPr algn="l">
              <a:lnSpc>
                <a:spcPts val="10000"/>
              </a:lnSpc>
              <a:defRPr lang="da-DK" sz="10000" b="1" kern="1200" dirty="0">
                <a:solidFill>
                  <a:srgbClr val="49012A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B38852-3D41-4CB9-85F3-5A0A9D8A3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F2010-1192-49FB-8CE0-4FA649DD0821}" type="datetime2">
              <a:rPr lang="da-DK" smtClean="0"/>
              <a:t>2. september 2024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BE1EE5-5A8A-470E-879D-CB8A94E1F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7C2F2-7524-43B4-AB5C-09639EB18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552897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R1_overskri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91200"/>
          </a:xfrm>
        </p:spPr>
        <p:txBody>
          <a:bodyPr anchor="t" anchorCtr="0"/>
          <a:lstStyle>
            <a:lvl1pPr algn="l">
              <a:lnSpc>
                <a:spcPts val="10000"/>
              </a:lnSpc>
              <a:defRPr lang="da-DK" sz="10000" b="1" kern="1200" dirty="0">
                <a:solidFill>
                  <a:srgbClr val="49012A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B38852-3D41-4CB9-85F3-5A0A9D8A3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AF2010-1192-49FB-8CE0-4FA649DD0821}" type="datetime2">
              <a:rPr lang="en-GB" smtClean="0"/>
              <a:pPr/>
              <a:t>Monday 2 September 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BE1EE5-5A8A-470E-879D-CB8A94E1F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7C2F2-7524-43B4-AB5C-09639EB18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42D4CA4-3FC8-8342-B34D-3EAF55B333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336" y="7221814"/>
            <a:ext cx="12192000" cy="47587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541B59C-7778-8141-A173-B24D80FC72A0}"/>
              </a:ext>
            </a:extLst>
          </p:cNvPr>
          <p:cNvSpPr>
            <a:spLocks/>
          </p:cNvSpPr>
          <p:nvPr userDrawn="1"/>
        </p:nvSpPr>
        <p:spPr>
          <a:xfrm flipV="1">
            <a:off x="-2" y="-4"/>
            <a:ext cx="4835527" cy="736653"/>
          </a:xfrm>
          <a:prstGeom prst="rect">
            <a:avLst/>
          </a:prstGeom>
          <a:solidFill>
            <a:srgbClr val="FCF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noFill/>
                <a:latin typeface="DR Publik SemiBold" pitchFamily="2" charset="77"/>
              </a:rPr>
              <a:t>  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18EF9CAE-3346-8F44-BE8E-107675A6FC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43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Brug ikke layouts efter dette &gt;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da-DK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4400" b="0" noProof="0" dirty="0">
                <a:solidFill>
                  <a:schemeClr val="bg1"/>
                </a:solidFill>
              </a:rPr>
              <a:t>Hvis du ser andre </a:t>
            </a:r>
            <a:r>
              <a:rPr lang="da-DK" sz="4400" b="1" i="1" noProof="0" dirty="0">
                <a:solidFill>
                  <a:schemeClr val="bg1"/>
                </a:solidFill>
              </a:rPr>
              <a:t>layouts efter dette,</a:t>
            </a:r>
            <a:br>
              <a:rPr lang="da-DK" sz="4400" b="0" i="0" noProof="0" dirty="0">
                <a:solidFill>
                  <a:schemeClr val="bg1"/>
                </a:solidFill>
              </a:rPr>
            </a:br>
            <a:r>
              <a:rPr lang="da-DK" sz="4400" b="0" noProof="0" dirty="0">
                <a:solidFill>
                  <a:schemeClr val="bg1"/>
                </a:solidFill>
              </a:rPr>
              <a:t>brug dem ikke. Disse layouts </a:t>
            </a:r>
            <a:r>
              <a:rPr lang="da-DK" sz="4400" b="1" i="1" u="none" noProof="0" dirty="0">
                <a:solidFill>
                  <a:schemeClr val="bg1"/>
                </a:solidFill>
              </a:rPr>
              <a:t>tilhører ikke </a:t>
            </a:r>
            <a:r>
              <a:rPr lang="da-DK" sz="4400" b="0" i="0" u="none" noProof="0" dirty="0">
                <a:solidFill>
                  <a:schemeClr val="bg1"/>
                </a:solidFill>
              </a:rPr>
              <a:t>vores </a:t>
            </a:r>
            <a:r>
              <a:rPr lang="da-DK" sz="4400" b="0" i="0" u="none" noProof="1">
                <a:solidFill>
                  <a:schemeClr val="bg1"/>
                </a:solidFill>
              </a:rPr>
              <a:t>corporate</a:t>
            </a:r>
            <a:r>
              <a:rPr lang="da-DK" sz="4400" b="0" noProof="0" dirty="0">
                <a:solidFill>
                  <a:schemeClr val="bg1"/>
                </a:solidFill>
              </a:rPr>
              <a:t>skabelon.</a:t>
            </a:r>
            <a:br>
              <a:rPr lang="da-DK" sz="2800" b="0" noProof="0" dirty="0">
                <a:solidFill>
                  <a:schemeClr val="bg1"/>
                </a:solidFill>
              </a:rPr>
            </a:br>
            <a:br>
              <a:rPr lang="da-DK" sz="2800" b="0" noProof="0" dirty="0">
                <a:solidFill>
                  <a:schemeClr val="bg1"/>
                </a:solidFill>
              </a:rPr>
            </a:br>
            <a:endParaRPr lang="da-DK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da-DK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da-DK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72536" y="2986685"/>
            <a:ext cx="101523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10000" b="1" i="1" noProof="0" dirty="0">
                <a:solidFill>
                  <a:schemeClr val="bg1"/>
                </a:solidFill>
              </a:rPr>
              <a:t>Brug dem ikke </a:t>
            </a:r>
            <a:endParaRPr lang="da-DK" sz="10000" b="1" i="1" noProof="0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2000" b="0" noProof="0" dirty="0">
                <a:solidFill>
                  <a:schemeClr val="bg1"/>
                </a:solidFill>
              </a:rPr>
              <a:t>Pga. PowerPoints standard Kopier/Indsæt funktionalitet kan ekstra uønskede layouts forekomme.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2000" b="0" noProof="0" dirty="0">
                <a:solidFill>
                  <a:schemeClr val="bg1"/>
                </a:solidFill>
              </a:rPr>
              <a:t>OBS! Layouts efter dette kan indeholde potentiel fortrolig information.</a:t>
            </a:r>
            <a:br>
              <a:rPr lang="da-DK" sz="1800" b="0" noProof="0" dirty="0">
                <a:solidFill>
                  <a:schemeClr val="bg1"/>
                </a:solidFill>
              </a:rPr>
            </a:br>
            <a:endParaRPr lang="da-DK" sz="1800" b="0" noProof="0" dirty="0">
              <a:solidFill>
                <a:schemeClr val="bg1"/>
              </a:solidFill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12B154D-76F1-409D-A798-AA5203EE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75B6FEF0-A25B-42BA-A8D4-49683864452C}" type="datetime2">
              <a:rPr lang="da-DK" smtClean="0"/>
              <a:t>2. september 2024</a:t>
            </a:fld>
            <a:endParaRPr lang="da-DK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D212C3A-1726-4BC5-8AF1-72D08F63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89D5CFC-5012-4F36-B4E7-CE36F67C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886622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Klik for at tilføje titel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9798AA-E6B9-4E34-8442-B05FFF39B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A75A-5F66-4ABB-9ACC-0495DD8D58BA}" type="datetime2">
              <a:rPr lang="da-DK" smtClean="0"/>
              <a:t>2. september 2024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18714B-9490-44E8-890A-0DB5ECEB8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FA102F-D207-476C-A7AF-522DAF4A1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50888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2 Indhold 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551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600"/>
            <a:ext cx="4814600" cy="1299600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EEEECA-F992-4D0F-8B2F-3EFFF91BA03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268166-3DFE-4A2A-9A01-918C1B092EC1}" type="datetime2">
              <a:rPr lang="da-DK" smtClean="0"/>
              <a:t>2. september 2024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30D96-D974-4299-8B4F-C01714B2F95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3BC0E0-97BF-47EA-B706-6723B3373E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E36C1147-F35B-4511-B3A7-FC694EECC3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2782800"/>
            <a:ext cx="4782200" cy="33480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3070768-460A-4E81-92FB-A7A2D05DC9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44800" y="2782800"/>
            <a:ext cx="4950000" cy="33480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4CB2C3B9-5269-6047-B0D6-385971F82D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3475"/>
            <a:ext cx="384820" cy="38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720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  <p15:guide id="2" pos="3570">
          <p15:clr>
            <a:srgbClr val="A4A3A4"/>
          </p15:clr>
        </p15:guide>
        <p15:guide id="3" pos="7242">
          <p15:clr>
            <a:srgbClr val="A4A3A4"/>
          </p15:clr>
        </p15:guide>
        <p15:guide id="4" orient="horz" pos="1754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2 Indhold og bille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EF02EC3-ABA0-41E9-8F36-ED462535ED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56677" y="451"/>
            <a:ext cx="7335322" cy="6858000"/>
          </a:xfrm>
          <a:custGeom>
            <a:avLst/>
            <a:gdLst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4834800 w 12189600"/>
              <a:gd name="connsiteY4" fmla="*/ 738000 h 6858000"/>
              <a:gd name="connsiteX5" fmla="*/ 1962780 w 12189600"/>
              <a:gd name="connsiteY5" fmla="*/ 738000 h 6858000"/>
              <a:gd name="connsiteX6" fmla="*/ 1962780 w 12189600"/>
              <a:gd name="connsiteY6" fmla="*/ 568257 h 6858000"/>
              <a:gd name="connsiteX7" fmla="*/ 882780 w 12189600"/>
              <a:gd name="connsiteY7" fmla="*/ 568257 h 6858000"/>
              <a:gd name="connsiteX8" fmla="*/ 882780 w 12189600"/>
              <a:gd name="connsiteY8" fmla="*/ 738000 h 6858000"/>
              <a:gd name="connsiteX9" fmla="*/ 0 w 12189600"/>
              <a:gd name="connsiteY9" fmla="*/ 73800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1962780 w 12189600"/>
              <a:gd name="connsiteY4" fmla="*/ 738000 h 6858000"/>
              <a:gd name="connsiteX5" fmla="*/ 1962780 w 12189600"/>
              <a:gd name="connsiteY5" fmla="*/ 568257 h 6858000"/>
              <a:gd name="connsiteX6" fmla="*/ 882780 w 12189600"/>
              <a:gd name="connsiteY6" fmla="*/ 568257 h 6858000"/>
              <a:gd name="connsiteX7" fmla="*/ 882780 w 12189600"/>
              <a:gd name="connsiteY7" fmla="*/ 738000 h 6858000"/>
              <a:gd name="connsiteX8" fmla="*/ 0 w 12189600"/>
              <a:gd name="connsiteY8" fmla="*/ 738000 h 6858000"/>
              <a:gd name="connsiteX9" fmla="*/ 0 w 12189600"/>
              <a:gd name="connsiteY9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1962780 w 12189600"/>
              <a:gd name="connsiteY4" fmla="*/ 738000 h 6858000"/>
              <a:gd name="connsiteX5" fmla="*/ 882780 w 12189600"/>
              <a:gd name="connsiteY5" fmla="*/ 568257 h 6858000"/>
              <a:gd name="connsiteX6" fmla="*/ 882780 w 12189600"/>
              <a:gd name="connsiteY6" fmla="*/ 738000 h 6858000"/>
              <a:gd name="connsiteX7" fmla="*/ 0 w 12189600"/>
              <a:gd name="connsiteY7" fmla="*/ 738000 h 6858000"/>
              <a:gd name="connsiteX8" fmla="*/ 0 w 12189600"/>
              <a:gd name="connsiteY8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882780 w 12189600"/>
              <a:gd name="connsiteY4" fmla="*/ 568257 h 6858000"/>
              <a:gd name="connsiteX5" fmla="*/ 882780 w 12189600"/>
              <a:gd name="connsiteY5" fmla="*/ 738000 h 6858000"/>
              <a:gd name="connsiteX6" fmla="*/ 0 w 12189600"/>
              <a:gd name="connsiteY6" fmla="*/ 738000 h 6858000"/>
              <a:gd name="connsiteX7" fmla="*/ 0 w 12189600"/>
              <a:gd name="connsiteY7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882780 w 12189600"/>
              <a:gd name="connsiteY4" fmla="*/ 738000 h 6858000"/>
              <a:gd name="connsiteX5" fmla="*/ 0 w 12189600"/>
              <a:gd name="connsiteY5" fmla="*/ 738000 h 6858000"/>
              <a:gd name="connsiteX6" fmla="*/ 0 w 12189600"/>
              <a:gd name="connsiteY6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0 w 12189600"/>
              <a:gd name="connsiteY4" fmla="*/ 738000 h 6858000"/>
              <a:gd name="connsiteX5" fmla="*/ 0 w 12189600"/>
              <a:gd name="connsiteY5" fmla="*/ 0 h 6858000"/>
              <a:gd name="connsiteX0" fmla="*/ 14068 w 12203668"/>
              <a:gd name="connsiteY0" fmla="*/ 0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4848868 w 12203668"/>
              <a:gd name="connsiteY3" fmla="*/ 6858000 h 6871514"/>
              <a:gd name="connsiteX4" fmla="*/ 0 w 12203668"/>
              <a:gd name="connsiteY4" fmla="*/ 6871514 h 6871514"/>
              <a:gd name="connsiteX5" fmla="*/ 14068 w 12203668"/>
              <a:gd name="connsiteY5" fmla="*/ 0 h 6871514"/>
              <a:gd name="connsiteX0" fmla="*/ 14068 w 12203668"/>
              <a:gd name="connsiteY0" fmla="*/ 0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0 w 12203668"/>
              <a:gd name="connsiteY3" fmla="*/ 6871514 h 6871514"/>
              <a:gd name="connsiteX4" fmla="*/ 14068 w 12203668"/>
              <a:gd name="connsiteY4" fmla="*/ 0 h 6871514"/>
              <a:gd name="connsiteX0" fmla="*/ 4867421 w 12203668"/>
              <a:gd name="connsiteY0" fmla="*/ 70338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0 w 12203668"/>
              <a:gd name="connsiteY3" fmla="*/ 6871514 h 6871514"/>
              <a:gd name="connsiteX4" fmla="*/ 4867421 w 12203668"/>
              <a:gd name="connsiteY4" fmla="*/ 70338 h 6871514"/>
              <a:gd name="connsiteX0" fmla="*/ 1354 w 7337601"/>
              <a:gd name="connsiteY0" fmla="*/ 70338 h 6871514"/>
              <a:gd name="connsiteX1" fmla="*/ 7337601 w 7337601"/>
              <a:gd name="connsiteY1" fmla="*/ 0 h 6871514"/>
              <a:gd name="connsiteX2" fmla="*/ 7337601 w 7337601"/>
              <a:gd name="connsiteY2" fmla="*/ 6858000 h 6871514"/>
              <a:gd name="connsiteX3" fmla="*/ 1355 w 7337601"/>
              <a:gd name="connsiteY3" fmla="*/ 6871514 h 6871514"/>
              <a:gd name="connsiteX4" fmla="*/ 1354 w 7337601"/>
              <a:gd name="connsiteY4" fmla="*/ 70338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6498 w 7338404"/>
              <a:gd name="connsiteY0" fmla="*/ 4340 h 6871514"/>
              <a:gd name="connsiteX1" fmla="*/ 7338404 w 7338404"/>
              <a:gd name="connsiteY1" fmla="*/ 0 h 6871514"/>
              <a:gd name="connsiteX2" fmla="*/ 7338404 w 7338404"/>
              <a:gd name="connsiteY2" fmla="*/ 6858000 h 6871514"/>
              <a:gd name="connsiteX3" fmla="*/ 2158 w 7338404"/>
              <a:gd name="connsiteY3" fmla="*/ 6871514 h 6871514"/>
              <a:gd name="connsiteX4" fmla="*/ 6498 w 7338404"/>
              <a:gd name="connsiteY4" fmla="*/ 4340 h 687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38404" h="6871514">
                <a:moveTo>
                  <a:pt x="6498" y="4340"/>
                </a:moveTo>
                <a:lnTo>
                  <a:pt x="7338404" y="0"/>
                </a:lnTo>
                <a:lnTo>
                  <a:pt x="7338404" y="6858000"/>
                </a:lnTo>
                <a:lnTo>
                  <a:pt x="2158" y="6871514"/>
                </a:lnTo>
                <a:cubicBezTo>
                  <a:pt x="6847" y="4581009"/>
                  <a:pt x="-7919" y="252036"/>
                  <a:pt x="6498" y="4340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noFill/>
          </a:ln>
        </p:spPr>
        <p:txBody>
          <a:bodyPr vert="horz" wrap="square" lIns="0" tIns="864000" rIns="0" anchor="ctr" anchorCtr="1">
            <a:noAutofit/>
          </a:bodyPr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068876-8E35-2A4B-9CF5-2EDE897786B3}"/>
              </a:ext>
            </a:extLst>
          </p:cNvPr>
          <p:cNvSpPr/>
          <p:nvPr userDrawn="1"/>
        </p:nvSpPr>
        <p:spPr>
          <a:xfrm>
            <a:off x="0" y="0"/>
            <a:ext cx="4856677" cy="6871514"/>
          </a:xfrm>
          <a:prstGeom prst="rect">
            <a:avLst/>
          </a:prstGeom>
          <a:solidFill>
            <a:srgbClr val="ECD2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599"/>
            <a:ext cx="3553200" cy="1882111"/>
          </a:xfrm>
        </p:spPr>
        <p:txBody>
          <a:bodyPr/>
          <a:lstStyle>
            <a:lvl1pPr>
              <a:defRPr sz="4400">
                <a:solidFill>
                  <a:srgbClr val="55185A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F013AE7-E45F-48B4-A77A-52DD7DFC547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D8557BF-C7A1-4015-90FF-04D6F3810327}" type="datetime2">
              <a:rPr lang="da-DK" smtClean="0"/>
              <a:t>2. september 2024</a:t>
            </a:fld>
            <a:endParaRPr lang="da-DK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26721A4-B998-43D8-87BD-0D0078726A5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1" name="Footer Placeholder 4" hidden="1">
            <a:extLst>
              <a:ext uri="{FF2B5EF4-FFF2-40B4-BE49-F238E27FC236}">
                <a16:creationId xmlns:a16="http://schemas.microsoft.com/office/drawing/2014/main" id="{9DDFBAA5-01C1-46C9-924F-750335F38C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CF4809A9-657E-4D43-A731-A0DC526AE9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3520800" cy="1882111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84C4AA32-AF67-7C45-A08F-E24B5C3003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3475"/>
            <a:ext cx="384820" cy="38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180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047">
          <p15:clr>
            <a:srgbClr val="A4A3A4"/>
          </p15:clr>
        </p15:guide>
        <p15:guide id="3" pos="2777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200" y="1371600"/>
            <a:ext cx="9154800" cy="18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tilføje titel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254D8D-6FFF-4C3A-BB30-2E0B22D4B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2000" y="3397249"/>
            <a:ext cx="9108000" cy="27320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 dirty="0"/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1E4C33EF-2974-4AFA-B402-0F57E71A7251}"/>
              </a:ext>
            </a:extLst>
          </p:cNvPr>
          <p:cNvPicPr>
            <a:picLocks noChangeAspect="1"/>
          </p:cNvPicPr>
          <p:nvPr userDrawn="1"/>
        </p:nvPicPr>
        <p:blipFill>
          <a:blip r:embed="rId78">
            <a:extLs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00" y="6536910"/>
            <a:ext cx="25677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397FDF-4480-4092-8EF3-23AF214F48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4664" y="6536910"/>
            <a:ext cx="3456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da-DK" sz="9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da-DK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05D85D8-7BD3-4D59-8986-7548A71980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4400" y="6537600"/>
            <a:ext cx="12456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da-DK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464F3DA-4F83-41B6-85C4-1C5FD343C6CE}" type="datetime2">
              <a:rPr lang="da-DK" smtClean="0"/>
              <a:t>2. september 2024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65" r:id="rId2"/>
    <p:sldLayoutId id="2147483776" r:id="rId3"/>
    <p:sldLayoutId id="2147483803" r:id="rId4"/>
    <p:sldLayoutId id="2147483868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  <p:sldLayoutId id="2147483882" r:id="rId15"/>
    <p:sldLayoutId id="2147483883" r:id="rId16"/>
    <p:sldLayoutId id="2147483884" r:id="rId17"/>
    <p:sldLayoutId id="2147483885" r:id="rId18"/>
    <p:sldLayoutId id="2147483886" r:id="rId19"/>
    <p:sldLayoutId id="2147483887" r:id="rId20"/>
    <p:sldLayoutId id="2147483964" r:id="rId21"/>
    <p:sldLayoutId id="2147483965" r:id="rId22"/>
    <p:sldLayoutId id="2147483966" r:id="rId23"/>
    <p:sldLayoutId id="2147483967" r:id="rId24"/>
    <p:sldLayoutId id="2147483968" r:id="rId25"/>
    <p:sldLayoutId id="2147483888" r:id="rId26"/>
    <p:sldLayoutId id="2147483889" r:id="rId27"/>
    <p:sldLayoutId id="2147483890" r:id="rId28"/>
    <p:sldLayoutId id="2147483891" r:id="rId29"/>
    <p:sldLayoutId id="2147483892" r:id="rId30"/>
    <p:sldLayoutId id="2147483893" r:id="rId31"/>
    <p:sldLayoutId id="2147483894" r:id="rId32"/>
    <p:sldLayoutId id="2147483895" r:id="rId33"/>
    <p:sldLayoutId id="2147483896" r:id="rId34"/>
    <p:sldLayoutId id="2147483897" r:id="rId35"/>
    <p:sldLayoutId id="2147483898" r:id="rId36"/>
    <p:sldLayoutId id="2147483899" r:id="rId37"/>
    <p:sldLayoutId id="2147483900" r:id="rId38"/>
    <p:sldLayoutId id="2147483901" r:id="rId39"/>
    <p:sldLayoutId id="2147483902" r:id="rId40"/>
    <p:sldLayoutId id="2147483903" r:id="rId41"/>
    <p:sldLayoutId id="2147483904" r:id="rId42"/>
    <p:sldLayoutId id="2147483905" r:id="rId43"/>
    <p:sldLayoutId id="2147483906" r:id="rId44"/>
    <p:sldLayoutId id="2147483907" r:id="rId45"/>
    <p:sldLayoutId id="2147483908" r:id="rId46"/>
    <p:sldLayoutId id="2147483909" r:id="rId47"/>
    <p:sldLayoutId id="2147483910" r:id="rId48"/>
    <p:sldLayoutId id="2147483911" r:id="rId49"/>
    <p:sldLayoutId id="2147483912" r:id="rId50"/>
    <p:sldLayoutId id="2147483928" r:id="rId51"/>
    <p:sldLayoutId id="2147483929" r:id="rId52"/>
    <p:sldLayoutId id="2147483930" r:id="rId53"/>
    <p:sldLayoutId id="2147483931" r:id="rId54"/>
    <p:sldLayoutId id="2147483932" r:id="rId55"/>
    <p:sldLayoutId id="2147483933" r:id="rId56"/>
    <p:sldLayoutId id="2147483934" r:id="rId57"/>
    <p:sldLayoutId id="2147483935" r:id="rId58"/>
    <p:sldLayoutId id="2147483936" r:id="rId59"/>
    <p:sldLayoutId id="2147483937" r:id="rId60"/>
    <p:sldLayoutId id="2147483944" r:id="rId61"/>
    <p:sldLayoutId id="2147483970" r:id="rId62"/>
    <p:sldLayoutId id="2147483945" r:id="rId63"/>
    <p:sldLayoutId id="2147483946" r:id="rId64"/>
    <p:sldLayoutId id="2147483947" r:id="rId65"/>
    <p:sldLayoutId id="2147483969" r:id="rId66"/>
    <p:sldLayoutId id="2147483949" r:id="rId67"/>
    <p:sldLayoutId id="2147483950" r:id="rId68"/>
    <p:sldLayoutId id="2147483951" r:id="rId69"/>
    <p:sldLayoutId id="2147483952" r:id="rId70"/>
    <p:sldLayoutId id="2147483953" r:id="rId71"/>
    <p:sldLayoutId id="2147483861" r:id="rId72"/>
    <p:sldLayoutId id="2147483914" r:id="rId73"/>
    <p:sldLayoutId id="2147483943" r:id="rId74"/>
    <p:sldLayoutId id="2147483753" r:id="rId75"/>
    <p:sldLayoutId id="2147483743" r:id="rId76"/>
  </p:sldLayoutIdLst>
  <p:hf hdr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6000" b="1" kern="1200">
          <a:solidFill>
            <a:srgbClr val="460028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rgbClr val="460028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rgbClr val="460028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rgbClr val="460028"/>
          </a:solidFill>
          <a:latin typeface="+mn-lt"/>
          <a:ea typeface="+mn-ea"/>
          <a:cs typeface="+mn-cs"/>
        </a:defRPr>
      </a:lvl3pPr>
      <a:lvl4pPr marL="252000" indent="-252000" algn="l" defTabSz="914400" rtl="0" eaLnBrk="1" latinLnBrk="0" hangingPunct="1">
        <a:lnSpc>
          <a:spcPct val="83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•"/>
        <a:defRPr sz="2800" b="1" kern="1200">
          <a:solidFill>
            <a:srgbClr val="460028"/>
          </a:solidFill>
          <a:latin typeface="+mj-lt"/>
          <a:ea typeface="+mn-ea"/>
          <a:cs typeface="+mn-cs"/>
        </a:defRPr>
      </a:lvl4pPr>
      <a:lvl5pPr marL="504000" indent="-252000" algn="l" defTabSz="914400" rtl="0" eaLnBrk="1" latinLnBrk="0" hangingPunct="1">
        <a:lnSpc>
          <a:spcPct val="83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•"/>
        <a:tabLst/>
        <a:defRPr sz="2800" b="1" kern="1200">
          <a:solidFill>
            <a:srgbClr val="460028"/>
          </a:solidFill>
          <a:latin typeface="+mj-lt"/>
          <a:ea typeface="+mn-ea"/>
          <a:cs typeface="+mn-cs"/>
        </a:defRPr>
      </a:lvl5pPr>
      <a:lvl6pPr marL="756000" indent="-252000" algn="l" defTabSz="914400" rtl="0" eaLnBrk="1" latinLnBrk="0" hangingPunct="1">
        <a:lnSpc>
          <a:spcPct val="83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•"/>
        <a:defRPr sz="2800" b="1" kern="1200">
          <a:solidFill>
            <a:srgbClr val="460028"/>
          </a:solidFill>
          <a:latin typeface="+mj-lt"/>
          <a:ea typeface="+mn-ea"/>
          <a:cs typeface="+mn-cs"/>
        </a:defRPr>
      </a:lvl6pPr>
      <a:lvl7pPr marL="0" indent="0" algn="l" defTabSz="914400" rtl="0" eaLnBrk="1" latinLnBrk="0" hangingPunct="1">
        <a:lnSpc>
          <a:spcPct val="83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​"/>
        <a:defRPr sz="2800" b="1" kern="1200" baseline="0">
          <a:solidFill>
            <a:srgbClr val="460028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​"/>
        <a:defRPr sz="1800" kern="1200">
          <a:solidFill>
            <a:srgbClr val="460028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​"/>
        <a:defRPr sz="1800" kern="1200" baseline="0">
          <a:solidFill>
            <a:srgbClr val="460028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56" userDrawn="1">
          <p15:clr>
            <a:srgbClr val="F26B43"/>
          </p15:clr>
        </p15:guide>
        <p15:guide id="6" pos="6292" userDrawn="1">
          <p15:clr>
            <a:srgbClr val="F26B43"/>
          </p15:clr>
        </p15:guide>
        <p15:guide id="7" orient="horz" pos="2140" userDrawn="1">
          <p15:clr>
            <a:srgbClr val="F26B43"/>
          </p15:clr>
        </p15:guide>
        <p15:guide id="8" orient="horz" pos="3861" userDrawn="1">
          <p15:clr>
            <a:srgbClr val="F26B43"/>
          </p15:clr>
        </p15:guide>
        <p15:guide id="10" orient="horz" pos="864" userDrawn="1">
          <p15:clr>
            <a:srgbClr val="F26B43"/>
          </p15:clr>
        </p15:guide>
        <p15:guide id="13" pos="685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42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image" Target="../media/image43.pn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3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7.png"/><Relationship Id="rId18" Type="http://schemas.openxmlformats.org/officeDocument/2006/relationships/image" Target="../media/image72.svg"/><Relationship Id="rId26" Type="http://schemas.openxmlformats.org/officeDocument/2006/relationships/image" Target="../media/image80.svg"/><Relationship Id="rId39" Type="http://schemas.openxmlformats.org/officeDocument/2006/relationships/image" Target="../media/image93.png"/><Relationship Id="rId21" Type="http://schemas.openxmlformats.org/officeDocument/2006/relationships/image" Target="../media/image75.png"/><Relationship Id="rId34" Type="http://schemas.openxmlformats.org/officeDocument/2006/relationships/image" Target="../media/image88.svg"/><Relationship Id="rId42" Type="http://schemas.openxmlformats.org/officeDocument/2006/relationships/image" Target="../media/image96.svg"/><Relationship Id="rId7" Type="http://schemas.openxmlformats.org/officeDocument/2006/relationships/image" Target="../media/image61.png"/><Relationship Id="rId2" Type="http://schemas.openxmlformats.org/officeDocument/2006/relationships/image" Target="../media/image55.png"/><Relationship Id="rId16" Type="http://schemas.openxmlformats.org/officeDocument/2006/relationships/image" Target="../media/image70.svg"/><Relationship Id="rId20" Type="http://schemas.openxmlformats.org/officeDocument/2006/relationships/image" Target="../media/image74.svg"/><Relationship Id="rId29" Type="http://schemas.openxmlformats.org/officeDocument/2006/relationships/image" Target="../media/image83.png"/><Relationship Id="rId41" Type="http://schemas.openxmlformats.org/officeDocument/2006/relationships/image" Target="../media/image95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60.svg"/><Relationship Id="rId11" Type="http://schemas.openxmlformats.org/officeDocument/2006/relationships/image" Target="../media/image65.png"/><Relationship Id="rId24" Type="http://schemas.openxmlformats.org/officeDocument/2006/relationships/image" Target="../media/image78.svg"/><Relationship Id="rId32" Type="http://schemas.openxmlformats.org/officeDocument/2006/relationships/image" Target="../media/image86.svg"/><Relationship Id="rId37" Type="http://schemas.openxmlformats.org/officeDocument/2006/relationships/image" Target="../media/image91.png"/><Relationship Id="rId40" Type="http://schemas.openxmlformats.org/officeDocument/2006/relationships/image" Target="../media/image94.sv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23" Type="http://schemas.openxmlformats.org/officeDocument/2006/relationships/image" Target="../media/image77.png"/><Relationship Id="rId28" Type="http://schemas.openxmlformats.org/officeDocument/2006/relationships/image" Target="../media/image82.svg"/><Relationship Id="rId36" Type="http://schemas.openxmlformats.org/officeDocument/2006/relationships/image" Target="../media/image90.svg"/><Relationship Id="rId10" Type="http://schemas.openxmlformats.org/officeDocument/2006/relationships/image" Target="../media/image64.svg"/><Relationship Id="rId19" Type="http://schemas.openxmlformats.org/officeDocument/2006/relationships/image" Target="../media/image73.png"/><Relationship Id="rId31" Type="http://schemas.openxmlformats.org/officeDocument/2006/relationships/image" Target="../media/image85.png"/><Relationship Id="rId44" Type="http://schemas.openxmlformats.org/officeDocument/2006/relationships/image" Target="../media/image98.svg"/><Relationship Id="rId4" Type="http://schemas.openxmlformats.org/officeDocument/2006/relationships/image" Target="../media/image42.svg"/><Relationship Id="rId9" Type="http://schemas.openxmlformats.org/officeDocument/2006/relationships/image" Target="../media/image63.png"/><Relationship Id="rId14" Type="http://schemas.openxmlformats.org/officeDocument/2006/relationships/image" Target="../media/image68.svg"/><Relationship Id="rId22" Type="http://schemas.openxmlformats.org/officeDocument/2006/relationships/image" Target="../media/image76.svg"/><Relationship Id="rId27" Type="http://schemas.openxmlformats.org/officeDocument/2006/relationships/image" Target="../media/image81.png"/><Relationship Id="rId30" Type="http://schemas.openxmlformats.org/officeDocument/2006/relationships/image" Target="../media/image84.svg"/><Relationship Id="rId35" Type="http://schemas.openxmlformats.org/officeDocument/2006/relationships/image" Target="../media/image89.png"/><Relationship Id="rId43" Type="http://schemas.openxmlformats.org/officeDocument/2006/relationships/image" Target="../media/image97.png"/><Relationship Id="rId8" Type="http://schemas.openxmlformats.org/officeDocument/2006/relationships/image" Target="../media/image62.svg"/><Relationship Id="rId3" Type="http://schemas.openxmlformats.org/officeDocument/2006/relationships/image" Target="../media/image41.png"/><Relationship Id="rId12" Type="http://schemas.openxmlformats.org/officeDocument/2006/relationships/image" Target="../media/image66.svg"/><Relationship Id="rId17" Type="http://schemas.openxmlformats.org/officeDocument/2006/relationships/image" Target="../media/image71.png"/><Relationship Id="rId25" Type="http://schemas.openxmlformats.org/officeDocument/2006/relationships/image" Target="../media/image79.png"/><Relationship Id="rId33" Type="http://schemas.openxmlformats.org/officeDocument/2006/relationships/image" Target="../media/image87.png"/><Relationship Id="rId38" Type="http://schemas.openxmlformats.org/officeDocument/2006/relationships/image" Target="../media/image92.sv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9.png"/><Relationship Id="rId18" Type="http://schemas.openxmlformats.org/officeDocument/2006/relationships/image" Target="../media/image114.svg"/><Relationship Id="rId26" Type="http://schemas.openxmlformats.org/officeDocument/2006/relationships/image" Target="../media/image122.svg"/><Relationship Id="rId39" Type="http://schemas.openxmlformats.org/officeDocument/2006/relationships/image" Target="../media/image135.png"/><Relationship Id="rId21" Type="http://schemas.openxmlformats.org/officeDocument/2006/relationships/image" Target="../media/image117.png"/><Relationship Id="rId34" Type="http://schemas.openxmlformats.org/officeDocument/2006/relationships/image" Target="../media/image130.svg"/><Relationship Id="rId42" Type="http://schemas.openxmlformats.org/officeDocument/2006/relationships/image" Target="../media/image138.svg"/><Relationship Id="rId7" Type="http://schemas.openxmlformats.org/officeDocument/2006/relationships/image" Target="../media/image103.png"/><Relationship Id="rId2" Type="http://schemas.openxmlformats.org/officeDocument/2006/relationships/image" Target="../media/image55.png"/><Relationship Id="rId16" Type="http://schemas.openxmlformats.org/officeDocument/2006/relationships/image" Target="../media/image112.svg"/><Relationship Id="rId20" Type="http://schemas.openxmlformats.org/officeDocument/2006/relationships/image" Target="../media/image116.svg"/><Relationship Id="rId29" Type="http://schemas.openxmlformats.org/officeDocument/2006/relationships/image" Target="../media/image125.png"/><Relationship Id="rId41" Type="http://schemas.openxmlformats.org/officeDocument/2006/relationships/image" Target="../media/image137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102.svg"/><Relationship Id="rId11" Type="http://schemas.openxmlformats.org/officeDocument/2006/relationships/image" Target="../media/image107.png"/><Relationship Id="rId24" Type="http://schemas.openxmlformats.org/officeDocument/2006/relationships/image" Target="../media/image120.svg"/><Relationship Id="rId32" Type="http://schemas.openxmlformats.org/officeDocument/2006/relationships/image" Target="../media/image128.svg"/><Relationship Id="rId37" Type="http://schemas.openxmlformats.org/officeDocument/2006/relationships/image" Target="../media/image133.png"/><Relationship Id="rId40" Type="http://schemas.openxmlformats.org/officeDocument/2006/relationships/image" Target="../media/image136.svg"/><Relationship Id="rId5" Type="http://schemas.openxmlformats.org/officeDocument/2006/relationships/image" Target="../media/image101.png"/><Relationship Id="rId15" Type="http://schemas.openxmlformats.org/officeDocument/2006/relationships/image" Target="../media/image111.png"/><Relationship Id="rId23" Type="http://schemas.openxmlformats.org/officeDocument/2006/relationships/image" Target="../media/image119.png"/><Relationship Id="rId28" Type="http://schemas.openxmlformats.org/officeDocument/2006/relationships/image" Target="../media/image124.svg"/><Relationship Id="rId36" Type="http://schemas.openxmlformats.org/officeDocument/2006/relationships/image" Target="../media/image132.svg"/><Relationship Id="rId10" Type="http://schemas.openxmlformats.org/officeDocument/2006/relationships/image" Target="../media/image106.svg"/><Relationship Id="rId19" Type="http://schemas.openxmlformats.org/officeDocument/2006/relationships/image" Target="../media/image115.png"/><Relationship Id="rId31" Type="http://schemas.openxmlformats.org/officeDocument/2006/relationships/image" Target="../media/image127.png"/><Relationship Id="rId4" Type="http://schemas.openxmlformats.org/officeDocument/2006/relationships/image" Target="../media/image100.svg"/><Relationship Id="rId9" Type="http://schemas.openxmlformats.org/officeDocument/2006/relationships/image" Target="../media/image105.png"/><Relationship Id="rId14" Type="http://schemas.openxmlformats.org/officeDocument/2006/relationships/image" Target="../media/image110.svg"/><Relationship Id="rId22" Type="http://schemas.openxmlformats.org/officeDocument/2006/relationships/image" Target="../media/image118.svg"/><Relationship Id="rId27" Type="http://schemas.openxmlformats.org/officeDocument/2006/relationships/image" Target="../media/image123.png"/><Relationship Id="rId30" Type="http://schemas.openxmlformats.org/officeDocument/2006/relationships/image" Target="../media/image126.svg"/><Relationship Id="rId35" Type="http://schemas.openxmlformats.org/officeDocument/2006/relationships/image" Target="../media/image131.png"/><Relationship Id="rId8" Type="http://schemas.openxmlformats.org/officeDocument/2006/relationships/image" Target="../media/image104.svg"/><Relationship Id="rId3" Type="http://schemas.openxmlformats.org/officeDocument/2006/relationships/image" Target="../media/image99.png"/><Relationship Id="rId12" Type="http://schemas.openxmlformats.org/officeDocument/2006/relationships/image" Target="../media/image108.svg"/><Relationship Id="rId17" Type="http://schemas.openxmlformats.org/officeDocument/2006/relationships/image" Target="../media/image113.png"/><Relationship Id="rId25" Type="http://schemas.openxmlformats.org/officeDocument/2006/relationships/image" Target="../media/image121.png"/><Relationship Id="rId33" Type="http://schemas.openxmlformats.org/officeDocument/2006/relationships/image" Target="../media/image129.png"/><Relationship Id="rId38" Type="http://schemas.openxmlformats.org/officeDocument/2006/relationships/image" Target="../media/image134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3" Type="http://schemas.openxmlformats.org/officeDocument/2006/relationships/image" Target="../media/image149.png"/><Relationship Id="rId18" Type="http://schemas.openxmlformats.org/officeDocument/2006/relationships/image" Target="../media/image154.png"/><Relationship Id="rId3" Type="http://schemas.openxmlformats.org/officeDocument/2006/relationships/image" Target="../media/image139.png"/><Relationship Id="rId7" Type="http://schemas.openxmlformats.org/officeDocument/2006/relationships/image" Target="../media/image143.png"/><Relationship Id="rId12" Type="http://schemas.openxmlformats.org/officeDocument/2006/relationships/image" Target="../media/image148.png"/><Relationship Id="rId17" Type="http://schemas.openxmlformats.org/officeDocument/2006/relationships/image" Target="../media/image153.png"/><Relationship Id="rId2" Type="http://schemas.openxmlformats.org/officeDocument/2006/relationships/image" Target="../media/image55.png"/><Relationship Id="rId16" Type="http://schemas.openxmlformats.org/officeDocument/2006/relationships/image" Target="../media/image152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142.png"/><Relationship Id="rId11" Type="http://schemas.openxmlformats.org/officeDocument/2006/relationships/image" Target="../media/image147.png"/><Relationship Id="rId5" Type="http://schemas.openxmlformats.org/officeDocument/2006/relationships/image" Target="../media/image141.png"/><Relationship Id="rId15" Type="http://schemas.openxmlformats.org/officeDocument/2006/relationships/image" Target="../media/image151.png"/><Relationship Id="rId10" Type="http://schemas.openxmlformats.org/officeDocument/2006/relationships/image" Target="../media/image146.png"/><Relationship Id="rId4" Type="http://schemas.openxmlformats.org/officeDocument/2006/relationships/image" Target="../media/image140.png"/><Relationship Id="rId9" Type="http://schemas.openxmlformats.org/officeDocument/2006/relationships/image" Target="../media/image145.png"/><Relationship Id="rId14" Type="http://schemas.openxmlformats.org/officeDocument/2006/relationships/image" Target="../media/image15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55.png"/><Relationship Id="rId7" Type="http://schemas.openxmlformats.org/officeDocument/2006/relationships/image" Target="../media/image15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10" Type="http://schemas.openxmlformats.org/officeDocument/2006/relationships/image" Target="../media/image162.png"/><Relationship Id="rId4" Type="http://schemas.openxmlformats.org/officeDocument/2006/relationships/image" Target="../media/image156.png"/><Relationship Id="rId9" Type="http://schemas.openxmlformats.org/officeDocument/2006/relationships/image" Target="../media/image1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5" Type="http://schemas.openxmlformats.org/officeDocument/2006/relationships/image" Target="../media/image165.png"/><Relationship Id="rId10" Type="http://schemas.openxmlformats.org/officeDocument/2006/relationships/image" Target="../media/image170.png"/><Relationship Id="rId4" Type="http://schemas.openxmlformats.org/officeDocument/2006/relationships/image" Target="../media/image164.png"/><Relationship Id="rId9" Type="http://schemas.openxmlformats.org/officeDocument/2006/relationships/image" Target="../media/image16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13" Type="http://schemas.openxmlformats.org/officeDocument/2006/relationships/image" Target="../media/image182.png"/><Relationship Id="rId18" Type="http://schemas.openxmlformats.org/officeDocument/2006/relationships/image" Target="../media/image187.png"/><Relationship Id="rId3" Type="http://schemas.openxmlformats.org/officeDocument/2006/relationships/image" Target="../media/image172.png"/><Relationship Id="rId7" Type="http://schemas.openxmlformats.org/officeDocument/2006/relationships/image" Target="../media/image176.png"/><Relationship Id="rId12" Type="http://schemas.openxmlformats.org/officeDocument/2006/relationships/image" Target="../media/image181.png"/><Relationship Id="rId17" Type="http://schemas.openxmlformats.org/officeDocument/2006/relationships/image" Target="../media/image186.png"/><Relationship Id="rId2" Type="http://schemas.openxmlformats.org/officeDocument/2006/relationships/image" Target="../media/image55.png"/><Relationship Id="rId16" Type="http://schemas.openxmlformats.org/officeDocument/2006/relationships/image" Target="../media/image185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175.png"/><Relationship Id="rId11" Type="http://schemas.openxmlformats.org/officeDocument/2006/relationships/image" Target="../media/image180.png"/><Relationship Id="rId5" Type="http://schemas.openxmlformats.org/officeDocument/2006/relationships/image" Target="../media/image174.png"/><Relationship Id="rId15" Type="http://schemas.openxmlformats.org/officeDocument/2006/relationships/image" Target="../media/image184.png"/><Relationship Id="rId10" Type="http://schemas.openxmlformats.org/officeDocument/2006/relationships/image" Target="../media/image179.png"/><Relationship Id="rId4" Type="http://schemas.openxmlformats.org/officeDocument/2006/relationships/image" Target="../media/image173.png"/><Relationship Id="rId9" Type="http://schemas.openxmlformats.org/officeDocument/2006/relationships/image" Target="../media/image178.png"/><Relationship Id="rId14" Type="http://schemas.openxmlformats.org/officeDocument/2006/relationships/image" Target="../media/image18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4FA1A-08A5-B849-AD3A-27E062E654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DK" dirty="0"/>
              <a:t>Sådan vælger du slides til dit brand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44BC4A-A5E8-C842-8423-1D679C640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F2010-1192-49FB-8CE0-4FA649DD0821}" type="datetime2">
              <a:rPr lang="da-DK" smtClean="0"/>
              <a:t>2. september 2024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296681-DFBF-514A-A119-F556E5B3C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9E4FD5-0AA9-A841-8824-518E3540E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</a:t>
            </a:fld>
            <a:endParaRPr lang="da-DK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73FE531-8F3D-4E44-82A5-F48FA6868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45706" y="5644870"/>
            <a:ext cx="900588" cy="90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04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134D820-B216-0045-ACA8-0F5CEDBDDD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8198BE-C64F-D04D-84DA-027491CDC9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B69FB-E6BC-2446-93B9-53FDC9763C7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BE37CA-6C18-48CF-BA10-740427EDB804}" type="datetime2">
              <a:rPr lang="en-GB" smtClean="0"/>
              <a:pPr/>
              <a:t>Monday 2 September 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3B7D54-6F49-0340-8E82-5EE3DA5097E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90AE8-3D43-9941-9861-8C47C89A6CF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10</a:t>
            </a:fld>
            <a:endParaRPr lang="da-DK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998725-0D07-3A49-9877-C9E2D08609C2}"/>
              </a:ext>
            </a:extLst>
          </p:cNvPr>
          <p:cNvSpPr/>
          <p:nvPr/>
        </p:nvSpPr>
        <p:spPr>
          <a:xfrm>
            <a:off x="769036" y="2712550"/>
            <a:ext cx="2130425" cy="1253025"/>
          </a:xfrm>
          <a:prstGeom prst="rect">
            <a:avLst/>
          </a:prstGeom>
          <a:solidFill>
            <a:srgbClr val="0F04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89D4EF-3F5C-FF4C-BCC4-E90361EB09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265231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6986CE4-0AFA-0747-B57B-83B4CAC403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5C2C5C-E290-6446-BB3E-E6221FF2C3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C37D1-6E16-6249-9602-A3A7FFF9A2C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BE37CA-6C18-48CF-BA10-740427EDB804}" type="datetime2">
              <a:rPr lang="en-GB" smtClean="0"/>
              <a:pPr/>
              <a:t>Monday 2 September 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E8C828-74F7-3A45-82AA-AD21E04DB95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C62D53-F564-274D-A20F-757B004B0F6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11</a:t>
            </a:fld>
            <a:endParaRPr lang="da-DK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420881-823E-D142-8711-5E8A6B6A805F}"/>
              </a:ext>
            </a:extLst>
          </p:cNvPr>
          <p:cNvSpPr/>
          <p:nvPr/>
        </p:nvSpPr>
        <p:spPr>
          <a:xfrm>
            <a:off x="882000" y="2716007"/>
            <a:ext cx="6738000" cy="1019971"/>
          </a:xfrm>
          <a:prstGeom prst="rect">
            <a:avLst/>
          </a:prstGeom>
          <a:solidFill>
            <a:srgbClr val="50F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DDC2F1-25DE-7244-8A59-0003C93B9D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2000" y="1371600"/>
            <a:ext cx="9106550" cy="2137954"/>
          </a:xfrm>
        </p:spPr>
        <p:txBody>
          <a:bodyPr/>
          <a:lstStyle/>
          <a:p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515440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C60D2E9-0A20-BB4A-92A3-C934C85B8C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3D29A7-7F87-104E-BB89-CF42225F9B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03857-0D87-9F49-BDBE-3184CC8E3FE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BE37CA-6C18-48CF-BA10-740427EDB804}" type="datetime2">
              <a:rPr lang="en-GB" smtClean="0"/>
              <a:pPr/>
              <a:t>Monday 2 September 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2C504-0E7A-4A45-9CDF-421E1949589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58FA1-FEB7-DF4F-878F-5E3223F3288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12</a:t>
            </a:fld>
            <a:endParaRPr lang="da-DK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FBD20F-0420-BE45-9489-D11BE4C88D03}"/>
              </a:ext>
            </a:extLst>
          </p:cNvPr>
          <p:cNvSpPr/>
          <p:nvPr/>
        </p:nvSpPr>
        <p:spPr>
          <a:xfrm>
            <a:off x="620486" y="2661556"/>
            <a:ext cx="3830216" cy="1330283"/>
          </a:xfrm>
          <a:prstGeom prst="rect">
            <a:avLst/>
          </a:prstGeom>
          <a:solidFill>
            <a:srgbClr val="FF9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000" noProof="0" dirty="0" err="1">
              <a:solidFill>
                <a:srgbClr val="FF9600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0C1ABEB-FA30-6B4E-940D-4341D2CF24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379906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523E8BA-5A86-5045-AF0C-A3E2989913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398130-F5E8-3E48-B1D1-ED5C259B71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0B6FE-0EC7-9443-8217-E77AD94C5F2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BE37CA-6C18-48CF-BA10-740427EDB804}" type="datetime2">
              <a:rPr lang="en-GB" smtClean="0"/>
              <a:pPr/>
              <a:t>Monday 2 September 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0BC4E2-D2A0-0E4D-A1FF-6295B0E302C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8B85CE-980A-EB41-B0FA-9B7C644B0F6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13</a:t>
            </a:fld>
            <a:endParaRPr lang="da-DK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E51DDC-883F-E64C-B4F3-B714F11B2F4E}"/>
              </a:ext>
            </a:extLst>
          </p:cNvPr>
          <p:cNvSpPr/>
          <p:nvPr/>
        </p:nvSpPr>
        <p:spPr>
          <a:xfrm>
            <a:off x="620486" y="2661556"/>
            <a:ext cx="3830216" cy="1330283"/>
          </a:xfrm>
          <a:prstGeom prst="rect">
            <a:avLst/>
          </a:prstGeom>
          <a:solidFill>
            <a:srgbClr val="AF00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01E2CF-7195-2641-BBC4-E084588B26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309732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DAAED37-EB15-714A-A2BD-0D829A14CA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73A001-4E23-EE40-829E-7912BDD740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65E891-2E30-AD49-A94D-42E48C74C1A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BE37CA-6C18-48CF-BA10-740427EDB804}" type="datetime2">
              <a:rPr lang="en-GB" smtClean="0"/>
              <a:pPr/>
              <a:t>Monday 2 September 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B09ADF-6277-7B4C-A7EA-E219B0AB1C3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93B798-7CB3-F043-8EB0-E247F1DD251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14</a:t>
            </a:fld>
            <a:endParaRPr lang="da-DK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5701D3-D24B-7D41-9F77-A94A1C738F8A}"/>
              </a:ext>
            </a:extLst>
          </p:cNvPr>
          <p:cNvSpPr/>
          <p:nvPr/>
        </p:nvSpPr>
        <p:spPr>
          <a:xfrm>
            <a:off x="611703" y="2695575"/>
            <a:ext cx="4174708" cy="1056618"/>
          </a:xfrm>
          <a:prstGeom prst="rect">
            <a:avLst/>
          </a:prstGeom>
          <a:solidFill>
            <a:srgbClr val="504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A58423-6FF9-E243-AD0D-61144D470D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4010986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A00D54C-9F6F-B74C-8429-A9CC293773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B63A24-7CF5-7945-8261-63152735EE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78FD3-2083-B240-B1FF-28DC647D272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BE37CA-6C18-48CF-BA10-740427EDB804}" type="datetime2">
              <a:rPr lang="en-GB" smtClean="0"/>
              <a:pPr/>
              <a:t>Monday 2 September 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E1C00-4C6B-CD47-A54C-D77BAECB87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53404-E220-EC42-8109-194FC10D872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15</a:t>
            </a:fld>
            <a:endParaRPr lang="da-DK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A3C5E7A-134B-4D4A-A55E-CBA44DF3F9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4800" y="1371600"/>
            <a:ext cx="9113749" cy="2433600"/>
          </a:xfrm>
        </p:spPr>
        <p:txBody>
          <a:bodyPr/>
          <a:lstStyle/>
          <a:p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820644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8857025-EA45-C0B1-F171-89B778D6B4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07829-FB27-4D1C-BA9B-4E56BF5892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C1FBE-017C-6E60-F564-039F4BA18D5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BE37CA-6C18-48CF-BA10-740427EDB804}" type="datetime2">
              <a:rPr lang="en-GB" smtClean="0"/>
              <a:pPr/>
              <a:t>Monday 2 September 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6B898-B9D0-6550-B4AA-FE43FB6FD8F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DK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3D5CD-F28C-57EB-3486-AD9CD45DE9A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16</a:t>
            </a:fld>
            <a:endParaRPr lang="da-DK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A3A8797-815C-BEB8-3E96-CF50632616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2815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billede 1">
            <a:extLst>
              <a:ext uri="{FF2B5EF4-FFF2-40B4-BE49-F238E27FC236}">
                <a16:creationId xmlns:a16="http://schemas.microsoft.com/office/drawing/2014/main" id="{516DD9AD-0F10-3A6F-28D5-369A91095A6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0B1F129-3F9B-6910-E876-1BB63D9087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1BD010D-0245-A1BC-9C0F-8C0A3817AC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07AA374-88DD-76B0-3CD0-8E813B4738D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BE37CA-6C18-48CF-BA10-740427EDB804}" type="datetime2">
              <a:rPr lang="en-GB" smtClean="0"/>
              <a:pPr/>
              <a:t>Monday 2 September 2024</a:t>
            </a:fld>
            <a:endParaRPr lang="en-GB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D11A623-B8DF-3C66-F7C6-38266D63DC7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AE2AA18-A924-269B-F043-66C75A87815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17</a:t>
            </a:fld>
            <a:endParaRPr lang="da-DK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751C0933-A42E-9D95-2E4C-0FD9A9408F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Retvinklet trekant 8">
            <a:extLst>
              <a:ext uri="{FF2B5EF4-FFF2-40B4-BE49-F238E27FC236}">
                <a16:creationId xmlns:a16="http://schemas.microsoft.com/office/drawing/2014/main" id="{89B6C82E-6866-0871-2058-7D7E3B83A33A}"/>
              </a:ext>
            </a:extLst>
          </p:cNvPr>
          <p:cNvSpPr/>
          <p:nvPr/>
        </p:nvSpPr>
        <p:spPr>
          <a:xfrm flipV="1">
            <a:off x="5579164" y="-262221"/>
            <a:ext cx="4741453" cy="963469"/>
          </a:xfrm>
          <a:prstGeom prst="rtTriangle">
            <a:avLst/>
          </a:prstGeom>
          <a:solidFill>
            <a:srgbClr val="33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Retvinklet trekant 9">
            <a:extLst>
              <a:ext uri="{FF2B5EF4-FFF2-40B4-BE49-F238E27FC236}">
                <a16:creationId xmlns:a16="http://schemas.microsoft.com/office/drawing/2014/main" id="{81B90EA3-3B1E-B56B-BA26-29FEF55000A6}"/>
              </a:ext>
            </a:extLst>
          </p:cNvPr>
          <p:cNvSpPr/>
          <p:nvPr/>
        </p:nvSpPr>
        <p:spPr>
          <a:xfrm>
            <a:off x="5579164" y="6183641"/>
            <a:ext cx="4741453" cy="963469"/>
          </a:xfrm>
          <a:prstGeom prst="rtTriangle">
            <a:avLst/>
          </a:prstGeom>
          <a:solidFill>
            <a:srgbClr val="33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626573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0DBC79-9584-FB2A-DD39-88AB54F9F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12C95D6-90A4-506B-2071-F201CE2121E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D8557BF-C7A1-4015-90FF-04D6F3810327}" type="datetime2">
              <a:rPr lang="en-GB" smtClean="0"/>
              <a:pPr/>
              <a:t>Monday 2 September 2024</a:t>
            </a:fld>
            <a:endParaRPr lang="en-GB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2A7656E-2670-2763-9A76-9994B5917F0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18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E438097-B3C1-5FFA-1D33-CA289BF49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1EC4AFB3-B5E8-ADAA-8768-63E559B172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86AA23D3-6090-225D-F4D3-04F708F1F6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Retvinklet trekant 7">
            <a:extLst>
              <a:ext uri="{FF2B5EF4-FFF2-40B4-BE49-F238E27FC236}">
                <a16:creationId xmlns:a16="http://schemas.microsoft.com/office/drawing/2014/main" id="{E3232573-4C21-9FFB-B963-5AA2E3441626}"/>
              </a:ext>
            </a:extLst>
          </p:cNvPr>
          <p:cNvSpPr/>
          <p:nvPr/>
        </p:nvSpPr>
        <p:spPr>
          <a:xfrm flipV="1">
            <a:off x="4780721" y="-6758"/>
            <a:ext cx="5088836" cy="904661"/>
          </a:xfrm>
          <a:prstGeom prst="rtTriangle">
            <a:avLst/>
          </a:prstGeom>
          <a:solidFill>
            <a:srgbClr val="33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9" name="Retvinklet trekant 8">
            <a:extLst>
              <a:ext uri="{FF2B5EF4-FFF2-40B4-BE49-F238E27FC236}">
                <a16:creationId xmlns:a16="http://schemas.microsoft.com/office/drawing/2014/main" id="{A9FB5EAF-9CE3-D064-A668-7FC2E35D8B2A}"/>
              </a:ext>
            </a:extLst>
          </p:cNvPr>
          <p:cNvSpPr/>
          <p:nvPr/>
        </p:nvSpPr>
        <p:spPr>
          <a:xfrm>
            <a:off x="4780721" y="5987413"/>
            <a:ext cx="5088836" cy="870587"/>
          </a:xfrm>
          <a:prstGeom prst="rtTriangle">
            <a:avLst/>
          </a:prstGeom>
          <a:solidFill>
            <a:srgbClr val="33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1804525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billede 1">
            <a:extLst>
              <a:ext uri="{FF2B5EF4-FFF2-40B4-BE49-F238E27FC236}">
                <a16:creationId xmlns:a16="http://schemas.microsoft.com/office/drawing/2014/main" id="{9460F2C3-B802-8038-E607-A2D0C8CFEC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7FC53BB-BF3E-FBC3-645F-001035357C5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D8557BF-C7A1-4015-90FF-04D6F3810327}" type="datetime2">
              <a:rPr lang="en-GB" smtClean="0"/>
              <a:pPr/>
              <a:t>Monday 2 September 2024</a:t>
            </a:fld>
            <a:endParaRPr lang="en-GB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C0A9436-F36D-4B5C-75A5-FE898468C1F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19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FA23225-CAF8-D13C-58BF-5F5D3E2E03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Kombinationstegning 7">
            <a:extLst>
              <a:ext uri="{FF2B5EF4-FFF2-40B4-BE49-F238E27FC236}">
                <a16:creationId xmlns:a16="http://schemas.microsoft.com/office/drawing/2014/main" id="{E7D74FBA-56E7-6390-A983-1CC9017E5172}"/>
              </a:ext>
            </a:extLst>
          </p:cNvPr>
          <p:cNvSpPr/>
          <p:nvPr/>
        </p:nvSpPr>
        <p:spPr>
          <a:xfrm>
            <a:off x="-4307" y="0"/>
            <a:ext cx="8021171" cy="6858000"/>
          </a:xfrm>
          <a:custGeom>
            <a:avLst/>
            <a:gdLst>
              <a:gd name="connsiteX0" fmla="*/ 0 w 8021171"/>
              <a:gd name="connsiteY0" fmla="*/ 0 h 6871448"/>
              <a:gd name="connsiteX1" fmla="*/ 8001000 w 8021171"/>
              <a:gd name="connsiteY1" fmla="*/ 0 h 6871448"/>
              <a:gd name="connsiteX2" fmla="*/ 1653988 w 8021171"/>
              <a:gd name="connsiteY2" fmla="*/ 726142 h 6871448"/>
              <a:gd name="connsiteX3" fmla="*/ 1653988 w 8021171"/>
              <a:gd name="connsiteY3" fmla="*/ 6138583 h 6871448"/>
              <a:gd name="connsiteX4" fmla="*/ 8021171 w 8021171"/>
              <a:gd name="connsiteY4" fmla="*/ 6871448 h 6871448"/>
              <a:gd name="connsiteX5" fmla="*/ 0 w 8021171"/>
              <a:gd name="connsiteY5" fmla="*/ 6871448 h 6871448"/>
              <a:gd name="connsiteX6" fmla="*/ 0 w 8021171"/>
              <a:gd name="connsiteY6" fmla="*/ 0 h 687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21171" h="6871448">
                <a:moveTo>
                  <a:pt x="0" y="0"/>
                </a:moveTo>
                <a:lnTo>
                  <a:pt x="8001000" y="0"/>
                </a:lnTo>
                <a:lnTo>
                  <a:pt x="1653988" y="726142"/>
                </a:lnTo>
                <a:lnTo>
                  <a:pt x="1653988" y="6138583"/>
                </a:lnTo>
                <a:lnTo>
                  <a:pt x="8021171" y="6871448"/>
                </a:lnTo>
                <a:lnTo>
                  <a:pt x="0" y="6871448"/>
                </a:lnTo>
                <a:lnTo>
                  <a:pt x="0" y="0"/>
                </a:lnTo>
                <a:close/>
              </a:path>
            </a:pathLst>
          </a:custGeom>
          <a:solidFill>
            <a:srgbClr val="66000B">
              <a:alpha val="5017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144F0A18-81EC-2CEB-96BC-35E2E284E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1076"/>
            <a:ext cx="384991" cy="384991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7FD0383B-AF08-2346-A4A8-439AD3CE03AD}"/>
              </a:ext>
            </a:extLst>
          </p:cNvPr>
          <p:cNvSpPr/>
          <p:nvPr/>
        </p:nvSpPr>
        <p:spPr>
          <a:xfrm>
            <a:off x="10545307" y="0"/>
            <a:ext cx="1646693" cy="6858000"/>
          </a:xfrm>
          <a:prstGeom prst="rect">
            <a:avLst/>
          </a:prstGeom>
          <a:solidFill>
            <a:srgbClr val="66000B">
              <a:alpha val="497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1" name="Ligebenet trapez 10">
            <a:extLst>
              <a:ext uri="{FF2B5EF4-FFF2-40B4-BE49-F238E27FC236}">
                <a16:creationId xmlns:a16="http://schemas.microsoft.com/office/drawing/2014/main" id="{AADA1451-0CD9-5647-8B65-17BDCC437F06}"/>
              </a:ext>
            </a:extLst>
          </p:cNvPr>
          <p:cNvSpPr/>
          <p:nvPr/>
        </p:nvSpPr>
        <p:spPr>
          <a:xfrm rot="16200000">
            <a:off x="7878022" y="3111039"/>
            <a:ext cx="5970493" cy="635922"/>
          </a:xfrm>
          <a:prstGeom prst="trapezoid">
            <a:avLst>
              <a:gd name="adj" fmla="val 9140"/>
            </a:avLst>
          </a:prstGeom>
          <a:solidFill>
            <a:schemeClr val="tx1">
              <a:alpha val="2001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2" name="Ligebenet trapez 11">
            <a:extLst>
              <a:ext uri="{FF2B5EF4-FFF2-40B4-BE49-F238E27FC236}">
                <a16:creationId xmlns:a16="http://schemas.microsoft.com/office/drawing/2014/main" id="{0FD17DA1-14EF-3876-1459-E7DD5EFC2BB3}"/>
              </a:ext>
            </a:extLst>
          </p:cNvPr>
          <p:cNvSpPr/>
          <p:nvPr/>
        </p:nvSpPr>
        <p:spPr>
          <a:xfrm rot="16200000">
            <a:off x="8780932" y="3156694"/>
            <a:ext cx="5345205" cy="544608"/>
          </a:xfrm>
          <a:prstGeom prst="trapezoid">
            <a:avLst>
              <a:gd name="adj" fmla="val 9140"/>
            </a:avLst>
          </a:prstGeom>
          <a:solidFill>
            <a:schemeClr val="tx1">
              <a:alpha val="2998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3862552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6183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>
            <a:extLst>
              <a:ext uri="{FF2B5EF4-FFF2-40B4-BE49-F238E27FC236}">
                <a16:creationId xmlns:a16="http://schemas.microsoft.com/office/drawing/2014/main" id="{9463A228-5D44-5D49-AFCA-76CF90C4DF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6E6A1FB-58A6-044A-B50D-B9F265BB0A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1639EF7-E4FD-5443-9268-69DECA43DE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BE37CA-6C18-48CF-BA10-740427EDB804}" type="datetime2">
              <a:rPr lang="en-GB" smtClean="0"/>
              <a:pPr/>
              <a:t>Monday 2 September 2024</a:t>
            </a:fld>
            <a:endParaRPr lang="en-GB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CC0898B-2331-0147-B360-CD648CEF4B4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339DCD8-6299-9547-9EA7-EFB5E521D3F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20</a:t>
            </a:fld>
            <a:endParaRPr lang="da-DK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C42E590-2392-2446-A9E7-5A6E893D4F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22542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4FA1A-08A5-B849-AD3A-27E062E65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800" y="312542"/>
            <a:ext cx="11046300" cy="427327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a-DK" sz="12000" dirty="0"/>
              <a:t>Har du brug for DR koncern slide?</a:t>
            </a:r>
            <a:endParaRPr lang="en-DK" sz="12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44BC4A-A5E8-C842-8423-1D679C640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F2010-1192-49FB-8CE0-4FA649DD0821}" type="datetime2">
              <a:rPr lang="da-DK" smtClean="0"/>
              <a:t>2. september 2024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296681-DFBF-514A-A119-F556E5B3C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9E4FD5-0AA9-A841-8824-518E3540E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21</a:t>
            </a:fld>
            <a:endParaRPr lang="da-DK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916F508-DAA4-654E-8FF6-5E8859715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45706" y="5644870"/>
            <a:ext cx="900588" cy="90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31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71787-4FB7-B143-9AA4-9C5400C96E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8ED5F1-D38C-8D4D-955A-EE797D19D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F2010-1192-49FB-8CE0-4FA649DD0821}" type="datetime2">
              <a:rPr lang="da-DK" smtClean="0"/>
              <a:t>2. september 2024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D29F3D-B37C-8243-B093-014572E76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50935D-4574-3840-8A57-461C51CDA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95634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4FA1A-08A5-B849-AD3A-27E062E65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800" y="1371599"/>
            <a:ext cx="11046300" cy="3890513"/>
          </a:xfrm>
        </p:spPr>
        <p:txBody>
          <a:bodyPr lIns="0"/>
          <a:lstStyle/>
          <a:p>
            <a:pPr>
              <a:lnSpc>
                <a:spcPct val="100000"/>
              </a:lnSpc>
            </a:pPr>
            <a:r>
              <a:rPr lang="da-DK" sz="12000" dirty="0"/>
              <a:t>Har du brug for andre logoer?</a:t>
            </a:r>
            <a:endParaRPr lang="en-DK" sz="12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44BC4A-A5E8-C842-8423-1D679C640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F2010-1192-49FB-8CE0-4FA649DD0821}" type="datetime2">
              <a:rPr lang="da-DK" smtClean="0"/>
              <a:t>2. september 2024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296681-DFBF-514A-A119-F556E5B3C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9E4FD5-0AA9-A841-8824-518E3540E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23</a:t>
            </a:fld>
            <a:endParaRPr lang="da-DK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916F508-DAA4-654E-8FF6-5E88597151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5706" y="5644870"/>
            <a:ext cx="900588" cy="90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5377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349B773-3F73-4B4D-B467-B1DA74DDC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953" y="4966780"/>
            <a:ext cx="936000" cy="936000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7855FC5C-76E7-1147-B8F8-0FC0C7ABBE21}"/>
              </a:ext>
            </a:extLst>
          </p:cNvPr>
          <p:cNvSpPr>
            <a:spLocks/>
          </p:cNvSpPr>
          <p:nvPr/>
        </p:nvSpPr>
        <p:spPr>
          <a:xfrm flipV="1">
            <a:off x="-2" y="-4"/>
            <a:ext cx="4835527" cy="736653"/>
          </a:xfrm>
          <a:prstGeom prst="rect">
            <a:avLst/>
          </a:prstGeom>
          <a:solidFill>
            <a:srgbClr val="FAF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noFill/>
                <a:latin typeface="DR Publik SemiBold" pitchFamily="2" charset="77"/>
              </a:rPr>
              <a:t>  </a:t>
            </a:r>
            <a:endParaRPr lang="en-DK" b="1">
              <a:noFill/>
              <a:latin typeface="DR Publik SemiBold" pitchFamily="2" charset="77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85B2479-654A-3244-8E67-358E34AD0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713" y="2781300"/>
            <a:ext cx="935182" cy="93518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9254A01-4DB2-4A45-AEAF-00D633AEA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3228" y="2781300"/>
            <a:ext cx="935182" cy="93518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35471C2-9779-EF4A-8186-5E7EE2567F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713" y="3874449"/>
            <a:ext cx="935182" cy="93518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9E6F92D-CD25-A247-A1B1-D1287C19AF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8742" y="3874449"/>
            <a:ext cx="935182" cy="93518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5C5063D-3277-7940-A5C1-64EE821068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6800" y="3874449"/>
            <a:ext cx="935182" cy="93518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EDE5772-05F4-5747-AFE6-41F91D24A7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0829" y="3874449"/>
            <a:ext cx="935182" cy="93518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ED55B3D-10C0-6E4D-A69F-6FF9732C9F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94858" y="3874449"/>
            <a:ext cx="935182" cy="93518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6C3B22F-1A21-EA49-B72B-28B15E6846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58887" y="3874449"/>
            <a:ext cx="935182" cy="93518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41D2B7B8-8CA3-874D-87B6-A71B1EEB976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1286" y="2781300"/>
            <a:ext cx="935182" cy="93518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69D0A36-FC25-0F4D-9F82-91EEF35FB1B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38742" y="4967598"/>
            <a:ext cx="935182" cy="93518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1478EA3-E9C8-214A-9FE8-312623226F8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97257" y="2781300"/>
            <a:ext cx="935182" cy="935182"/>
          </a:xfrm>
          <a:prstGeom prst="rect">
            <a:avLst/>
          </a:prstGeom>
        </p:spPr>
      </p:pic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4FCED3E-C517-5245-B878-8A2E792837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755716F-66E8-4AB4-8999-701573301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1280-9B0F-4903-9C0B-D86EB14826D5}" type="datetime2">
              <a:rPr lang="da-DK" smtClean="0"/>
              <a:t>2. september 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48DB014-5C2F-4CCD-A35B-D2F133DEB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246ADEB-6826-4BA2-B4B0-5D9EAB9B6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24</a:t>
            </a:fld>
            <a:endParaRPr lang="da-DK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F7D7D3F1-FE75-9847-A009-706077F53C2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4967598"/>
            <a:ext cx="935182" cy="935182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C5E1AA3-EA1B-6142-93A4-F312EAEC1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Mediebrand logoer</a:t>
            </a:r>
          </a:p>
        </p:txBody>
      </p:sp>
      <p:sp>
        <p:nvSpPr>
          <p:cNvPr id="29" name="Titel 1">
            <a:extLst>
              <a:ext uri="{FF2B5EF4-FFF2-40B4-BE49-F238E27FC236}">
                <a16:creationId xmlns:a16="http://schemas.microsoft.com/office/drawing/2014/main" id="{8A02BDBB-851D-144D-B3E5-13F232EFB7BD}"/>
              </a:ext>
            </a:extLst>
          </p:cNvPr>
          <p:cNvSpPr txBox="1">
            <a:spLocks/>
          </p:cNvSpPr>
          <p:nvPr/>
        </p:nvSpPr>
        <p:spPr>
          <a:xfrm>
            <a:off x="835200" y="2248537"/>
            <a:ext cx="9154800" cy="5850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6000" b="1" kern="1200">
                <a:solidFill>
                  <a:srgbClr val="4600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1800" dirty="0"/>
              <a:t>Hvis du skal referere til et andet brand end dit eget, så brug logoerne her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13D5E904-7489-2548-80F9-D7B14C842B2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315" y="2781300"/>
            <a:ext cx="936000" cy="936000"/>
          </a:xfrm>
          <a:prstGeom prst="rect">
            <a:avLst/>
          </a:prstGeom>
        </p:spPr>
      </p:pic>
      <p:pic>
        <p:nvPicPr>
          <p:cNvPr id="27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B0BEFADE-E741-7340-AB02-5097DA0DDEB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65982" y="4966780"/>
            <a:ext cx="1597020" cy="479106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99B7D1C2-6A5A-80E2-2CCC-C78EDB3DAA1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439" y="3882612"/>
            <a:ext cx="936000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065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4FA1A-08A5-B849-AD3A-27E062E65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800" y="1371600"/>
            <a:ext cx="11046300" cy="427327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a-DK" sz="12000" dirty="0"/>
              <a:t>Har du brug for ikoner?</a:t>
            </a:r>
            <a:endParaRPr lang="en-DK" sz="12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44BC4A-A5E8-C842-8423-1D679C640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F2010-1192-49FB-8CE0-4FA649DD0821}" type="datetime2">
              <a:rPr lang="da-DK" smtClean="0"/>
              <a:t>2. september 2024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296681-DFBF-514A-A119-F556E5B3C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9E4FD5-0AA9-A841-8824-518E3540E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25</a:t>
            </a:fld>
            <a:endParaRPr lang="da-DK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916F508-DAA4-654E-8FF6-5E8859715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45706" y="5644870"/>
            <a:ext cx="900588" cy="90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455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7855FC5C-76E7-1147-B8F8-0FC0C7ABBE21}"/>
              </a:ext>
            </a:extLst>
          </p:cNvPr>
          <p:cNvSpPr>
            <a:spLocks/>
          </p:cNvSpPr>
          <p:nvPr/>
        </p:nvSpPr>
        <p:spPr>
          <a:xfrm flipV="1">
            <a:off x="-2" y="-4"/>
            <a:ext cx="4835527" cy="736653"/>
          </a:xfrm>
          <a:prstGeom prst="rect">
            <a:avLst/>
          </a:prstGeom>
          <a:solidFill>
            <a:srgbClr val="FAF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noFill/>
                <a:latin typeface="DR Publik SemiBold" pitchFamily="2" charset="77"/>
              </a:rPr>
              <a:t>  </a:t>
            </a:r>
            <a:endParaRPr lang="en-DK" b="1">
              <a:noFill/>
              <a:latin typeface="DR Publik SemiBold" pitchFamily="2" charset="77"/>
            </a:endParaRP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4FCED3E-C517-5245-B878-8A2E79283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96" name="Subtitle 2">
            <a:extLst>
              <a:ext uri="{FF2B5EF4-FFF2-40B4-BE49-F238E27FC236}">
                <a16:creationId xmlns:a16="http://schemas.microsoft.com/office/drawing/2014/main" id="{EE63C170-0DFA-024E-87B2-4C70AB27D6F1}"/>
              </a:ext>
            </a:extLst>
          </p:cNvPr>
          <p:cNvSpPr txBox="1">
            <a:spLocks/>
          </p:cNvSpPr>
          <p:nvPr/>
        </p:nvSpPr>
        <p:spPr>
          <a:xfrm>
            <a:off x="879459" y="5850139"/>
            <a:ext cx="5155247" cy="3149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DR Publik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</a:pPr>
            <a:r>
              <a:rPr lang="da-DK" sz="1000" b="1" dirty="0">
                <a:latin typeface="DR Publik SemiBold" pitchFamily="2" charset="77"/>
              </a:rPr>
              <a:t>Fandt du ikke hvad du søgte? </a:t>
            </a:r>
          </a:p>
          <a:p>
            <a:pPr>
              <a:lnSpc>
                <a:spcPts val="1200"/>
              </a:lnSpc>
              <a:spcBef>
                <a:spcPts val="0"/>
              </a:spcBef>
            </a:pPr>
            <a:r>
              <a:rPr lang="da-DK" sz="1000" dirty="0"/>
              <a:t>Kontakt DR Design</a:t>
            </a:r>
            <a:endParaRPr lang="en-DK" sz="1000" dirty="0"/>
          </a:p>
        </p:txBody>
      </p:sp>
      <p:pic>
        <p:nvPicPr>
          <p:cNvPr id="97" name="Graphic 96">
            <a:extLst>
              <a:ext uri="{FF2B5EF4-FFF2-40B4-BE49-F238E27FC236}">
                <a16:creationId xmlns:a16="http://schemas.microsoft.com/office/drawing/2014/main" id="{DBFDE351-E884-F348-9C87-0AAF1486A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28380" y="4792005"/>
            <a:ext cx="228600" cy="228600"/>
          </a:xfrm>
          <a:prstGeom prst="rect">
            <a:avLst/>
          </a:prstGeom>
        </p:spPr>
      </p:pic>
      <p:pic>
        <p:nvPicPr>
          <p:cNvPr id="98" name="Graphic 97">
            <a:extLst>
              <a:ext uri="{FF2B5EF4-FFF2-40B4-BE49-F238E27FC236}">
                <a16:creationId xmlns:a16="http://schemas.microsoft.com/office/drawing/2014/main" id="{CCD21502-2094-8A4E-9313-41F7378DB7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69926" y="4792005"/>
            <a:ext cx="228600" cy="228600"/>
          </a:xfrm>
          <a:prstGeom prst="rect">
            <a:avLst/>
          </a:prstGeom>
        </p:spPr>
      </p:pic>
      <p:pic>
        <p:nvPicPr>
          <p:cNvPr id="99" name="Graphic 98">
            <a:extLst>
              <a:ext uri="{FF2B5EF4-FFF2-40B4-BE49-F238E27FC236}">
                <a16:creationId xmlns:a16="http://schemas.microsoft.com/office/drawing/2014/main" id="{A780691C-BC2E-A54B-892B-CF7F649CBB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84468" y="4792005"/>
            <a:ext cx="228600" cy="228600"/>
          </a:xfrm>
          <a:prstGeom prst="rect">
            <a:avLst/>
          </a:prstGeom>
        </p:spPr>
      </p:pic>
      <p:pic>
        <p:nvPicPr>
          <p:cNvPr id="100" name="Graphic 99">
            <a:extLst>
              <a:ext uri="{FF2B5EF4-FFF2-40B4-BE49-F238E27FC236}">
                <a16:creationId xmlns:a16="http://schemas.microsoft.com/office/drawing/2014/main" id="{AA530D15-C6F5-844F-B795-BF4DFE92D1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99010" y="4792005"/>
            <a:ext cx="228600" cy="228600"/>
          </a:xfrm>
          <a:prstGeom prst="rect">
            <a:avLst/>
          </a:prstGeom>
        </p:spPr>
      </p:pic>
      <p:pic>
        <p:nvPicPr>
          <p:cNvPr id="101" name="Graphic 100">
            <a:extLst>
              <a:ext uri="{FF2B5EF4-FFF2-40B4-BE49-F238E27FC236}">
                <a16:creationId xmlns:a16="http://schemas.microsoft.com/office/drawing/2014/main" id="{FCAE8A86-7973-E54E-BBE8-FCD0349AA1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40552" y="4792005"/>
            <a:ext cx="228600" cy="228600"/>
          </a:xfrm>
          <a:prstGeom prst="rect">
            <a:avLst/>
          </a:prstGeom>
        </p:spPr>
      </p:pic>
      <p:pic>
        <p:nvPicPr>
          <p:cNvPr id="102" name="Graphic 101">
            <a:extLst>
              <a:ext uri="{FF2B5EF4-FFF2-40B4-BE49-F238E27FC236}">
                <a16:creationId xmlns:a16="http://schemas.microsoft.com/office/drawing/2014/main" id="{BFA16296-2282-C94D-9928-01DD523FB40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182094" y="4792005"/>
            <a:ext cx="228600" cy="228600"/>
          </a:xfrm>
          <a:prstGeom prst="rect">
            <a:avLst/>
          </a:prstGeom>
        </p:spPr>
      </p:pic>
      <p:pic>
        <p:nvPicPr>
          <p:cNvPr id="103" name="Graphic 102">
            <a:extLst>
              <a:ext uri="{FF2B5EF4-FFF2-40B4-BE49-F238E27FC236}">
                <a16:creationId xmlns:a16="http://schemas.microsoft.com/office/drawing/2014/main" id="{19893C5A-E05C-404A-B9F3-42069F50522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523636" y="4792005"/>
            <a:ext cx="228600" cy="228600"/>
          </a:xfrm>
          <a:prstGeom prst="rect">
            <a:avLst/>
          </a:prstGeom>
        </p:spPr>
      </p:pic>
      <p:pic>
        <p:nvPicPr>
          <p:cNvPr id="104" name="Graphic 103">
            <a:extLst>
              <a:ext uri="{FF2B5EF4-FFF2-40B4-BE49-F238E27FC236}">
                <a16:creationId xmlns:a16="http://schemas.microsoft.com/office/drawing/2014/main" id="{D18855B4-57CF-F94C-830E-E2C9D415210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865178" y="4792005"/>
            <a:ext cx="228600" cy="228600"/>
          </a:xfrm>
          <a:prstGeom prst="rect">
            <a:avLst/>
          </a:prstGeom>
        </p:spPr>
      </p:pic>
      <p:pic>
        <p:nvPicPr>
          <p:cNvPr id="108" name="Graphic 107">
            <a:extLst>
              <a:ext uri="{FF2B5EF4-FFF2-40B4-BE49-F238E27FC236}">
                <a16:creationId xmlns:a16="http://schemas.microsoft.com/office/drawing/2014/main" id="{198B45BF-8626-9747-B7EF-188739A7EA1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069926" y="5321591"/>
            <a:ext cx="228600" cy="228600"/>
          </a:xfrm>
          <a:prstGeom prst="rect">
            <a:avLst/>
          </a:prstGeom>
        </p:spPr>
      </p:pic>
      <p:pic>
        <p:nvPicPr>
          <p:cNvPr id="109" name="Graphic 108">
            <a:extLst>
              <a:ext uri="{FF2B5EF4-FFF2-40B4-BE49-F238E27FC236}">
                <a16:creationId xmlns:a16="http://schemas.microsoft.com/office/drawing/2014/main" id="{33296768-C7A5-2747-A4ED-448441709AF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284468" y="5321591"/>
            <a:ext cx="228600" cy="228600"/>
          </a:xfrm>
          <a:prstGeom prst="rect">
            <a:avLst/>
          </a:prstGeom>
        </p:spPr>
      </p:pic>
      <p:pic>
        <p:nvPicPr>
          <p:cNvPr id="110" name="Graphic 109">
            <a:extLst>
              <a:ext uri="{FF2B5EF4-FFF2-40B4-BE49-F238E27FC236}">
                <a16:creationId xmlns:a16="http://schemas.microsoft.com/office/drawing/2014/main" id="{1B5322B2-1D7C-6F40-B7D1-2BE714EC5A9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499010" y="5321591"/>
            <a:ext cx="228600" cy="228600"/>
          </a:xfrm>
          <a:prstGeom prst="rect">
            <a:avLst/>
          </a:prstGeom>
        </p:spPr>
      </p:pic>
      <p:pic>
        <p:nvPicPr>
          <p:cNvPr id="111" name="Graphic 110">
            <a:extLst>
              <a:ext uri="{FF2B5EF4-FFF2-40B4-BE49-F238E27FC236}">
                <a16:creationId xmlns:a16="http://schemas.microsoft.com/office/drawing/2014/main" id="{392093A7-82AB-C241-B731-29612EEA15A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840552" y="5321591"/>
            <a:ext cx="228600" cy="228600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:a16="http://schemas.microsoft.com/office/drawing/2014/main" id="{346625A7-38B8-7A4B-A5B8-AC23EAC1291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6182094" y="5321591"/>
            <a:ext cx="228600" cy="228600"/>
          </a:xfrm>
          <a:prstGeom prst="rect">
            <a:avLst/>
          </a:prstGeom>
        </p:spPr>
      </p:pic>
      <p:pic>
        <p:nvPicPr>
          <p:cNvPr id="115" name="Graphic 114">
            <a:extLst>
              <a:ext uri="{FF2B5EF4-FFF2-40B4-BE49-F238E27FC236}">
                <a16:creationId xmlns:a16="http://schemas.microsoft.com/office/drawing/2014/main" id="{84E68077-7AC9-6C4E-A853-689CA24F3240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5523636" y="5321591"/>
            <a:ext cx="228600" cy="228600"/>
          </a:xfrm>
          <a:prstGeom prst="rect">
            <a:avLst/>
          </a:prstGeom>
        </p:spPr>
      </p:pic>
      <p:pic>
        <p:nvPicPr>
          <p:cNvPr id="117" name="Graphic 116">
            <a:extLst>
              <a:ext uri="{FF2B5EF4-FFF2-40B4-BE49-F238E27FC236}">
                <a16:creationId xmlns:a16="http://schemas.microsoft.com/office/drawing/2014/main" id="{4248B3B8-FCCE-3E4D-B2AD-8D864C334217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4865178" y="5321591"/>
            <a:ext cx="228600" cy="228600"/>
          </a:xfrm>
          <a:prstGeom prst="rect">
            <a:avLst/>
          </a:prstGeom>
        </p:spPr>
      </p:pic>
      <p:pic>
        <p:nvPicPr>
          <p:cNvPr id="119" name="Graphic 118">
            <a:extLst>
              <a:ext uri="{FF2B5EF4-FFF2-40B4-BE49-F238E27FC236}">
                <a16:creationId xmlns:a16="http://schemas.microsoft.com/office/drawing/2014/main" id="{53526DF6-5B08-4645-9C9D-5BD9E1046C33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4206720" y="5321591"/>
            <a:ext cx="228600" cy="228600"/>
          </a:xfrm>
          <a:prstGeom prst="rect">
            <a:avLst/>
          </a:prstGeom>
        </p:spPr>
      </p:pic>
      <p:pic>
        <p:nvPicPr>
          <p:cNvPr id="121" name="Graphic 120">
            <a:extLst>
              <a:ext uri="{FF2B5EF4-FFF2-40B4-BE49-F238E27FC236}">
                <a16:creationId xmlns:a16="http://schemas.microsoft.com/office/drawing/2014/main" id="{2524B7C4-E2A5-8342-BD7C-E31EEB64170E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3548262" y="5321591"/>
            <a:ext cx="228600" cy="228600"/>
          </a:xfrm>
          <a:prstGeom prst="rect">
            <a:avLst/>
          </a:prstGeom>
        </p:spPr>
      </p:pic>
      <p:pic>
        <p:nvPicPr>
          <p:cNvPr id="123" name="Graphic 122">
            <a:extLst>
              <a:ext uri="{FF2B5EF4-FFF2-40B4-BE49-F238E27FC236}">
                <a16:creationId xmlns:a16="http://schemas.microsoft.com/office/drawing/2014/main" id="{03FB46FE-CF04-2B48-99C0-07639ACB9389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2889804" y="5321591"/>
            <a:ext cx="228600" cy="228600"/>
          </a:xfrm>
          <a:prstGeom prst="rect">
            <a:avLst/>
          </a:prstGeom>
        </p:spPr>
      </p:pic>
      <p:pic>
        <p:nvPicPr>
          <p:cNvPr id="125" name="Graphic 124">
            <a:extLst>
              <a:ext uri="{FF2B5EF4-FFF2-40B4-BE49-F238E27FC236}">
                <a16:creationId xmlns:a16="http://schemas.microsoft.com/office/drawing/2014/main" id="{AA498E10-6B06-644A-96A9-B181E835B5C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2231346" y="5321591"/>
            <a:ext cx="228600" cy="228600"/>
          </a:xfrm>
          <a:prstGeom prst="rect">
            <a:avLst/>
          </a:prstGeom>
        </p:spPr>
      </p:pic>
      <p:pic>
        <p:nvPicPr>
          <p:cNvPr id="127" name="Graphic 126">
            <a:extLst>
              <a:ext uri="{FF2B5EF4-FFF2-40B4-BE49-F238E27FC236}">
                <a16:creationId xmlns:a16="http://schemas.microsoft.com/office/drawing/2014/main" id="{25212C95-066A-3B42-A9BE-92C9E0A2D872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1572888" y="5321591"/>
            <a:ext cx="228600" cy="228600"/>
          </a:xfrm>
          <a:prstGeom prst="rect">
            <a:avLst/>
          </a:prstGeom>
        </p:spPr>
      </p:pic>
      <p:pic>
        <p:nvPicPr>
          <p:cNvPr id="129" name="Graphic 128">
            <a:extLst>
              <a:ext uri="{FF2B5EF4-FFF2-40B4-BE49-F238E27FC236}">
                <a16:creationId xmlns:a16="http://schemas.microsoft.com/office/drawing/2014/main" id="{F0E8F89A-833A-8F47-82D2-332467DC47E7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914430" y="5321591"/>
            <a:ext cx="228600" cy="2286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EF7A17F-0696-461A-8DC4-6FF9FEC00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6000" dirty="0">
                <a:solidFill>
                  <a:srgbClr val="460028"/>
                </a:solidFill>
              </a:rPr>
              <a:t>Ikoner</a:t>
            </a: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964A8B2-4292-4899-AA97-9AD9D6FEF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A419A-9584-4E77-9519-9A999EB32020}" type="datetime2">
              <a:rPr lang="da-DK" smtClean="0"/>
              <a:t>2. september 2024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76407ED-AB00-4A4E-A894-9212BB4BB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5376206-BBE3-4D47-96BA-9B5179BD4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26</a:t>
            </a:fld>
            <a:endParaRPr lang="da-DK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BFD05B78-2C36-4A10-9826-06C1F3D30DD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79475" y="2782888"/>
            <a:ext cx="314325" cy="314325"/>
            <a:chOff x="554" y="1753"/>
            <a:chExt cx="198" cy="19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E5EDDB05-A351-4005-A526-71B7900C9F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4" y="1753"/>
              <a:ext cx="198" cy="198"/>
            </a:xfrm>
            <a:custGeom>
              <a:avLst/>
              <a:gdLst>
                <a:gd name="T0" fmla="*/ 160 w 320"/>
                <a:gd name="T1" fmla="*/ 27 h 320"/>
                <a:gd name="T2" fmla="*/ 160 w 320"/>
                <a:gd name="T3" fmla="*/ 27 h 320"/>
                <a:gd name="T4" fmla="*/ 27 w 320"/>
                <a:gd name="T5" fmla="*/ 160 h 320"/>
                <a:gd name="T6" fmla="*/ 160 w 320"/>
                <a:gd name="T7" fmla="*/ 293 h 320"/>
                <a:gd name="T8" fmla="*/ 293 w 320"/>
                <a:gd name="T9" fmla="*/ 160 h 320"/>
                <a:gd name="T10" fmla="*/ 160 w 320"/>
                <a:gd name="T11" fmla="*/ 27 h 320"/>
                <a:gd name="T12" fmla="*/ 160 w 320"/>
                <a:gd name="T13" fmla="*/ 320 h 320"/>
                <a:gd name="T14" fmla="*/ 160 w 320"/>
                <a:gd name="T15" fmla="*/ 320 h 320"/>
                <a:gd name="T16" fmla="*/ 0 w 320"/>
                <a:gd name="T17" fmla="*/ 160 h 320"/>
                <a:gd name="T18" fmla="*/ 160 w 320"/>
                <a:gd name="T19" fmla="*/ 0 h 320"/>
                <a:gd name="T20" fmla="*/ 320 w 320"/>
                <a:gd name="T21" fmla="*/ 160 h 320"/>
                <a:gd name="T22" fmla="*/ 160 w 320"/>
                <a:gd name="T23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320">
                  <a:moveTo>
                    <a:pt x="160" y="27"/>
                  </a:moveTo>
                  <a:lnTo>
                    <a:pt x="160" y="27"/>
                  </a:lnTo>
                  <a:cubicBezTo>
                    <a:pt x="87" y="27"/>
                    <a:pt x="27" y="86"/>
                    <a:pt x="27" y="160"/>
                  </a:cubicBezTo>
                  <a:cubicBezTo>
                    <a:pt x="27" y="233"/>
                    <a:pt x="87" y="293"/>
                    <a:pt x="160" y="293"/>
                  </a:cubicBezTo>
                  <a:cubicBezTo>
                    <a:pt x="234" y="293"/>
                    <a:pt x="293" y="233"/>
                    <a:pt x="293" y="160"/>
                  </a:cubicBezTo>
                  <a:cubicBezTo>
                    <a:pt x="293" y="86"/>
                    <a:pt x="234" y="27"/>
                    <a:pt x="160" y="27"/>
                  </a:cubicBezTo>
                  <a:close/>
                  <a:moveTo>
                    <a:pt x="160" y="320"/>
                  </a:moveTo>
                  <a:lnTo>
                    <a:pt x="160" y="320"/>
                  </a:lnTo>
                  <a:cubicBezTo>
                    <a:pt x="72" y="320"/>
                    <a:pt x="0" y="248"/>
                    <a:pt x="0" y="160"/>
                  </a:cubicBezTo>
                  <a:cubicBezTo>
                    <a:pt x="0" y="72"/>
                    <a:pt x="72" y="0"/>
                    <a:pt x="160" y="0"/>
                  </a:cubicBezTo>
                  <a:cubicBezTo>
                    <a:pt x="248" y="0"/>
                    <a:pt x="320" y="72"/>
                    <a:pt x="320" y="160"/>
                  </a:cubicBezTo>
                  <a:cubicBezTo>
                    <a:pt x="320" y="248"/>
                    <a:pt x="248" y="320"/>
                    <a:pt x="160" y="32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744BEBE-A66D-4D25-9C8E-219E3B274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" y="1786"/>
              <a:ext cx="55" cy="97"/>
            </a:xfrm>
            <a:custGeom>
              <a:avLst/>
              <a:gdLst>
                <a:gd name="T0" fmla="*/ 76 w 89"/>
                <a:gd name="T1" fmla="*/ 158 h 158"/>
                <a:gd name="T2" fmla="*/ 76 w 89"/>
                <a:gd name="T3" fmla="*/ 158 h 158"/>
                <a:gd name="T4" fmla="*/ 0 w 89"/>
                <a:gd name="T5" fmla="*/ 115 h 158"/>
                <a:gd name="T6" fmla="*/ 0 w 89"/>
                <a:gd name="T7" fmla="*/ 0 h 158"/>
                <a:gd name="T8" fmla="*/ 27 w 89"/>
                <a:gd name="T9" fmla="*/ 0 h 158"/>
                <a:gd name="T10" fmla="*/ 27 w 89"/>
                <a:gd name="T11" fmla="*/ 99 h 158"/>
                <a:gd name="T12" fmla="*/ 89 w 89"/>
                <a:gd name="T13" fmla="*/ 135 h 158"/>
                <a:gd name="T14" fmla="*/ 76 w 89"/>
                <a:gd name="T1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158">
                  <a:moveTo>
                    <a:pt x="76" y="158"/>
                  </a:moveTo>
                  <a:lnTo>
                    <a:pt x="76" y="158"/>
                  </a:lnTo>
                  <a:lnTo>
                    <a:pt x="0" y="115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7" y="99"/>
                  </a:lnTo>
                  <a:lnTo>
                    <a:pt x="89" y="135"/>
                  </a:lnTo>
                  <a:lnTo>
                    <a:pt x="76" y="1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12" name="Freeform 10">
            <a:extLst>
              <a:ext uri="{FF2B5EF4-FFF2-40B4-BE49-F238E27FC236}">
                <a16:creationId xmlns:a16="http://schemas.microsoft.com/office/drawing/2014/main" id="{2554553B-3884-4A2D-A158-71CC86FC7664}"/>
              </a:ext>
            </a:extLst>
          </p:cNvPr>
          <p:cNvSpPr>
            <a:spLocks noEditPoints="1"/>
          </p:cNvSpPr>
          <p:nvPr/>
        </p:nvSpPr>
        <p:spPr bwMode="auto">
          <a:xfrm>
            <a:off x="1538288" y="2809876"/>
            <a:ext cx="314325" cy="260350"/>
          </a:xfrm>
          <a:custGeom>
            <a:avLst/>
            <a:gdLst>
              <a:gd name="T0" fmla="*/ 27 w 320"/>
              <a:gd name="T1" fmla="*/ 26 h 266"/>
              <a:gd name="T2" fmla="*/ 27 w 320"/>
              <a:gd name="T3" fmla="*/ 26 h 266"/>
              <a:gd name="T4" fmla="*/ 293 w 320"/>
              <a:gd name="T5" fmla="*/ 26 h 266"/>
              <a:gd name="T6" fmla="*/ 293 w 320"/>
              <a:gd name="T7" fmla="*/ 186 h 266"/>
              <a:gd name="T8" fmla="*/ 27 w 320"/>
              <a:gd name="T9" fmla="*/ 186 h 266"/>
              <a:gd name="T10" fmla="*/ 27 w 320"/>
              <a:gd name="T11" fmla="*/ 26 h 266"/>
              <a:gd name="T12" fmla="*/ 0 w 320"/>
              <a:gd name="T13" fmla="*/ 0 h 266"/>
              <a:gd name="T14" fmla="*/ 0 w 320"/>
              <a:gd name="T15" fmla="*/ 0 h 266"/>
              <a:gd name="T16" fmla="*/ 0 w 320"/>
              <a:gd name="T17" fmla="*/ 213 h 266"/>
              <a:gd name="T18" fmla="*/ 147 w 320"/>
              <a:gd name="T19" fmla="*/ 213 h 266"/>
              <a:gd name="T20" fmla="*/ 147 w 320"/>
              <a:gd name="T21" fmla="*/ 240 h 266"/>
              <a:gd name="T22" fmla="*/ 107 w 320"/>
              <a:gd name="T23" fmla="*/ 240 h 266"/>
              <a:gd name="T24" fmla="*/ 107 w 320"/>
              <a:gd name="T25" fmla="*/ 266 h 266"/>
              <a:gd name="T26" fmla="*/ 213 w 320"/>
              <a:gd name="T27" fmla="*/ 266 h 266"/>
              <a:gd name="T28" fmla="*/ 213 w 320"/>
              <a:gd name="T29" fmla="*/ 240 h 266"/>
              <a:gd name="T30" fmla="*/ 173 w 320"/>
              <a:gd name="T31" fmla="*/ 240 h 266"/>
              <a:gd name="T32" fmla="*/ 173 w 320"/>
              <a:gd name="T33" fmla="*/ 213 h 266"/>
              <a:gd name="T34" fmla="*/ 320 w 320"/>
              <a:gd name="T35" fmla="*/ 213 h 266"/>
              <a:gd name="T36" fmla="*/ 320 w 320"/>
              <a:gd name="T37" fmla="*/ 0 h 266"/>
              <a:gd name="T38" fmla="*/ 0 w 320"/>
              <a:gd name="T39" fmla="*/ 0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20" h="266">
                <a:moveTo>
                  <a:pt x="27" y="26"/>
                </a:moveTo>
                <a:lnTo>
                  <a:pt x="27" y="26"/>
                </a:lnTo>
                <a:lnTo>
                  <a:pt x="293" y="26"/>
                </a:lnTo>
                <a:lnTo>
                  <a:pt x="293" y="186"/>
                </a:lnTo>
                <a:lnTo>
                  <a:pt x="27" y="186"/>
                </a:lnTo>
                <a:lnTo>
                  <a:pt x="27" y="26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213"/>
                </a:lnTo>
                <a:lnTo>
                  <a:pt x="147" y="213"/>
                </a:lnTo>
                <a:lnTo>
                  <a:pt x="147" y="240"/>
                </a:lnTo>
                <a:lnTo>
                  <a:pt x="107" y="240"/>
                </a:lnTo>
                <a:lnTo>
                  <a:pt x="107" y="266"/>
                </a:lnTo>
                <a:lnTo>
                  <a:pt x="213" y="266"/>
                </a:lnTo>
                <a:lnTo>
                  <a:pt x="213" y="240"/>
                </a:lnTo>
                <a:lnTo>
                  <a:pt x="173" y="240"/>
                </a:lnTo>
                <a:lnTo>
                  <a:pt x="173" y="213"/>
                </a:lnTo>
                <a:lnTo>
                  <a:pt x="320" y="213"/>
                </a:lnTo>
                <a:lnTo>
                  <a:pt x="32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C8A46C88-C55D-40F5-BF74-C54A4A7361D9}"/>
              </a:ext>
            </a:extLst>
          </p:cNvPr>
          <p:cNvSpPr>
            <a:spLocks/>
          </p:cNvSpPr>
          <p:nvPr/>
        </p:nvSpPr>
        <p:spPr bwMode="auto">
          <a:xfrm>
            <a:off x="2222504" y="2782888"/>
            <a:ext cx="261938" cy="314325"/>
          </a:xfrm>
          <a:custGeom>
            <a:avLst/>
            <a:gdLst>
              <a:gd name="T0" fmla="*/ 225 w 267"/>
              <a:gd name="T1" fmla="*/ 96 h 320"/>
              <a:gd name="T2" fmla="*/ 225 w 267"/>
              <a:gd name="T3" fmla="*/ 96 h 320"/>
              <a:gd name="T4" fmla="*/ 227 w 267"/>
              <a:gd name="T5" fmla="*/ 80 h 320"/>
              <a:gd name="T6" fmla="*/ 147 w 267"/>
              <a:gd name="T7" fmla="*/ 0 h 320"/>
              <a:gd name="T8" fmla="*/ 71 w 267"/>
              <a:gd name="T9" fmla="*/ 54 h 320"/>
              <a:gd name="T10" fmla="*/ 0 w 267"/>
              <a:gd name="T11" fmla="*/ 133 h 320"/>
              <a:gd name="T12" fmla="*/ 80 w 267"/>
              <a:gd name="T13" fmla="*/ 213 h 320"/>
              <a:gd name="T14" fmla="*/ 120 w 267"/>
              <a:gd name="T15" fmla="*/ 213 h 320"/>
              <a:gd name="T16" fmla="*/ 120 w 267"/>
              <a:gd name="T17" fmla="*/ 320 h 320"/>
              <a:gd name="T18" fmla="*/ 160 w 267"/>
              <a:gd name="T19" fmla="*/ 320 h 320"/>
              <a:gd name="T20" fmla="*/ 160 w 267"/>
              <a:gd name="T21" fmla="*/ 213 h 320"/>
              <a:gd name="T22" fmla="*/ 207 w 267"/>
              <a:gd name="T23" fmla="*/ 213 h 320"/>
              <a:gd name="T24" fmla="*/ 267 w 267"/>
              <a:gd name="T25" fmla="*/ 153 h 320"/>
              <a:gd name="T26" fmla="*/ 225 w 267"/>
              <a:gd name="T27" fmla="*/ 96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67" h="320">
                <a:moveTo>
                  <a:pt x="225" y="96"/>
                </a:moveTo>
                <a:lnTo>
                  <a:pt x="225" y="96"/>
                </a:lnTo>
                <a:cubicBezTo>
                  <a:pt x="226" y="91"/>
                  <a:pt x="227" y="85"/>
                  <a:pt x="227" y="80"/>
                </a:cubicBezTo>
                <a:cubicBezTo>
                  <a:pt x="227" y="36"/>
                  <a:pt x="191" y="0"/>
                  <a:pt x="147" y="0"/>
                </a:cubicBezTo>
                <a:cubicBezTo>
                  <a:pt x="111" y="0"/>
                  <a:pt x="82" y="22"/>
                  <a:pt x="71" y="54"/>
                </a:cubicBezTo>
                <a:cubicBezTo>
                  <a:pt x="31" y="58"/>
                  <a:pt x="0" y="92"/>
                  <a:pt x="0" y="133"/>
                </a:cubicBezTo>
                <a:cubicBezTo>
                  <a:pt x="0" y="177"/>
                  <a:pt x="36" y="213"/>
                  <a:pt x="80" y="213"/>
                </a:cubicBezTo>
                <a:lnTo>
                  <a:pt x="120" y="213"/>
                </a:lnTo>
                <a:lnTo>
                  <a:pt x="120" y="320"/>
                </a:lnTo>
                <a:lnTo>
                  <a:pt x="160" y="320"/>
                </a:lnTo>
                <a:lnTo>
                  <a:pt x="160" y="213"/>
                </a:lnTo>
                <a:lnTo>
                  <a:pt x="207" y="213"/>
                </a:lnTo>
                <a:cubicBezTo>
                  <a:pt x="240" y="213"/>
                  <a:pt x="267" y="186"/>
                  <a:pt x="267" y="153"/>
                </a:cubicBezTo>
                <a:cubicBezTo>
                  <a:pt x="267" y="126"/>
                  <a:pt x="249" y="104"/>
                  <a:pt x="225" y="96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59DB5013-B7E0-46B9-8A49-08E33488410C}"/>
              </a:ext>
            </a:extLst>
          </p:cNvPr>
          <p:cNvSpPr>
            <a:spLocks noEditPoints="1"/>
          </p:cNvSpPr>
          <p:nvPr/>
        </p:nvSpPr>
        <p:spPr bwMode="auto">
          <a:xfrm>
            <a:off x="2919420" y="2809881"/>
            <a:ext cx="182563" cy="274638"/>
          </a:xfrm>
          <a:custGeom>
            <a:avLst/>
            <a:gdLst>
              <a:gd name="T0" fmla="*/ 93 w 186"/>
              <a:gd name="T1" fmla="*/ 53 h 280"/>
              <a:gd name="T2" fmla="*/ 93 w 186"/>
              <a:gd name="T3" fmla="*/ 53 h 280"/>
              <a:gd name="T4" fmla="*/ 133 w 186"/>
              <a:gd name="T5" fmla="*/ 93 h 280"/>
              <a:gd name="T6" fmla="*/ 93 w 186"/>
              <a:gd name="T7" fmla="*/ 133 h 280"/>
              <a:gd name="T8" fmla="*/ 53 w 186"/>
              <a:gd name="T9" fmla="*/ 93 h 280"/>
              <a:gd name="T10" fmla="*/ 93 w 186"/>
              <a:gd name="T11" fmla="*/ 53 h 280"/>
              <a:gd name="T12" fmla="*/ 186 w 186"/>
              <a:gd name="T13" fmla="*/ 93 h 280"/>
              <a:gd name="T14" fmla="*/ 186 w 186"/>
              <a:gd name="T15" fmla="*/ 93 h 280"/>
              <a:gd name="T16" fmla="*/ 93 w 186"/>
              <a:gd name="T17" fmla="*/ 0 h 280"/>
              <a:gd name="T18" fmla="*/ 0 w 186"/>
              <a:gd name="T19" fmla="*/ 93 h 280"/>
              <a:gd name="T20" fmla="*/ 12 w 186"/>
              <a:gd name="T21" fmla="*/ 138 h 280"/>
              <a:gd name="T22" fmla="*/ 12 w 186"/>
              <a:gd name="T23" fmla="*/ 138 h 280"/>
              <a:gd name="T24" fmla="*/ 93 w 186"/>
              <a:gd name="T25" fmla="*/ 280 h 280"/>
              <a:gd name="T26" fmla="*/ 175 w 186"/>
              <a:gd name="T27" fmla="*/ 138 h 280"/>
              <a:gd name="T28" fmla="*/ 175 w 186"/>
              <a:gd name="T29" fmla="*/ 138 h 280"/>
              <a:gd name="T30" fmla="*/ 186 w 186"/>
              <a:gd name="T31" fmla="*/ 93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86" h="280">
                <a:moveTo>
                  <a:pt x="93" y="53"/>
                </a:moveTo>
                <a:lnTo>
                  <a:pt x="93" y="53"/>
                </a:lnTo>
                <a:cubicBezTo>
                  <a:pt x="115" y="53"/>
                  <a:pt x="133" y="71"/>
                  <a:pt x="133" y="93"/>
                </a:cubicBezTo>
                <a:cubicBezTo>
                  <a:pt x="133" y="115"/>
                  <a:pt x="115" y="133"/>
                  <a:pt x="93" y="133"/>
                </a:cubicBezTo>
                <a:cubicBezTo>
                  <a:pt x="71" y="133"/>
                  <a:pt x="53" y="115"/>
                  <a:pt x="53" y="93"/>
                </a:cubicBezTo>
                <a:cubicBezTo>
                  <a:pt x="53" y="71"/>
                  <a:pt x="71" y="53"/>
                  <a:pt x="93" y="53"/>
                </a:cubicBezTo>
                <a:close/>
                <a:moveTo>
                  <a:pt x="186" y="93"/>
                </a:moveTo>
                <a:lnTo>
                  <a:pt x="186" y="93"/>
                </a:lnTo>
                <a:cubicBezTo>
                  <a:pt x="186" y="41"/>
                  <a:pt x="145" y="0"/>
                  <a:pt x="93" y="0"/>
                </a:cubicBezTo>
                <a:cubicBezTo>
                  <a:pt x="42" y="0"/>
                  <a:pt x="0" y="41"/>
                  <a:pt x="0" y="93"/>
                </a:cubicBezTo>
                <a:cubicBezTo>
                  <a:pt x="0" y="109"/>
                  <a:pt x="4" y="125"/>
                  <a:pt x="12" y="138"/>
                </a:cubicBezTo>
                <a:lnTo>
                  <a:pt x="12" y="138"/>
                </a:lnTo>
                <a:lnTo>
                  <a:pt x="93" y="280"/>
                </a:lnTo>
                <a:lnTo>
                  <a:pt x="175" y="138"/>
                </a:lnTo>
                <a:lnTo>
                  <a:pt x="175" y="138"/>
                </a:lnTo>
                <a:cubicBezTo>
                  <a:pt x="182" y="125"/>
                  <a:pt x="186" y="109"/>
                  <a:pt x="186" y="93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grpSp>
        <p:nvGrpSpPr>
          <p:cNvPr id="19" name="Group 21">
            <a:extLst>
              <a:ext uri="{FF2B5EF4-FFF2-40B4-BE49-F238E27FC236}">
                <a16:creationId xmlns:a16="http://schemas.microsoft.com/office/drawing/2014/main" id="{09F8633F-1399-4D09-87CB-1E066C45138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513138" y="2782888"/>
            <a:ext cx="314325" cy="314325"/>
            <a:chOff x="2213" y="1753"/>
            <a:chExt cx="198" cy="198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274754C5-1C5F-4FF2-A0EF-CAE18F31F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" y="1802"/>
              <a:ext cx="99" cy="99"/>
            </a:xfrm>
            <a:custGeom>
              <a:avLst/>
              <a:gdLst>
                <a:gd name="T0" fmla="*/ 160 w 160"/>
                <a:gd name="T1" fmla="*/ 80 h 160"/>
                <a:gd name="T2" fmla="*/ 160 w 160"/>
                <a:gd name="T3" fmla="*/ 80 h 160"/>
                <a:gd name="T4" fmla="*/ 80 w 160"/>
                <a:gd name="T5" fmla="*/ 160 h 160"/>
                <a:gd name="T6" fmla="*/ 0 w 160"/>
                <a:gd name="T7" fmla="*/ 80 h 160"/>
                <a:gd name="T8" fmla="*/ 80 w 160"/>
                <a:gd name="T9" fmla="*/ 0 h 160"/>
                <a:gd name="T10" fmla="*/ 160 w 160"/>
                <a:gd name="T11" fmla="*/ 8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160">
                  <a:moveTo>
                    <a:pt x="160" y="80"/>
                  </a:moveTo>
                  <a:lnTo>
                    <a:pt x="160" y="80"/>
                  </a:lnTo>
                  <a:cubicBezTo>
                    <a:pt x="160" y="124"/>
                    <a:pt x="124" y="160"/>
                    <a:pt x="80" y="160"/>
                  </a:cubicBezTo>
                  <a:cubicBezTo>
                    <a:pt x="36" y="160"/>
                    <a:pt x="0" y="124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124" y="0"/>
                    <a:pt x="160" y="36"/>
                    <a:pt x="160" y="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E353F18F-198D-4CD2-B6D3-174130C59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" y="1753"/>
              <a:ext cx="16" cy="33"/>
            </a:xfrm>
            <a:custGeom>
              <a:avLst/>
              <a:gdLst>
                <a:gd name="T0" fmla="*/ 26 w 26"/>
                <a:gd name="T1" fmla="*/ 53 h 53"/>
                <a:gd name="T2" fmla="*/ 26 w 26"/>
                <a:gd name="T3" fmla="*/ 53 h 53"/>
                <a:gd name="T4" fmla="*/ 0 w 26"/>
                <a:gd name="T5" fmla="*/ 53 h 53"/>
                <a:gd name="T6" fmla="*/ 0 w 26"/>
                <a:gd name="T7" fmla="*/ 0 h 53"/>
                <a:gd name="T8" fmla="*/ 26 w 26"/>
                <a:gd name="T9" fmla="*/ 0 h 53"/>
                <a:gd name="T10" fmla="*/ 26 w 26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53">
                  <a:moveTo>
                    <a:pt x="26" y="53"/>
                  </a:moveTo>
                  <a:lnTo>
                    <a:pt x="26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D6223EFF-5361-4367-8183-DF092E3C0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" y="1918"/>
              <a:ext cx="16" cy="33"/>
            </a:xfrm>
            <a:custGeom>
              <a:avLst/>
              <a:gdLst>
                <a:gd name="T0" fmla="*/ 26 w 26"/>
                <a:gd name="T1" fmla="*/ 53 h 53"/>
                <a:gd name="T2" fmla="*/ 26 w 26"/>
                <a:gd name="T3" fmla="*/ 53 h 53"/>
                <a:gd name="T4" fmla="*/ 0 w 26"/>
                <a:gd name="T5" fmla="*/ 53 h 53"/>
                <a:gd name="T6" fmla="*/ 0 w 26"/>
                <a:gd name="T7" fmla="*/ 0 h 53"/>
                <a:gd name="T8" fmla="*/ 26 w 26"/>
                <a:gd name="T9" fmla="*/ 0 h 53"/>
                <a:gd name="T10" fmla="*/ 26 w 26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53">
                  <a:moveTo>
                    <a:pt x="26" y="53"/>
                  </a:moveTo>
                  <a:lnTo>
                    <a:pt x="26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B7D9CE42-D76F-42A1-9EC7-DCB758DBA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3" y="1844"/>
              <a:ext cx="32" cy="16"/>
            </a:xfrm>
            <a:custGeom>
              <a:avLst/>
              <a:gdLst>
                <a:gd name="T0" fmla="*/ 53 w 53"/>
                <a:gd name="T1" fmla="*/ 26 h 26"/>
                <a:gd name="T2" fmla="*/ 53 w 53"/>
                <a:gd name="T3" fmla="*/ 26 h 26"/>
                <a:gd name="T4" fmla="*/ 0 w 53"/>
                <a:gd name="T5" fmla="*/ 26 h 26"/>
                <a:gd name="T6" fmla="*/ 0 w 53"/>
                <a:gd name="T7" fmla="*/ 0 h 26"/>
                <a:gd name="T8" fmla="*/ 53 w 53"/>
                <a:gd name="T9" fmla="*/ 0 h 26"/>
                <a:gd name="T10" fmla="*/ 53 w 53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26">
                  <a:moveTo>
                    <a:pt x="53" y="26"/>
                  </a:moveTo>
                  <a:lnTo>
                    <a:pt x="53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53" y="0"/>
                  </a:lnTo>
                  <a:lnTo>
                    <a:pt x="53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C989148C-8DC8-489A-B77F-D446E67DF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8" y="1844"/>
              <a:ext cx="33" cy="16"/>
            </a:xfrm>
            <a:custGeom>
              <a:avLst/>
              <a:gdLst>
                <a:gd name="T0" fmla="*/ 53 w 53"/>
                <a:gd name="T1" fmla="*/ 26 h 26"/>
                <a:gd name="T2" fmla="*/ 53 w 53"/>
                <a:gd name="T3" fmla="*/ 26 h 26"/>
                <a:gd name="T4" fmla="*/ 0 w 53"/>
                <a:gd name="T5" fmla="*/ 26 h 26"/>
                <a:gd name="T6" fmla="*/ 0 w 53"/>
                <a:gd name="T7" fmla="*/ 0 h 26"/>
                <a:gd name="T8" fmla="*/ 53 w 53"/>
                <a:gd name="T9" fmla="*/ 0 h 26"/>
                <a:gd name="T10" fmla="*/ 53 w 53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26">
                  <a:moveTo>
                    <a:pt x="53" y="26"/>
                  </a:moveTo>
                  <a:lnTo>
                    <a:pt x="53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53" y="0"/>
                  </a:lnTo>
                  <a:lnTo>
                    <a:pt x="53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9AB1379C-1036-4421-A21D-9F7454014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6" y="1776"/>
              <a:ext cx="35" cy="35"/>
            </a:xfrm>
            <a:custGeom>
              <a:avLst/>
              <a:gdLst>
                <a:gd name="T0" fmla="*/ 37 w 56"/>
                <a:gd name="T1" fmla="*/ 57 h 57"/>
                <a:gd name="T2" fmla="*/ 37 w 56"/>
                <a:gd name="T3" fmla="*/ 57 h 57"/>
                <a:gd name="T4" fmla="*/ 0 w 56"/>
                <a:gd name="T5" fmla="*/ 19 h 57"/>
                <a:gd name="T6" fmla="*/ 18 w 56"/>
                <a:gd name="T7" fmla="*/ 0 h 57"/>
                <a:gd name="T8" fmla="*/ 56 w 56"/>
                <a:gd name="T9" fmla="*/ 38 h 57"/>
                <a:gd name="T10" fmla="*/ 37 w 56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7">
                  <a:moveTo>
                    <a:pt x="37" y="57"/>
                  </a:moveTo>
                  <a:lnTo>
                    <a:pt x="37" y="57"/>
                  </a:lnTo>
                  <a:lnTo>
                    <a:pt x="0" y="19"/>
                  </a:lnTo>
                  <a:lnTo>
                    <a:pt x="18" y="0"/>
                  </a:lnTo>
                  <a:lnTo>
                    <a:pt x="56" y="38"/>
                  </a:lnTo>
                  <a:lnTo>
                    <a:pt x="37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A508B8CB-765A-4E04-BCB4-F432587CC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893"/>
              <a:ext cx="36" cy="34"/>
            </a:xfrm>
            <a:custGeom>
              <a:avLst/>
              <a:gdLst>
                <a:gd name="T0" fmla="*/ 38 w 57"/>
                <a:gd name="T1" fmla="*/ 56 h 56"/>
                <a:gd name="T2" fmla="*/ 38 w 57"/>
                <a:gd name="T3" fmla="*/ 56 h 56"/>
                <a:gd name="T4" fmla="*/ 0 w 57"/>
                <a:gd name="T5" fmla="*/ 19 h 56"/>
                <a:gd name="T6" fmla="*/ 19 w 57"/>
                <a:gd name="T7" fmla="*/ 0 h 56"/>
                <a:gd name="T8" fmla="*/ 57 w 57"/>
                <a:gd name="T9" fmla="*/ 38 h 56"/>
                <a:gd name="T10" fmla="*/ 38 w 57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6">
                  <a:moveTo>
                    <a:pt x="38" y="56"/>
                  </a:moveTo>
                  <a:lnTo>
                    <a:pt x="38" y="56"/>
                  </a:lnTo>
                  <a:lnTo>
                    <a:pt x="0" y="19"/>
                  </a:lnTo>
                  <a:lnTo>
                    <a:pt x="19" y="0"/>
                  </a:lnTo>
                  <a:lnTo>
                    <a:pt x="57" y="38"/>
                  </a:lnTo>
                  <a:lnTo>
                    <a:pt x="38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713F2497-1D26-4B6F-9821-E17C4F6C4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6" y="1893"/>
              <a:ext cx="35" cy="34"/>
            </a:xfrm>
            <a:custGeom>
              <a:avLst/>
              <a:gdLst>
                <a:gd name="T0" fmla="*/ 18 w 56"/>
                <a:gd name="T1" fmla="*/ 56 h 56"/>
                <a:gd name="T2" fmla="*/ 18 w 56"/>
                <a:gd name="T3" fmla="*/ 56 h 56"/>
                <a:gd name="T4" fmla="*/ 0 w 56"/>
                <a:gd name="T5" fmla="*/ 38 h 56"/>
                <a:gd name="T6" fmla="*/ 37 w 56"/>
                <a:gd name="T7" fmla="*/ 0 h 56"/>
                <a:gd name="T8" fmla="*/ 56 w 56"/>
                <a:gd name="T9" fmla="*/ 19 h 56"/>
                <a:gd name="T10" fmla="*/ 18 w 56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6">
                  <a:moveTo>
                    <a:pt x="18" y="56"/>
                  </a:moveTo>
                  <a:lnTo>
                    <a:pt x="18" y="56"/>
                  </a:lnTo>
                  <a:lnTo>
                    <a:pt x="0" y="38"/>
                  </a:lnTo>
                  <a:lnTo>
                    <a:pt x="37" y="0"/>
                  </a:lnTo>
                  <a:lnTo>
                    <a:pt x="56" y="19"/>
                  </a:lnTo>
                  <a:lnTo>
                    <a:pt x="18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E29F887B-F2A9-4241-8B09-AF522D8D2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776"/>
              <a:ext cx="36" cy="35"/>
            </a:xfrm>
            <a:custGeom>
              <a:avLst/>
              <a:gdLst>
                <a:gd name="T0" fmla="*/ 19 w 57"/>
                <a:gd name="T1" fmla="*/ 57 h 57"/>
                <a:gd name="T2" fmla="*/ 19 w 57"/>
                <a:gd name="T3" fmla="*/ 57 h 57"/>
                <a:gd name="T4" fmla="*/ 0 w 57"/>
                <a:gd name="T5" fmla="*/ 38 h 57"/>
                <a:gd name="T6" fmla="*/ 38 w 57"/>
                <a:gd name="T7" fmla="*/ 0 h 57"/>
                <a:gd name="T8" fmla="*/ 57 w 57"/>
                <a:gd name="T9" fmla="*/ 19 h 57"/>
                <a:gd name="T10" fmla="*/ 19 w 57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7">
                  <a:moveTo>
                    <a:pt x="19" y="57"/>
                  </a:moveTo>
                  <a:lnTo>
                    <a:pt x="19" y="57"/>
                  </a:lnTo>
                  <a:lnTo>
                    <a:pt x="0" y="38"/>
                  </a:lnTo>
                  <a:lnTo>
                    <a:pt x="38" y="0"/>
                  </a:lnTo>
                  <a:lnTo>
                    <a:pt x="57" y="19"/>
                  </a:lnTo>
                  <a:lnTo>
                    <a:pt x="19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126" name="Group 33">
            <a:extLst>
              <a:ext uri="{FF2B5EF4-FFF2-40B4-BE49-F238E27FC236}">
                <a16:creationId xmlns:a16="http://schemas.microsoft.com/office/drawing/2014/main" id="{1B62C53E-7DEE-4BE1-8F69-A30AD7DB380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184650" y="2795588"/>
            <a:ext cx="288925" cy="288925"/>
            <a:chOff x="2636" y="1761"/>
            <a:chExt cx="182" cy="182"/>
          </a:xfrm>
        </p:grpSpPr>
        <p:sp>
          <p:nvSpPr>
            <p:cNvPr id="130" name="Freeform 34">
              <a:extLst>
                <a:ext uri="{FF2B5EF4-FFF2-40B4-BE49-F238E27FC236}">
                  <a16:creationId xmlns:a16="http://schemas.microsoft.com/office/drawing/2014/main" id="{1D158A6B-AB3F-47D2-A53B-82D34E2BB5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36" y="1761"/>
              <a:ext cx="182" cy="182"/>
            </a:xfrm>
            <a:custGeom>
              <a:avLst/>
              <a:gdLst>
                <a:gd name="T0" fmla="*/ 147 w 294"/>
                <a:gd name="T1" fmla="*/ 27 h 294"/>
                <a:gd name="T2" fmla="*/ 147 w 294"/>
                <a:gd name="T3" fmla="*/ 27 h 294"/>
                <a:gd name="T4" fmla="*/ 27 w 294"/>
                <a:gd name="T5" fmla="*/ 147 h 294"/>
                <a:gd name="T6" fmla="*/ 147 w 294"/>
                <a:gd name="T7" fmla="*/ 267 h 294"/>
                <a:gd name="T8" fmla="*/ 267 w 294"/>
                <a:gd name="T9" fmla="*/ 147 h 294"/>
                <a:gd name="T10" fmla="*/ 147 w 294"/>
                <a:gd name="T11" fmla="*/ 27 h 294"/>
                <a:gd name="T12" fmla="*/ 147 w 294"/>
                <a:gd name="T13" fmla="*/ 294 h 294"/>
                <a:gd name="T14" fmla="*/ 147 w 294"/>
                <a:gd name="T15" fmla="*/ 294 h 294"/>
                <a:gd name="T16" fmla="*/ 0 w 294"/>
                <a:gd name="T17" fmla="*/ 147 h 294"/>
                <a:gd name="T18" fmla="*/ 147 w 294"/>
                <a:gd name="T19" fmla="*/ 0 h 294"/>
                <a:gd name="T20" fmla="*/ 294 w 294"/>
                <a:gd name="T21" fmla="*/ 147 h 294"/>
                <a:gd name="T22" fmla="*/ 147 w 294"/>
                <a:gd name="T23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4" h="294">
                  <a:moveTo>
                    <a:pt x="147" y="27"/>
                  </a:moveTo>
                  <a:lnTo>
                    <a:pt x="147" y="27"/>
                  </a:lnTo>
                  <a:cubicBezTo>
                    <a:pt x="81" y="27"/>
                    <a:pt x="27" y="81"/>
                    <a:pt x="27" y="147"/>
                  </a:cubicBezTo>
                  <a:cubicBezTo>
                    <a:pt x="27" y="213"/>
                    <a:pt x="81" y="267"/>
                    <a:pt x="147" y="267"/>
                  </a:cubicBezTo>
                  <a:cubicBezTo>
                    <a:pt x="213" y="267"/>
                    <a:pt x="267" y="213"/>
                    <a:pt x="267" y="147"/>
                  </a:cubicBezTo>
                  <a:cubicBezTo>
                    <a:pt x="267" y="81"/>
                    <a:pt x="213" y="27"/>
                    <a:pt x="147" y="27"/>
                  </a:cubicBezTo>
                  <a:close/>
                  <a:moveTo>
                    <a:pt x="147" y="294"/>
                  </a:moveTo>
                  <a:lnTo>
                    <a:pt x="147" y="294"/>
                  </a:lnTo>
                  <a:cubicBezTo>
                    <a:pt x="66" y="294"/>
                    <a:pt x="0" y="228"/>
                    <a:pt x="0" y="147"/>
                  </a:cubicBezTo>
                  <a:cubicBezTo>
                    <a:pt x="0" y="66"/>
                    <a:pt x="66" y="0"/>
                    <a:pt x="147" y="0"/>
                  </a:cubicBezTo>
                  <a:cubicBezTo>
                    <a:pt x="228" y="0"/>
                    <a:pt x="294" y="66"/>
                    <a:pt x="294" y="147"/>
                  </a:cubicBezTo>
                  <a:cubicBezTo>
                    <a:pt x="294" y="228"/>
                    <a:pt x="228" y="294"/>
                    <a:pt x="147" y="29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1" name="Freeform 35">
              <a:extLst>
                <a:ext uri="{FF2B5EF4-FFF2-40B4-BE49-F238E27FC236}">
                  <a16:creationId xmlns:a16="http://schemas.microsoft.com/office/drawing/2014/main" id="{76F79FBD-682E-4401-840E-0399EBF51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" y="1872"/>
              <a:ext cx="101" cy="37"/>
            </a:xfrm>
            <a:custGeom>
              <a:avLst/>
              <a:gdLst>
                <a:gd name="T0" fmla="*/ 81 w 162"/>
                <a:gd name="T1" fmla="*/ 60 h 60"/>
                <a:gd name="T2" fmla="*/ 81 w 162"/>
                <a:gd name="T3" fmla="*/ 60 h 60"/>
                <a:gd name="T4" fmla="*/ 0 w 162"/>
                <a:gd name="T5" fmla="*/ 14 h 60"/>
                <a:gd name="T6" fmla="*/ 23 w 162"/>
                <a:gd name="T7" fmla="*/ 0 h 60"/>
                <a:gd name="T8" fmla="*/ 81 w 162"/>
                <a:gd name="T9" fmla="*/ 34 h 60"/>
                <a:gd name="T10" fmla="*/ 139 w 162"/>
                <a:gd name="T11" fmla="*/ 0 h 60"/>
                <a:gd name="T12" fmla="*/ 162 w 162"/>
                <a:gd name="T13" fmla="*/ 14 h 60"/>
                <a:gd name="T14" fmla="*/ 81 w 162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2" h="60">
                  <a:moveTo>
                    <a:pt x="81" y="60"/>
                  </a:moveTo>
                  <a:lnTo>
                    <a:pt x="81" y="60"/>
                  </a:lnTo>
                  <a:cubicBezTo>
                    <a:pt x="48" y="60"/>
                    <a:pt x="17" y="42"/>
                    <a:pt x="0" y="14"/>
                  </a:cubicBezTo>
                  <a:lnTo>
                    <a:pt x="23" y="0"/>
                  </a:lnTo>
                  <a:cubicBezTo>
                    <a:pt x="35" y="21"/>
                    <a:pt x="57" y="34"/>
                    <a:pt x="81" y="34"/>
                  </a:cubicBezTo>
                  <a:cubicBezTo>
                    <a:pt x="105" y="34"/>
                    <a:pt x="127" y="21"/>
                    <a:pt x="139" y="0"/>
                  </a:cubicBezTo>
                  <a:lnTo>
                    <a:pt x="162" y="14"/>
                  </a:lnTo>
                  <a:cubicBezTo>
                    <a:pt x="145" y="42"/>
                    <a:pt x="114" y="60"/>
                    <a:pt x="81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2" name="Freeform 36">
              <a:extLst>
                <a:ext uri="{FF2B5EF4-FFF2-40B4-BE49-F238E27FC236}">
                  <a16:creationId xmlns:a16="http://schemas.microsoft.com/office/drawing/2014/main" id="{25077374-20D1-4CA4-92C3-1681AC622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" y="1819"/>
              <a:ext cx="25" cy="25"/>
            </a:xfrm>
            <a:custGeom>
              <a:avLst/>
              <a:gdLst>
                <a:gd name="T0" fmla="*/ 40 w 40"/>
                <a:gd name="T1" fmla="*/ 20 h 40"/>
                <a:gd name="T2" fmla="*/ 40 w 40"/>
                <a:gd name="T3" fmla="*/ 20 h 40"/>
                <a:gd name="T4" fmla="*/ 20 w 40"/>
                <a:gd name="T5" fmla="*/ 40 h 40"/>
                <a:gd name="T6" fmla="*/ 0 w 40"/>
                <a:gd name="T7" fmla="*/ 20 h 40"/>
                <a:gd name="T8" fmla="*/ 20 w 40"/>
                <a:gd name="T9" fmla="*/ 0 h 40"/>
                <a:gd name="T10" fmla="*/ 40 w 40"/>
                <a:gd name="T1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0">
                  <a:moveTo>
                    <a:pt x="40" y="20"/>
                  </a:moveTo>
                  <a:lnTo>
                    <a:pt x="40" y="20"/>
                  </a:lnTo>
                  <a:cubicBezTo>
                    <a:pt x="40" y="31"/>
                    <a:pt x="32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2" y="0"/>
                    <a:pt x="40" y="8"/>
                    <a:pt x="40" y="2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3" name="Freeform 37">
              <a:extLst>
                <a:ext uri="{FF2B5EF4-FFF2-40B4-BE49-F238E27FC236}">
                  <a16:creationId xmlns:a16="http://schemas.microsoft.com/office/drawing/2014/main" id="{42B1F984-D164-4887-A3FD-5F2897BB6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" y="1819"/>
              <a:ext cx="25" cy="25"/>
            </a:xfrm>
            <a:custGeom>
              <a:avLst/>
              <a:gdLst>
                <a:gd name="T0" fmla="*/ 40 w 40"/>
                <a:gd name="T1" fmla="*/ 20 h 40"/>
                <a:gd name="T2" fmla="*/ 40 w 40"/>
                <a:gd name="T3" fmla="*/ 20 h 40"/>
                <a:gd name="T4" fmla="*/ 20 w 40"/>
                <a:gd name="T5" fmla="*/ 40 h 40"/>
                <a:gd name="T6" fmla="*/ 0 w 40"/>
                <a:gd name="T7" fmla="*/ 20 h 40"/>
                <a:gd name="T8" fmla="*/ 20 w 40"/>
                <a:gd name="T9" fmla="*/ 0 h 40"/>
                <a:gd name="T10" fmla="*/ 40 w 40"/>
                <a:gd name="T1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0">
                  <a:moveTo>
                    <a:pt x="40" y="20"/>
                  </a:moveTo>
                  <a:lnTo>
                    <a:pt x="40" y="20"/>
                  </a:lnTo>
                  <a:cubicBezTo>
                    <a:pt x="40" y="31"/>
                    <a:pt x="31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40" y="8"/>
                    <a:pt x="40" y="2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136" name="Freeform 41">
            <a:extLst>
              <a:ext uri="{FF2B5EF4-FFF2-40B4-BE49-F238E27FC236}">
                <a16:creationId xmlns:a16="http://schemas.microsoft.com/office/drawing/2014/main" id="{508D32AC-AB3D-432E-8406-676D1C5A7324}"/>
              </a:ext>
            </a:extLst>
          </p:cNvPr>
          <p:cNvSpPr>
            <a:spLocks noEditPoints="1"/>
          </p:cNvSpPr>
          <p:nvPr/>
        </p:nvSpPr>
        <p:spPr bwMode="auto">
          <a:xfrm>
            <a:off x="4908566" y="2822576"/>
            <a:ext cx="157163" cy="234950"/>
          </a:xfrm>
          <a:custGeom>
            <a:avLst/>
            <a:gdLst>
              <a:gd name="T0" fmla="*/ 133 w 160"/>
              <a:gd name="T1" fmla="*/ 187 h 240"/>
              <a:gd name="T2" fmla="*/ 133 w 160"/>
              <a:gd name="T3" fmla="*/ 187 h 240"/>
              <a:gd name="T4" fmla="*/ 27 w 160"/>
              <a:gd name="T5" fmla="*/ 187 h 240"/>
              <a:gd name="T6" fmla="*/ 27 w 160"/>
              <a:gd name="T7" fmla="*/ 27 h 240"/>
              <a:gd name="T8" fmla="*/ 133 w 160"/>
              <a:gd name="T9" fmla="*/ 27 h 240"/>
              <a:gd name="T10" fmla="*/ 133 w 160"/>
              <a:gd name="T11" fmla="*/ 187 h 240"/>
              <a:gd name="T12" fmla="*/ 80 w 160"/>
              <a:gd name="T13" fmla="*/ 227 h 240"/>
              <a:gd name="T14" fmla="*/ 80 w 160"/>
              <a:gd name="T15" fmla="*/ 227 h 240"/>
              <a:gd name="T16" fmla="*/ 67 w 160"/>
              <a:gd name="T17" fmla="*/ 213 h 240"/>
              <a:gd name="T18" fmla="*/ 80 w 160"/>
              <a:gd name="T19" fmla="*/ 200 h 240"/>
              <a:gd name="T20" fmla="*/ 93 w 160"/>
              <a:gd name="T21" fmla="*/ 213 h 240"/>
              <a:gd name="T22" fmla="*/ 80 w 160"/>
              <a:gd name="T23" fmla="*/ 227 h 240"/>
              <a:gd name="T24" fmla="*/ 0 w 160"/>
              <a:gd name="T25" fmla="*/ 240 h 240"/>
              <a:gd name="T26" fmla="*/ 0 w 160"/>
              <a:gd name="T27" fmla="*/ 240 h 240"/>
              <a:gd name="T28" fmla="*/ 160 w 160"/>
              <a:gd name="T29" fmla="*/ 240 h 240"/>
              <a:gd name="T30" fmla="*/ 160 w 160"/>
              <a:gd name="T31" fmla="*/ 0 h 240"/>
              <a:gd name="T32" fmla="*/ 0 w 160"/>
              <a:gd name="T33" fmla="*/ 0 h 240"/>
              <a:gd name="T34" fmla="*/ 0 w 160"/>
              <a:gd name="T35" fmla="*/ 240 h 240"/>
              <a:gd name="T36" fmla="*/ 0 w 160"/>
              <a:gd name="T37" fmla="*/ 0 h 240"/>
              <a:gd name="T38" fmla="*/ 0 w 160"/>
              <a:gd name="T39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60" h="240">
                <a:moveTo>
                  <a:pt x="133" y="187"/>
                </a:moveTo>
                <a:lnTo>
                  <a:pt x="133" y="187"/>
                </a:lnTo>
                <a:lnTo>
                  <a:pt x="27" y="187"/>
                </a:lnTo>
                <a:lnTo>
                  <a:pt x="27" y="27"/>
                </a:lnTo>
                <a:lnTo>
                  <a:pt x="133" y="27"/>
                </a:lnTo>
                <a:lnTo>
                  <a:pt x="133" y="187"/>
                </a:lnTo>
                <a:close/>
                <a:moveTo>
                  <a:pt x="80" y="227"/>
                </a:moveTo>
                <a:lnTo>
                  <a:pt x="80" y="227"/>
                </a:lnTo>
                <a:cubicBezTo>
                  <a:pt x="73" y="227"/>
                  <a:pt x="67" y="221"/>
                  <a:pt x="67" y="213"/>
                </a:cubicBezTo>
                <a:cubicBezTo>
                  <a:pt x="67" y="206"/>
                  <a:pt x="73" y="200"/>
                  <a:pt x="80" y="200"/>
                </a:cubicBezTo>
                <a:cubicBezTo>
                  <a:pt x="88" y="200"/>
                  <a:pt x="93" y="206"/>
                  <a:pt x="93" y="213"/>
                </a:cubicBezTo>
                <a:cubicBezTo>
                  <a:pt x="93" y="221"/>
                  <a:pt x="88" y="227"/>
                  <a:pt x="80" y="227"/>
                </a:cubicBezTo>
                <a:close/>
                <a:moveTo>
                  <a:pt x="0" y="240"/>
                </a:moveTo>
                <a:lnTo>
                  <a:pt x="0" y="240"/>
                </a:lnTo>
                <a:lnTo>
                  <a:pt x="160" y="240"/>
                </a:lnTo>
                <a:lnTo>
                  <a:pt x="160" y="0"/>
                </a:lnTo>
                <a:lnTo>
                  <a:pt x="0" y="0"/>
                </a:lnTo>
                <a:lnTo>
                  <a:pt x="0" y="240"/>
                </a:lnTo>
                <a:close/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39" name="Freeform 45">
            <a:extLst>
              <a:ext uri="{FF2B5EF4-FFF2-40B4-BE49-F238E27FC236}">
                <a16:creationId xmlns:a16="http://schemas.microsoft.com/office/drawing/2014/main" id="{4F22E016-8BC6-4D0A-BC5A-5C81ED3E3A3F}"/>
              </a:ext>
            </a:extLst>
          </p:cNvPr>
          <p:cNvSpPr>
            <a:spLocks noEditPoints="1"/>
          </p:cNvSpPr>
          <p:nvPr/>
        </p:nvSpPr>
        <p:spPr bwMode="auto">
          <a:xfrm>
            <a:off x="5513399" y="2768601"/>
            <a:ext cx="261938" cy="301625"/>
          </a:xfrm>
          <a:custGeom>
            <a:avLst/>
            <a:gdLst>
              <a:gd name="T0" fmla="*/ 180 w 266"/>
              <a:gd name="T1" fmla="*/ 280 h 307"/>
              <a:gd name="T2" fmla="*/ 180 w 266"/>
              <a:gd name="T3" fmla="*/ 280 h 307"/>
              <a:gd name="T4" fmla="*/ 120 w 266"/>
              <a:gd name="T5" fmla="*/ 220 h 307"/>
              <a:gd name="T6" fmla="*/ 180 w 266"/>
              <a:gd name="T7" fmla="*/ 160 h 307"/>
              <a:gd name="T8" fmla="*/ 240 w 266"/>
              <a:gd name="T9" fmla="*/ 220 h 307"/>
              <a:gd name="T10" fmla="*/ 180 w 266"/>
              <a:gd name="T11" fmla="*/ 280 h 307"/>
              <a:gd name="T12" fmla="*/ 93 w 266"/>
              <a:gd name="T13" fmla="*/ 207 h 307"/>
              <a:gd name="T14" fmla="*/ 93 w 266"/>
              <a:gd name="T15" fmla="*/ 207 h 307"/>
              <a:gd name="T16" fmla="*/ 26 w 266"/>
              <a:gd name="T17" fmla="*/ 207 h 307"/>
              <a:gd name="T18" fmla="*/ 26 w 266"/>
              <a:gd name="T19" fmla="*/ 180 h 307"/>
              <a:gd name="T20" fmla="*/ 93 w 266"/>
              <a:gd name="T21" fmla="*/ 180 h 307"/>
              <a:gd name="T22" fmla="*/ 93 w 266"/>
              <a:gd name="T23" fmla="*/ 207 h 307"/>
              <a:gd name="T24" fmla="*/ 93 w 266"/>
              <a:gd name="T25" fmla="*/ 260 h 307"/>
              <a:gd name="T26" fmla="*/ 93 w 266"/>
              <a:gd name="T27" fmla="*/ 260 h 307"/>
              <a:gd name="T28" fmla="*/ 26 w 266"/>
              <a:gd name="T29" fmla="*/ 260 h 307"/>
              <a:gd name="T30" fmla="*/ 26 w 266"/>
              <a:gd name="T31" fmla="*/ 233 h 307"/>
              <a:gd name="T32" fmla="*/ 93 w 266"/>
              <a:gd name="T33" fmla="*/ 233 h 307"/>
              <a:gd name="T34" fmla="*/ 93 w 266"/>
              <a:gd name="T35" fmla="*/ 260 h 307"/>
              <a:gd name="T36" fmla="*/ 67 w 266"/>
              <a:gd name="T37" fmla="*/ 0 h 307"/>
              <a:gd name="T38" fmla="*/ 67 w 266"/>
              <a:gd name="T39" fmla="*/ 0 h 307"/>
              <a:gd name="T40" fmla="*/ 52 w 266"/>
              <a:gd name="T41" fmla="*/ 23 h 307"/>
              <a:gd name="T42" fmla="*/ 218 w 266"/>
              <a:gd name="T43" fmla="*/ 133 h 307"/>
              <a:gd name="T44" fmla="*/ 0 w 266"/>
              <a:gd name="T45" fmla="*/ 133 h 307"/>
              <a:gd name="T46" fmla="*/ 0 w 266"/>
              <a:gd name="T47" fmla="*/ 307 h 307"/>
              <a:gd name="T48" fmla="*/ 266 w 266"/>
              <a:gd name="T49" fmla="*/ 307 h 307"/>
              <a:gd name="T50" fmla="*/ 266 w 266"/>
              <a:gd name="T51" fmla="*/ 133 h 307"/>
              <a:gd name="T52" fmla="*/ 67 w 266"/>
              <a:gd name="T53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66" h="307">
                <a:moveTo>
                  <a:pt x="180" y="280"/>
                </a:moveTo>
                <a:lnTo>
                  <a:pt x="180" y="280"/>
                </a:lnTo>
                <a:cubicBezTo>
                  <a:pt x="147" y="280"/>
                  <a:pt x="120" y="253"/>
                  <a:pt x="120" y="220"/>
                </a:cubicBezTo>
                <a:cubicBezTo>
                  <a:pt x="120" y="187"/>
                  <a:pt x="147" y="160"/>
                  <a:pt x="180" y="160"/>
                </a:cubicBezTo>
                <a:cubicBezTo>
                  <a:pt x="213" y="160"/>
                  <a:pt x="240" y="187"/>
                  <a:pt x="240" y="220"/>
                </a:cubicBezTo>
                <a:cubicBezTo>
                  <a:pt x="240" y="253"/>
                  <a:pt x="213" y="280"/>
                  <a:pt x="180" y="280"/>
                </a:cubicBezTo>
                <a:close/>
                <a:moveTo>
                  <a:pt x="93" y="207"/>
                </a:moveTo>
                <a:lnTo>
                  <a:pt x="93" y="207"/>
                </a:lnTo>
                <a:lnTo>
                  <a:pt x="26" y="207"/>
                </a:lnTo>
                <a:lnTo>
                  <a:pt x="26" y="180"/>
                </a:lnTo>
                <a:lnTo>
                  <a:pt x="93" y="180"/>
                </a:lnTo>
                <a:lnTo>
                  <a:pt x="93" y="207"/>
                </a:lnTo>
                <a:close/>
                <a:moveTo>
                  <a:pt x="93" y="260"/>
                </a:moveTo>
                <a:lnTo>
                  <a:pt x="93" y="260"/>
                </a:lnTo>
                <a:lnTo>
                  <a:pt x="26" y="260"/>
                </a:lnTo>
                <a:lnTo>
                  <a:pt x="26" y="233"/>
                </a:lnTo>
                <a:lnTo>
                  <a:pt x="93" y="233"/>
                </a:lnTo>
                <a:lnTo>
                  <a:pt x="93" y="260"/>
                </a:lnTo>
                <a:close/>
                <a:moveTo>
                  <a:pt x="67" y="0"/>
                </a:moveTo>
                <a:lnTo>
                  <a:pt x="67" y="0"/>
                </a:lnTo>
                <a:lnTo>
                  <a:pt x="52" y="23"/>
                </a:lnTo>
                <a:lnTo>
                  <a:pt x="218" y="133"/>
                </a:lnTo>
                <a:lnTo>
                  <a:pt x="0" y="133"/>
                </a:lnTo>
                <a:lnTo>
                  <a:pt x="0" y="307"/>
                </a:lnTo>
                <a:lnTo>
                  <a:pt x="266" y="307"/>
                </a:lnTo>
                <a:lnTo>
                  <a:pt x="266" y="133"/>
                </a:lnTo>
                <a:lnTo>
                  <a:pt x="6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grpSp>
        <p:nvGrpSpPr>
          <p:cNvPr id="144" name="Group 53">
            <a:extLst>
              <a:ext uri="{FF2B5EF4-FFF2-40B4-BE49-F238E27FC236}">
                <a16:creationId xmlns:a16="http://schemas.microsoft.com/office/drawing/2014/main" id="{899ACB1A-6AA2-4B68-AC52-5E52703F3C9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215063" y="2835281"/>
            <a:ext cx="177800" cy="261938"/>
            <a:chOff x="3915" y="1786"/>
            <a:chExt cx="112" cy="165"/>
          </a:xfrm>
        </p:grpSpPr>
        <p:sp>
          <p:nvSpPr>
            <p:cNvPr id="146" name="Freeform 54">
              <a:extLst>
                <a:ext uri="{FF2B5EF4-FFF2-40B4-BE49-F238E27FC236}">
                  <a16:creationId xmlns:a16="http://schemas.microsoft.com/office/drawing/2014/main" id="{A43468AB-D479-42B0-AA4B-22B031FEE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4" y="1786"/>
              <a:ext cx="33" cy="33"/>
            </a:xfrm>
            <a:custGeom>
              <a:avLst/>
              <a:gdLst>
                <a:gd name="T0" fmla="*/ 27 w 54"/>
                <a:gd name="T1" fmla="*/ 54 h 54"/>
                <a:gd name="T2" fmla="*/ 27 w 54"/>
                <a:gd name="T3" fmla="*/ 54 h 54"/>
                <a:gd name="T4" fmla="*/ 54 w 54"/>
                <a:gd name="T5" fmla="*/ 27 h 54"/>
                <a:gd name="T6" fmla="*/ 27 w 54"/>
                <a:gd name="T7" fmla="*/ 0 h 54"/>
                <a:gd name="T8" fmla="*/ 0 w 54"/>
                <a:gd name="T9" fmla="*/ 27 h 54"/>
                <a:gd name="T10" fmla="*/ 27 w 54"/>
                <a:gd name="T1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54">
                  <a:moveTo>
                    <a:pt x="27" y="54"/>
                  </a:moveTo>
                  <a:lnTo>
                    <a:pt x="27" y="54"/>
                  </a:lnTo>
                  <a:cubicBezTo>
                    <a:pt x="42" y="54"/>
                    <a:pt x="54" y="42"/>
                    <a:pt x="54" y="27"/>
                  </a:cubicBezTo>
                  <a:cubicBezTo>
                    <a:pt x="54" y="12"/>
                    <a:pt x="42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7" name="Freeform 55">
              <a:extLst>
                <a:ext uri="{FF2B5EF4-FFF2-40B4-BE49-F238E27FC236}">
                  <a16:creationId xmlns:a16="http://schemas.microsoft.com/office/drawing/2014/main" id="{0FC63F1E-DBA2-4BFD-BD5C-4B49D820A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1827"/>
              <a:ext cx="112" cy="124"/>
            </a:xfrm>
            <a:custGeom>
              <a:avLst/>
              <a:gdLst>
                <a:gd name="T0" fmla="*/ 157 w 181"/>
                <a:gd name="T1" fmla="*/ 109 h 200"/>
                <a:gd name="T2" fmla="*/ 157 w 181"/>
                <a:gd name="T3" fmla="*/ 109 h 200"/>
                <a:gd name="T4" fmla="*/ 181 w 181"/>
                <a:gd name="T5" fmla="*/ 97 h 200"/>
                <a:gd name="T6" fmla="*/ 130 w 181"/>
                <a:gd name="T7" fmla="*/ 0 h 200"/>
                <a:gd name="T8" fmla="*/ 130 w 181"/>
                <a:gd name="T9" fmla="*/ 0 h 200"/>
                <a:gd name="T10" fmla="*/ 50 w 181"/>
                <a:gd name="T11" fmla="*/ 0 h 200"/>
                <a:gd name="T12" fmla="*/ 50 w 181"/>
                <a:gd name="T13" fmla="*/ 0 h 200"/>
                <a:gd name="T14" fmla="*/ 0 w 181"/>
                <a:gd name="T15" fmla="*/ 97 h 200"/>
                <a:gd name="T16" fmla="*/ 23 w 181"/>
                <a:gd name="T17" fmla="*/ 109 h 200"/>
                <a:gd name="T18" fmla="*/ 50 w 181"/>
                <a:gd name="T19" fmla="*/ 57 h 200"/>
                <a:gd name="T20" fmla="*/ 37 w 181"/>
                <a:gd name="T21" fmla="*/ 146 h 200"/>
                <a:gd name="T22" fmla="*/ 50 w 181"/>
                <a:gd name="T23" fmla="*/ 146 h 200"/>
                <a:gd name="T24" fmla="*/ 50 w 181"/>
                <a:gd name="T25" fmla="*/ 200 h 200"/>
                <a:gd name="T26" fmla="*/ 77 w 181"/>
                <a:gd name="T27" fmla="*/ 200 h 200"/>
                <a:gd name="T28" fmla="*/ 77 w 181"/>
                <a:gd name="T29" fmla="*/ 146 h 200"/>
                <a:gd name="T30" fmla="*/ 103 w 181"/>
                <a:gd name="T31" fmla="*/ 146 h 200"/>
                <a:gd name="T32" fmla="*/ 103 w 181"/>
                <a:gd name="T33" fmla="*/ 200 h 200"/>
                <a:gd name="T34" fmla="*/ 130 w 181"/>
                <a:gd name="T35" fmla="*/ 200 h 200"/>
                <a:gd name="T36" fmla="*/ 130 w 181"/>
                <a:gd name="T37" fmla="*/ 146 h 200"/>
                <a:gd name="T38" fmla="*/ 143 w 181"/>
                <a:gd name="T39" fmla="*/ 146 h 200"/>
                <a:gd name="T40" fmla="*/ 130 w 181"/>
                <a:gd name="T41" fmla="*/ 57 h 200"/>
                <a:gd name="T42" fmla="*/ 157 w 181"/>
                <a:gd name="T43" fmla="*/ 10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200">
                  <a:moveTo>
                    <a:pt x="157" y="109"/>
                  </a:moveTo>
                  <a:lnTo>
                    <a:pt x="157" y="109"/>
                  </a:lnTo>
                  <a:lnTo>
                    <a:pt x="181" y="97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0" y="97"/>
                  </a:lnTo>
                  <a:lnTo>
                    <a:pt x="23" y="109"/>
                  </a:lnTo>
                  <a:lnTo>
                    <a:pt x="50" y="57"/>
                  </a:lnTo>
                  <a:lnTo>
                    <a:pt x="37" y="146"/>
                  </a:lnTo>
                  <a:lnTo>
                    <a:pt x="50" y="146"/>
                  </a:lnTo>
                  <a:lnTo>
                    <a:pt x="50" y="200"/>
                  </a:lnTo>
                  <a:lnTo>
                    <a:pt x="77" y="200"/>
                  </a:lnTo>
                  <a:lnTo>
                    <a:pt x="77" y="146"/>
                  </a:lnTo>
                  <a:lnTo>
                    <a:pt x="103" y="146"/>
                  </a:lnTo>
                  <a:lnTo>
                    <a:pt x="103" y="200"/>
                  </a:lnTo>
                  <a:lnTo>
                    <a:pt x="130" y="200"/>
                  </a:lnTo>
                  <a:lnTo>
                    <a:pt x="130" y="146"/>
                  </a:lnTo>
                  <a:lnTo>
                    <a:pt x="143" y="146"/>
                  </a:lnTo>
                  <a:lnTo>
                    <a:pt x="130" y="57"/>
                  </a:lnTo>
                  <a:lnTo>
                    <a:pt x="157" y="10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148" name="Group 58">
            <a:extLst>
              <a:ext uri="{FF2B5EF4-FFF2-40B4-BE49-F238E27FC236}">
                <a16:creationId xmlns:a16="http://schemas.microsoft.com/office/drawing/2014/main" id="{00F1986E-B3A7-470F-84CE-4AB5310F1B9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769109" y="2776538"/>
            <a:ext cx="385763" cy="320675"/>
            <a:chOff x="4264" y="1749"/>
            <a:chExt cx="243" cy="202"/>
          </a:xfrm>
        </p:grpSpPr>
        <p:sp>
          <p:nvSpPr>
            <p:cNvPr id="150" name="Freeform 59">
              <a:extLst>
                <a:ext uri="{FF2B5EF4-FFF2-40B4-BE49-F238E27FC236}">
                  <a16:creationId xmlns:a16="http://schemas.microsoft.com/office/drawing/2014/main" id="{83512DEA-839C-4DC9-A2DD-7A42EAA89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4" y="1794"/>
              <a:ext cx="243" cy="157"/>
            </a:xfrm>
            <a:custGeom>
              <a:avLst/>
              <a:gdLst>
                <a:gd name="T0" fmla="*/ 371 w 394"/>
                <a:gd name="T1" fmla="*/ 125 h 254"/>
                <a:gd name="T2" fmla="*/ 371 w 394"/>
                <a:gd name="T3" fmla="*/ 125 h 254"/>
                <a:gd name="T4" fmla="*/ 394 w 394"/>
                <a:gd name="T5" fmla="*/ 112 h 254"/>
                <a:gd name="T6" fmla="*/ 330 w 394"/>
                <a:gd name="T7" fmla="*/ 0 h 254"/>
                <a:gd name="T8" fmla="*/ 330 w 394"/>
                <a:gd name="T9" fmla="*/ 1 h 254"/>
                <a:gd name="T10" fmla="*/ 251 w 394"/>
                <a:gd name="T11" fmla="*/ 1 h 254"/>
                <a:gd name="T12" fmla="*/ 250 w 394"/>
                <a:gd name="T13" fmla="*/ 0 h 254"/>
                <a:gd name="T14" fmla="*/ 197 w 394"/>
                <a:gd name="T15" fmla="*/ 94 h 254"/>
                <a:gd name="T16" fmla="*/ 144 w 394"/>
                <a:gd name="T17" fmla="*/ 0 h 254"/>
                <a:gd name="T18" fmla="*/ 144 w 394"/>
                <a:gd name="T19" fmla="*/ 1 h 254"/>
                <a:gd name="T20" fmla="*/ 64 w 394"/>
                <a:gd name="T21" fmla="*/ 1 h 254"/>
                <a:gd name="T22" fmla="*/ 64 w 394"/>
                <a:gd name="T23" fmla="*/ 0 h 254"/>
                <a:gd name="T24" fmla="*/ 0 w 394"/>
                <a:gd name="T25" fmla="*/ 112 h 254"/>
                <a:gd name="T26" fmla="*/ 24 w 394"/>
                <a:gd name="T27" fmla="*/ 125 h 254"/>
                <a:gd name="T28" fmla="*/ 64 w 394"/>
                <a:gd name="T29" fmla="*/ 54 h 254"/>
                <a:gd name="T30" fmla="*/ 64 w 394"/>
                <a:gd name="T31" fmla="*/ 254 h 254"/>
                <a:gd name="T32" fmla="*/ 90 w 394"/>
                <a:gd name="T33" fmla="*/ 254 h 254"/>
                <a:gd name="T34" fmla="*/ 90 w 394"/>
                <a:gd name="T35" fmla="*/ 147 h 254"/>
                <a:gd name="T36" fmla="*/ 117 w 394"/>
                <a:gd name="T37" fmla="*/ 147 h 254"/>
                <a:gd name="T38" fmla="*/ 117 w 394"/>
                <a:gd name="T39" fmla="*/ 254 h 254"/>
                <a:gd name="T40" fmla="*/ 144 w 394"/>
                <a:gd name="T41" fmla="*/ 254 h 254"/>
                <a:gd name="T42" fmla="*/ 144 w 394"/>
                <a:gd name="T43" fmla="*/ 54 h 254"/>
                <a:gd name="T44" fmla="*/ 184 w 394"/>
                <a:gd name="T45" fmla="*/ 125 h 254"/>
                <a:gd name="T46" fmla="*/ 184 w 394"/>
                <a:gd name="T47" fmla="*/ 125 h 254"/>
                <a:gd name="T48" fmla="*/ 210 w 394"/>
                <a:gd name="T49" fmla="*/ 125 h 254"/>
                <a:gd name="T50" fmla="*/ 210 w 394"/>
                <a:gd name="T51" fmla="*/ 125 h 254"/>
                <a:gd name="T52" fmla="*/ 250 w 394"/>
                <a:gd name="T53" fmla="*/ 54 h 254"/>
                <a:gd name="T54" fmla="*/ 250 w 394"/>
                <a:gd name="T55" fmla="*/ 80 h 254"/>
                <a:gd name="T56" fmla="*/ 224 w 394"/>
                <a:gd name="T57" fmla="*/ 174 h 254"/>
                <a:gd name="T58" fmla="*/ 250 w 394"/>
                <a:gd name="T59" fmla="*/ 174 h 254"/>
                <a:gd name="T60" fmla="*/ 250 w 394"/>
                <a:gd name="T61" fmla="*/ 254 h 254"/>
                <a:gd name="T62" fmla="*/ 277 w 394"/>
                <a:gd name="T63" fmla="*/ 254 h 254"/>
                <a:gd name="T64" fmla="*/ 277 w 394"/>
                <a:gd name="T65" fmla="*/ 174 h 254"/>
                <a:gd name="T66" fmla="*/ 304 w 394"/>
                <a:gd name="T67" fmla="*/ 174 h 254"/>
                <a:gd name="T68" fmla="*/ 304 w 394"/>
                <a:gd name="T69" fmla="*/ 254 h 254"/>
                <a:gd name="T70" fmla="*/ 330 w 394"/>
                <a:gd name="T71" fmla="*/ 254 h 254"/>
                <a:gd name="T72" fmla="*/ 330 w 394"/>
                <a:gd name="T73" fmla="*/ 174 h 254"/>
                <a:gd name="T74" fmla="*/ 357 w 394"/>
                <a:gd name="T75" fmla="*/ 174 h 254"/>
                <a:gd name="T76" fmla="*/ 330 w 394"/>
                <a:gd name="T77" fmla="*/ 80 h 254"/>
                <a:gd name="T78" fmla="*/ 330 w 394"/>
                <a:gd name="T79" fmla="*/ 54 h 254"/>
                <a:gd name="T80" fmla="*/ 371 w 394"/>
                <a:gd name="T81" fmla="*/ 125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4" h="254">
                  <a:moveTo>
                    <a:pt x="371" y="125"/>
                  </a:moveTo>
                  <a:lnTo>
                    <a:pt x="371" y="125"/>
                  </a:lnTo>
                  <a:lnTo>
                    <a:pt x="394" y="112"/>
                  </a:lnTo>
                  <a:lnTo>
                    <a:pt x="330" y="0"/>
                  </a:lnTo>
                  <a:lnTo>
                    <a:pt x="330" y="1"/>
                  </a:lnTo>
                  <a:lnTo>
                    <a:pt x="251" y="1"/>
                  </a:lnTo>
                  <a:lnTo>
                    <a:pt x="250" y="0"/>
                  </a:lnTo>
                  <a:lnTo>
                    <a:pt x="197" y="94"/>
                  </a:lnTo>
                  <a:lnTo>
                    <a:pt x="144" y="0"/>
                  </a:lnTo>
                  <a:lnTo>
                    <a:pt x="144" y="1"/>
                  </a:lnTo>
                  <a:lnTo>
                    <a:pt x="64" y="1"/>
                  </a:lnTo>
                  <a:lnTo>
                    <a:pt x="64" y="0"/>
                  </a:lnTo>
                  <a:lnTo>
                    <a:pt x="0" y="112"/>
                  </a:lnTo>
                  <a:lnTo>
                    <a:pt x="24" y="125"/>
                  </a:lnTo>
                  <a:lnTo>
                    <a:pt x="64" y="54"/>
                  </a:lnTo>
                  <a:lnTo>
                    <a:pt x="64" y="254"/>
                  </a:lnTo>
                  <a:lnTo>
                    <a:pt x="90" y="254"/>
                  </a:lnTo>
                  <a:lnTo>
                    <a:pt x="90" y="147"/>
                  </a:lnTo>
                  <a:lnTo>
                    <a:pt x="117" y="147"/>
                  </a:lnTo>
                  <a:lnTo>
                    <a:pt x="117" y="254"/>
                  </a:lnTo>
                  <a:lnTo>
                    <a:pt x="144" y="254"/>
                  </a:lnTo>
                  <a:lnTo>
                    <a:pt x="144" y="54"/>
                  </a:lnTo>
                  <a:lnTo>
                    <a:pt x="184" y="125"/>
                  </a:lnTo>
                  <a:lnTo>
                    <a:pt x="184" y="125"/>
                  </a:lnTo>
                  <a:lnTo>
                    <a:pt x="210" y="125"/>
                  </a:lnTo>
                  <a:lnTo>
                    <a:pt x="210" y="125"/>
                  </a:lnTo>
                  <a:lnTo>
                    <a:pt x="250" y="54"/>
                  </a:lnTo>
                  <a:lnTo>
                    <a:pt x="250" y="80"/>
                  </a:lnTo>
                  <a:lnTo>
                    <a:pt x="224" y="174"/>
                  </a:lnTo>
                  <a:lnTo>
                    <a:pt x="250" y="174"/>
                  </a:lnTo>
                  <a:lnTo>
                    <a:pt x="250" y="254"/>
                  </a:lnTo>
                  <a:lnTo>
                    <a:pt x="277" y="254"/>
                  </a:lnTo>
                  <a:lnTo>
                    <a:pt x="277" y="174"/>
                  </a:lnTo>
                  <a:lnTo>
                    <a:pt x="304" y="174"/>
                  </a:lnTo>
                  <a:lnTo>
                    <a:pt x="304" y="254"/>
                  </a:lnTo>
                  <a:lnTo>
                    <a:pt x="330" y="254"/>
                  </a:lnTo>
                  <a:lnTo>
                    <a:pt x="330" y="174"/>
                  </a:lnTo>
                  <a:lnTo>
                    <a:pt x="357" y="174"/>
                  </a:lnTo>
                  <a:lnTo>
                    <a:pt x="330" y="80"/>
                  </a:lnTo>
                  <a:lnTo>
                    <a:pt x="330" y="54"/>
                  </a:lnTo>
                  <a:lnTo>
                    <a:pt x="371" y="1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1" name="Freeform 60">
              <a:extLst>
                <a:ext uri="{FF2B5EF4-FFF2-40B4-BE49-F238E27FC236}">
                  <a16:creationId xmlns:a16="http://schemas.microsoft.com/office/drawing/2014/main" id="{11E38BBE-90AE-4564-B839-FB4137A30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" y="1749"/>
              <a:ext cx="37" cy="37"/>
            </a:xfrm>
            <a:custGeom>
              <a:avLst/>
              <a:gdLst>
                <a:gd name="T0" fmla="*/ 30 w 60"/>
                <a:gd name="T1" fmla="*/ 60 h 60"/>
                <a:gd name="T2" fmla="*/ 30 w 60"/>
                <a:gd name="T3" fmla="*/ 60 h 60"/>
                <a:gd name="T4" fmla="*/ 60 w 60"/>
                <a:gd name="T5" fmla="*/ 30 h 60"/>
                <a:gd name="T6" fmla="*/ 30 w 60"/>
                <a:gd name="T7" fmla="*/ 0 h 60"/>
                <a:gd name="T8" fmla="*/ 0 w 60"/>
                <a:gd name="T9" fmla="*/ 30 h 60"/>
                <a:gd name="T10" fmla="*/ 30 w 60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lnTo>
                    <a:pt x="30" y="60"/>
                  </a:lnTo>
                  <a:cubicBezTo>
                    <a:pt x="47" y="60"/>
                    <a:pt x="60" y="47"/>
                    <a:pt x="60" y="30"/>
                  </a:cubicBezTo>
                  <a:cubicBezTo>
                    <a:pt x="60" y="14"/>
                    <a:pt x="47" y="0"/>
                    <a:pt x="30" y="0"/>
                  </a:cubicBezTo>
                  <a:cubicBezTo>
                    <a:pt x="14" y="0"/>
                    <a:pt x="0" y="14"/>
                    <a:pt x="0" y="30"/>
                  </a:cubicBezTo>
                  <a:cubicBezTo>
                    <a:pt x="0" y="47"/>
                    <a:pt x="14" y="60"/>
                    <a:pt x="30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2" name="Freeform 61">
              <a:extLst>
                <a:ext uri="{FF2B5EF4-FFF2-40B4-BE49-F238E27FC236}">
                  <a16:creationId xmlns:a16="http://schemas.microsoft.com/office/drawing/2014/main" id="{00966BCF-8A1B-4E76-86EC-FEDC3B9F6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9" y="1749"/>
              <a:ext cx="38" cy="37"/>
            </a:xfrm>
            <a:custGeom>
              <a:avLst/>
              <a:gdLst>
                <a:gd name="T0" fmla="*/ 30 w 60"/>
                <a:gd name="T1" fmla="*/ 60 h 60"/>
                <a:gd name="T2" fmla="*/ 30 w 60"/>
                <a:gd name="T3" fmla="*/ 60 h 60"/>
                <a:gd name="T4" fmla="*/ 60 w 60"/>
                <a:gd name="T5" fmla="*/ 30 h 60"/>
                <a:gd name="T6" fmla="*/ 30 w 60"/>
                <a:gd name="T7" fmla="*/ 0 h 60"/>
                <a:gd name="T8" fmla="*/ 0 w 60"/>
                <a:gd name="T9" fmla="*/ 30 h 60"/>
                <a:gd name="T10" fmla="*/ 30 w 60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lnTo>
                    <a:pt x="30" y="60"/>
                  </a:lnTo>
                  <a:cubicBezTo>
                    <a:pt x="46" y="60"/>
                    <a:pt x="60" y="47"/>
                    <a:pt x="60" y="30"/>
                  </a:cubicBezTo>
                  <a:cubicBezTo>
                    <a:pt x="60" y="14"/>
                    <a:pt x="46" y="0"/>
                    <a:pt x="30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30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155" name="Freeform 65">
            <a:extLst>
              <a:ext uri="{FF2B5EF4-FFF2-40B4-BE49-F238E27FC236}">
                <a16:creationId xmlns:a16="http://schemas.microsoft.com/office/drawing/2014/main" id="{F53AAA5B-660B-410C-9C17-E924D1633D49}"/>
              </a:ext>
            </a:extLst>
          </p:cNvPr>
          <p:cNvSpPr>
            <a:spLocks/>
          </p:cNvSpPr>
          <p:nvPr/>
        </p:nvSpPr>
        <p:spPr bwMode="auto">
          <a:xfrm>
            <a:off x="7581949" y="2822576"/>
            <a:ext cx="77788" cy="247650"/>
          </a:xfrm>
          <a:custGeom>
            <a:avLst/>
            <a:gdLst>
              <a:gd name="T0" fmla="*/ 53 w 80"/>
              <a:gd name="T1" fmla="*/ 0 h 253"/>
              <a:gd name="T2" fmla="*/ 53 w 80"/>
              <a:gd name="T3" fmla="*/ 0 h 253"/>
              <a:gd name="T4" fmla="*/ 53 w 80"/>
              <a:gd name="T5" fmla="*/ 176 h 253"/>
              <a:gd name="T6" fmla="*/ 40 w 80"/>
              <a:gd name="T7" fmla="*/ 173 h 253"/>
              <a:gd name="T8" fmla="*/ 0 w 80"/>
              <a:gd name="T9" fmla="*/ 213 h 253"/>
              <a:gd name="T10" fmla="*/ 40 w 80"/>
              <a:gd name="T11" fmla="*/ 253 h 253"/>
              <a:gd name="T12" fmla="*/ 80 w 80"/>
              <a:gd name="T13" fmla="*/ 213 h 253"/>
              <a:gd name="T14" fmla="*/ 80 w 80"/>
              <a:gd name="T15" fmla="*/ 0 h 253"/>
              <a:gd name="T16" fmla="*/ 53 w 80"/>
              <a:gd name="T17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0" h="253">
                <a:moveTo>
                  <a:pt x="53" y="0"/>
                </a:moveTo>
                <a:lnTo>
                  <a:pt x="53" y="0"/>
                </a:lnTo>
                <a:lnTo>
                  <a:pt x="53" y="176"/>
                </a:lnTo>
                <a:cubicBezTo>
                  <a:pt x="49" y="174"/>
                  <a:pt x="45" y="173"/>
                  <a:pt x="40" y="173"/>
                </a:cubicBezTo>
                <a:cubicBezTo>
                  <a:pt x="18" y="173"/>
                  <a:pt x="0" y="191"/>
                  <a:pt x="0" y="213"/>
                </a:cubicBezTo>
                <a:cubicBezTo>
                  <a:pt x="0" y="235"/>
                  <a:pt x="18" y="253"/>
                  <a:pt x="40" y="253"/>
                </a:cubicBezTo>
                <a:cubicBezTo>
                  <a:pt x="62" y="253"/>
                  <a:pt x="80" y="235"/>
                  <a:pt x="80" y="213"/>
                </a:cubicBezTo>
                <a:lnTo>
                  <a:pt x="80" y="0"/>
                </a:lnTo>
                <a:lnTo>
                  <a:pt x="5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grpSp>
        <p:nvGrpSpPr>
          <p:cNvPr id="156" name="Group 68">
            <a:extLst>
              <a:ext uri="{FF2B5EF4-FFF2-40B4-BE49-F238E27FC236}">
                <a16:creationId xmlns:a16="http://schemas.microsoft.com/office/drawing/2014/main" id="{6A2B5BEA-B901-418E-B941-E1E90812B23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072438" y="2776538"/>
            <a:ext cx="666750" cy="320675"/>
            <a:chOff x="5085" y="1749"/>
            <a:chExt cx="420" cy="202"/>
          </a:xfrm>
        </p:grpSpPr>
        <p:sp>
          <p:nvSpPr>
            <p:cNvPr id="158" name="Freeform 69">
              <a:extLst>
                <a:ext uri="{FF2B5EF4-FFF2-40B4-BE49-F238E27FC236}">
                  <a16:creationId xmlns:a16="http://schemas.microsoft.com/office/drawing/2014/main" id="{FC6137F6-EBCA-4B8A-AE74-D409895F1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5" y="1794"/>
              <a:ext cx="420" cy="157"/>
            </a:xfrm>
            <a:custGeom>
              <a:avLst/>
              <a:gdLst>
                <a:gd name="T0" fmla="*/ 664 w 687"/>
                <a:gd name="T1" fmla="*/ 125 h 254"/>
                <a:gd name="T2" fmla="*/ 623 w 687"/>
                <a:gd name="T3" fmla="*/ 0 h 254"/>
                <a:gd name="T4" fmla="*/ 544 w 687"/>
                <a:gd name="T5" fmla="*/ 1 h 254"/>
                <a:gd name="T6" fmla="*/ 490 w 687"/>
                <a:gd name="T7" fmla="*/ 94 h 254"/>
                <a:gd name="T8" fmla="*/ 437 w 687"/>
                <a:gd name="T9" fmla="*/ 1 h 254"/>
                <a:gd name="T10" fmla="*/ 357 w 687"/>
                <a:gd name="T11" fmla="*/ 0 h 254"/>
                <a:gd name="T12" fmla="*/ 290 w 687"/>
                <a:gd name="T13" fmla="*/ 54 h 254"/>
                <a:gd name="T14" fmla="*/ 210 w 687"/>
                <a:gd name="T15" fmla="*/ 54 h 254"/>
                <a:gd name="T16" fmla="*/ 170 w 687"/>
                <a:gd name="T17" fmla="*/ 130 h 254"/>
                <a:gd name="T18" fmla="*/ 130 w 687"/>
                <a:gd name="T19" fmla="*/ 54 h 254"/>
                <a:gd name="T20" fmla="*/ 50 w 687"/>
                <a:gd name="T21" fmla="*/ 54 h 254"/>
                <a:gd name="T22" fmla="*/ 23 w 687"/>
                <a:gd name="T23" fmla="*/ 163 h 254"/>
                <a:gd name="T24" fmla="*/ 37 w 687"/>
                <a:gd name="T25" fmla="*/ 200 h 254"/>
                <a:gd name="T26" fmla="*/ 50 w 687"/>
                <a:gd name="T27" fmla="*/ 254 h 254"/>
                <a:gd name="T28" fmla="*/ 77 w 687"/>
                <a:gd name="T29" fmla="*/ 200 h 254"/>
                <a:gd name="T30" fmla="*/ 103 w 687"/>
                <a:gd name="T31" fmla="*/ 254 h 254"/>
                <a:gd name="T32" fmla="*/ 130 w 687"/>
                <a:gd name="T33" fmla="*/ 200 h 254"/>
                <a:gd name="T34" fmla="*/ 130 w 687"/>
                <a:gd name="T35" fmla="*/ 111 h 254"/>
                <a:gd name="T36" fmla="*/ 183 w 687"/>
                <a:gd name="T37" fmla="*/ 163 h 254"/>
                <a:gd name="T38" fmla="*/ 210 w 687"/>
                <a:gd name="T39" fmla="*/ 254 h 254"/>
                <a:gd name="T40" fmla="*/ 237 w 687"/>
                <a:gd name="T41" fmla="*/ 174 h 254"/>
                <a:gd name="T42" fmla="*/ 263 w 687"/>
                <a:gd name="T43" fmla="*/ 254 h 254"/>
                <a:gd name="T44" fmla="*/ 290 w 687"/>
                <a:gd name="T45" fmla="*/ 111 h 254"/>
                <a:gd name="T46" fmla="*/ 341 w 687"/>
                <a:gd name="T47" fmla="*/ 151 h 254"/>
                <a:gd name="T48" fmla="*/ 357 w 687"/>
                <a:gd name="T49" fmla="*/ 54 h 254"/>
                <a:gd name="T50" fmla="*/ 383 w 687"/>
                <a:gd name="T51" fmla="*/ 254 h 254"/>
                <a:gd name="T52" fmla="*/ 410 w 687"/>
                <a:gd name="T53" fmla="*/ 147 h 254"/>
                <a:gd name="T54" fmla="*/ 437 w 687"/>
                <a:gd name="T55" fmla="*/ 254 h 254"/>
                <a:gd name="T56" fmla="*/ 477 w 687"/>
                <a:gd name="T57" fmla="*/ 125 h 254"/>
                <a:gd name="T58" fmla="*/ 503 w 687"/>
                <a:gd name="T59" fmla="*/ 125 h 254"/>
                <a:gd name="T60" fmla="*/ 543 w 687"/>
                <a:gd name="T61" fmla="*/ 54 h 254"/>
                <a:gd name="T62" fmla="*/ 517 w 687"/>
                <a:gd name="T63" fmla="*/ 174 h 254"/>
                <a:gd name="T64" fmla="*/ 543 w 687"/>
                <a:gd name="T65" fmla="*/ 254 h 254"/>
                <a:gd name="T66" fmla="*/ 570 w 687"/>
                <a:gd name="T67" fmla="*/ 174 h 254"/>
                <a:gd name="T68" fmla="*/ 597 w 687"/>
                <a:gd name="T69" fmla="*/ 254 h 254"/>
                <a:gd name="T70" fmla="*/ 623 w 687"/>
                <a:gd name="T71" fmla="*/ 174 h 254"/>
                <a:gd name="T72" fmla="*/ 623 w 687"/>
                <a:gd name="T73" fmla="*/ 80 h 254"/>
                <a:gd name="T74" fmla="*/ 664 w 687"/>
                <a:gd name="T75" fmla="*/ 125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87" h="254">
                  <a:moveTo>
                    <a:pt x="664" y="125"/>
                  </a:moveTo>
                  <a:lnTo>
                    <a:pt x="664" y="125"/>
                  </a:lnTo>
                  <a:lnTo>
                    <a:pt x="687" y="112"/>
                  </a:lnTo>
                  <a:lnTo>
                    <a:pt x="623" y="0"/>
                  </a:lnTo>
                  <a:lnTo>
                    <a:pt x="623" y="1"/>
                  </a:lnTo>
                  <a:lnTo>
                    <a:pt x="544" y="1"/>
                  </a:lnTo>
                  <a:lnTo>
                    <a:pt x="543" y="0"/>
                  </a:lnTo>
                  <a:lnTo>
                    <a:pt x="490" y="94"/>
                  </a:lnTo>
                  <a:lnTo>
                    <a:pt x="437" y="0"/>
                  </a:lnTo>
                  <a:lnTo>
                    <a:pt x="437" y="1"/>
                  </a:lnTo>
                  <a:lnTo>
                    <a:pt x="357" y="1"/>
                  </a:lnTo>
                  <a:lnTo>
                    <a:pt x="357" y="0"/>
                  </a:lnTo>
                  <a:lnTo>
                    <a:pt x="308" y="87"/>
                  </a:lnTo>
                  <a:lnTo>
                    <a:pt x="290" y="54"/>
                  </a:lnTo>
                  <a:lnTo>
                    <a:pt x="290" y="54"/>
                  </a:lnTo>
                  <a:lnTo>
                    <a:pt x="210" y="54"/>
                  </a:lnTo>
                  <a:lnTo>
                    <a:pt x="210" y="54"/>
                  </a:lnTo>
                  <a:lnTo>
                    <a:pt x="170" y="130"/>
                  </a:lnTo>
                  <a:lnTo>
                    <a:pt x="130" y="54"/>
                  </a:lnTo>
                  <a:lnTo>
                    <a:pt x="130" y="54"/>
                  </a:lnTo>
                  <a:lnTo>
                    <a:pt x="50" y="54"/>
                  </a:lnTo>
                  <a:lnTo>
                    <a:pt x="50" y="54"/>
                  </a:lnTo>
                  <a:lnTo>
                    <a:pt x="0" y="151"/>
                  </a:lnTo>
                  <a:lnTo>
                    <a:pt x="23" y="163"/>
                  </a:lnTo>
                  <a:lnTo>
                    <a:pt x="50" y="111"/>
                  </a:lnTo>
                  <a:lnTo>
                    <a:pt x="37" y="200"/>
                  </a:lnTo>
                  <a:lnTo>
                    <a:pt x="50" y="200"/>
                  </a:lnTo>
                  <a:lnTo>
                    <a:pt x="50" y="254"/>
                  </a:lnTo>
                  <a:lnTo>
                    <a:pt x="77" y="254"/>
                  </a:lnTo>
                  <a:lnTo>
                    <a:pt x="77" y="200"/>
                  </a:lnTo>
                  <a:lnTo>
                    <a:pt x="103" y="200"/>
                  </a:lnTo>
                  <a:lnTo>
                    <a:pt x="103" y="254"/>
                  </a:lnTo>
                  <a:lnTo>
                    <a:pt x="130" y="254"/>
                  </a:lnTo>
                  <a:lnTo>
                    <a:pt x="130" y="200"/>
                  </a:lnTo>
                  <a:lnTo>
                    <a:pt x="143" y="200"/>
                  </a:lnTo>
                  <a:lnTo>
                    <a:pt x="130" y="111"/>
                  </a:lnTo>
                  <a:lnTo>
                    <a:pt x="157" y="163"/>
                  </a:lnTo>
                  <a:lnTo>
                    <a:pt x="183" y="163"/>
                  </a:lnTo>
                  <a:lnTo>
                    <a:pt x="210" y="111"/>
                  </a:lnTo>
                  <a:lnTo>
                    <a:pt x="210" y="254"/>
                  </a:lnTo>
                  <a:lnTo>
                    <a:pt x="237" y="254"/>
                  </a:lnTo>
                  <a:lnTo>
                    <a:pt x="237" y="174"/>
                  </a:lnTo>
                  <a:lnTo>
                    <a:pt x="263" y="174"/>
                  </a:lnTo>
                  <a:lnTo>
                    <a:pt x="263" y="254"/>
                  </a:lnTo>
                  <a:lnTo>
                    <a:pt x="290" y="254"/>
                  </a:lnTo>
                  <a:lnTo>
                    <a:pt x="290" y="111"/>
                  </a:lnTo>
                  <a:lnTo>
                    <a:pt x="317" y="163"/>
                  </a:lnTo>
                  <a:lnTo>
                    <a:pt x="341" y="151"/>
                  </a:lnTo>
                  <a:lnTo>
                    <a:pt x="322" y="115"/>
                  </a:lnTo>
                  <a:lnTo>
                    <a:pt x="357" y="54"/>
                  </a:lnTo>
                  <a:lnTo>
                    <a:pt x="357" y="254"/>
                  </a:lnTo>
                  <a:lnTo>
                    <a:pt x="383" y="254"/>
                  </a:lnTo>
                  <a:lnTo>
                    <a:pt x="383" y="147"/>
                  </a:lnTo>
                  <a:lnTo>
                    <a:pt x="410" y="147"/>
                  </a:lnTo>
                  <a:lnTo>
                    <a:pt x="410" y="254"/>
                  </a:lnTo>
                  <a:lnTo>
                    <a:pt x="437" y="254"/>
                  </a:lnTo>
                  <a:lnTo>
                    <a:pt x="437" y="54"/>
                  </a:lnTo>
                  <a:lnTo>
                    <a:pt x="477" y="125"/>
                  </a:lnTo>
                  <a:lnTo>
                    <a:pt x="477" y="125"/>
                  </a:lnTo>
                  <a:lnTo>
                    <a:pt x="503" y="125"/>
                  </a:lnTo>
                  <a:lnTo>
                    <a:pt x="503" y="125"/>
                  </a:lnTo>
                  <a:lnTo>
                    <a:pt x="543" y="54"/>
                  </a:lnTo>
                  <a:lnTo>
                    <a:pt x="543" y="80"/>
                  </a:lnTo>
                  <a:lnTo>
                    <a:pt x="517" y="174"/>
                  </a:lnTo>
                  <a:lnTo>
                    <a:pt x="543" y="174"/>
                  </a:lnTo>
                  <a:lnTo>
                    <a:pt x="543" y="254"/>
                  </a:lnTo>
                  <a:lnTo>
                    <a:pt x="570" y="254"/>
                  </a:lnTo>
                  <a:lnTo>
                    <a:pt x="570" y="174"/>
                  </a:lnTo>
                  <a:lnTo>
                    <a:pt x="597" y="174"/>
                  </a:lnTo>
                  <a:lnTo>
                    <a:pt x="597" y="254"/>
                  </a:lnTo>
                  <a:lnTo>
                    <a:pt x="623" y="254"/>
                  </a:lnTo>
                  <a:lnTo>
                    <a:pt x="623" y="174"/>
                  </a:lnTo>
                  <a:lnTo>
                    <a:pt x="650" y="174"/>
                  </a:lnTo>
                  <a:lnTo>
                    <a:pt x="623" y="80"/>
                  </a:lnTo>
                  <a:lnTo>
                    <a:pt x="623" y="54"/>
                  </a:lnTo>
                  <a:lnTo>
                    <a:pt x="664" y="1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9" name="Freeform 70">
              <a:extLst>
                <a:ext uri="{FF2B5EF4-FFF2-40B4-BE49-F238E27FC236}">
                  <a16:creationId xmlns:a16="http://schemas.microsoft.com/office/drawing/2014/main" id="{87C28D81-3303-4510-B31F-A0300528A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3" y="1749"/>
              <a:ext cx="36" cy="37"/>
            </a:xfrm>
            <a:custGeom>
              <a:avLst/>
              <a:gdLst>
                <a:gd name="T0" fmla="*/ 30 w 60"/>
                <a:gd name="T1" fmla="*/ 60 h 60"/>
                <a:gd name="T2" fmla="*/ 30 w 60"/>
                <a:gd name="T3" fmla="*/ 60 h 60"/>
                <a:gd name="T4" fmla="*/ 60 w 60"/>
                <a:gd name="T5" fmla="*/ 30 h 60"/>
                <a:gd name="T6" fmla="*/ 30 w 60"/>
                <a:gd name="T7" fmla="*/ 0 h 60"/>
                <a:gd name="T8" fmla="*/ 0 w 60"/>
                <a:gd name="T9" fmla="*/ 30 h 60"/>
                <a:gd name="T10" fmla="*/ 30 w 60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lnTo>
                    <a:pt x="30" y="60"/>
                  </a:lnTo>
                  <a:cubicBezTo>
                    <a:pt x="47" y="60"/>
                    <a:pt x="60" y="47"/>
                    <a:pt x="60" y="30"/>
                  </a:cubicBezTo>
                  <a:cubicBezTo>
                    <a:pt x="60" y="14"/>
                    <a:pt x="47" y="0"/>
                    <a:pt x="30" y="0"/>
                  </a:cubicBezTo>
                  <a:cubicBezTo>
                    <a:pt x="14" y="0"/>
                    <a:pt x="0" y="14"/>
                    <a:pt x="0" y="30"/>
                  </a:cubicBezTo>
                  <a:cubicBezTo>
                    <a:pt x="0" y="47"/>
                    <a:pt x="14" y="60"/>
                    <a:pt x="30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0" name="Freeform 71">
              <a:extLst>
                <a:ext uri="{FF2B5EF4-FFF2-40B4-BE49-F238E27FC236}">
                  <a16:creationId xmlns:a16="http://schemas.microsoft.com/office/drawing/2014/main" id="{BBA9694C-D1D7-4C67-855B-2A329FD8E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9" y="1749"/>
              <a:ext cx="37" cy="37"/>
            </a:xfrm>
            <a:custGeom>
              <a:avLst/>
              <a:gdLst>
                <a:gd name="T0" fmla="*/ 30 w 60"/>
                <a:gd name="T1" fmla="*/ 60 h 60"/>
                <a:gd name="T2" fmla="*/ 30 w 60"/>
                <a:gd name="T3" fmla="*/ 60 h 60"/>
                <a:gd name="T4" fmla="*/ 60 w 60"/>
                <a:gd name="T5" fmla="*/ 30 h 60"/>
                <a:gd name="T6" fmla="*/ 30 w 60"/>
                <a:gd name="T7" fmla="*/ 0 h 60"/>
                <a:gd name="T8" fmla="*/ 0 w 60"/>
                <a:gd name="T9" fmla="*/ 30 h 60"/>
                <a:gd name="T10" fmla="*/ 30 w 60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lnTo>
                    <a:pt x="30" y="60"/>
                  </a:lnTo>
                  <a:cubicBezTo>
                    <a:pt x="46" y="60"/>
                    <a:pt x="60" y="47"/>
                    <a:pt x="60" y="30"/>
                  </a:cubicBezTo>
                  <a:cubicBezTo>
                    <a:pt x="60" y="14"/>
                    <a:pt x="46" y="0"/>
                    <a:pt x="30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30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1" name="Freeform 72">
              <a:extLst>
                <a:ext uri="{FF2B5EF4-FFF2-40B4-BE49-F238E27FC236}">
                  <a16:creationId xmlns:a16="http://schemas.microsoft.com/office/drawing/2014/main" id="{BB22BA32-03D2-4631-9B75-83AEA2FAC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1" y="1786"/>
              <a:ext cx="33" cy="33"/>
            </a:xfrm>
            <a:custGeom>
              <a:avLst/>
              <a:gdLst>
                <a:gd name="T0" fmla="*/ 27 w 54"/>
                <a:gd name="T1" fmla="*/ 54 h 54"/>
                <a:gd name="T2" fmla="*/ 27 w 54"/>
                <a:gd name="T3" fmla="*/ 54 h 54"/>
                <a:gd name="T4" fmla="*/ 54 w 54"/>
                <a:gd name="T5" fmla="*/ 27 h 54"/>
                <a:gd name="T6" fmla="*/ 27 w 54"/>
                <a:gd name="T7" fmla="*/ 0 h 54"/>
                <a:gd name="T8" fmla="*/ 0 w 54"/>
                <a:gd name="T9" fmla="*/ 27 h 54"/>
                <a:gd name="T10" fmla="*/ 27 w 54"/>
                <a:gd name="T1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54">
                  <a:moveTo>
                    <a:pt x="27" y="54"/>
                  </a:moveTo>
                  <a:lnTo>
                    <a:pt x="27" y="54"/>
                  </a:lnTo>
                  <a:cubicBezTo>
                    <a:pt x="42" y="54"/>
                    <a:pt x="54" y="42"/>
                    <a:pt x="54" y="27"/>
                  </a:cubicBezTo>
                  <a:cubicBezTo>
                    <a:pt x="54" y="12"/>
                    <a:pt x="42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2" name="Freeform 73">
              <a:extLst>
                <a:ext uri="{FF2B5EF4-FFF2-40B4-BE49-F238E27FC236}">
                  <a16:creationId xmlns:a16="http://schemas.microsoft.com/office/drawing/2014/main" id="{34AF3870-949D-4D83-99F3-F3E7EF5E4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4" y="1786"/>
              <a:ext cx="33" cy="33"/>
            </a:xfrm>
            <a:custGeom>
              <a:avLst/>
              <a:gdLst>
                <a:gd name="T0" fmla="*/ 27 w 54"/>
                <a:gd name="T1" fmla="*/ 54 h 54"/>
                <a:gd name="T2" fmla="*/ 27 w 54"/>
                <a:gd name="T3" fmla="*/ 54 h 54"/>
                <a:gd name="T4" fmla="*/ 54 w 54"/>
                <a:gd name="T5" fmla="*/ 27 h 54"/>
                <a:gd name="T6" fmla="*/ 27 w 54"/>
                <a:gd name="T7" fmla="*/ 0 h 54"/>
                <a:gd name="T8" fmla="*/ 0 w 54"/>
                <a:gd name="T9" fmla="*/ 27 h 54"/>
                <a:gd name="T10" fmla="*/ 27 w 54"/>
                <a:gd name="T1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54">
                  <a:moveTo>
                    <a:pt x="27" y="54"/>
                  </a:moveTo>
                  <a:lnTo>
                    <a:pt x="27" y="54"/>
                  </a:lnTo>
                  <a:cubicBezTo>
                    <a:pt x="42" y="54"/>
                    <a:pt x="54" y="42"/>
                    <a:pt x="54" y="27"/>
                  </a:cubicBezTo>
                  <a:cubicBezTo>
                    <a:pt x="54" y="12"/>
                    <a:pt x="42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163" name="Group 76">
            <a:extLst>
              <a:ext uri="{FF2B5EF4-FFF2-40B4-BE49-F238E27FC236}">
                <a16:creationId xmlns:a16="http://schemas.microsoft.com/office/drawing/2014/main" id="{E8EBF514-DB4A-4B02-96CD-B47C53541A6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994787" y="2776538"/>
            <a:ext cx="388938" cy="320675"/>
            <a:chOff x="5666" y="1749"/>
            <a:chExt cx="245" cy="202"/>
          </a:xfrm>
        </p:grpSpPr>
        <p:sp>
          <p:nvSpPr>
            <p:cNvPr id="165" name="Freeform 77">
              <a:extLst>
                <a:ext uri="{FF2B5EF4-FFF2-40B4-BE49-F238E27FC236}">
                  <a16:creationId xmlns:a16="http://schemas.microsoft.com/office/drawing/2014/main" id="{5A3146E0-2358-4B09-9C99-1FE8A4EEE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6" y="1794"/>
              <a:ext cx="245" cy="157"/>
            </a:xfrm>
            <a:custGeom>
              <a:avLst/>
              <a:gdLst>
                <a:gd name="T0" fmla="*/ 374 w 397"/>
                <a:gd name="T1" fmla="*/ 125 h 254"/>
                <a:gd name="T2" fmla="*/ 374 w 397"/>
                <a:gd name="T3" fmla="*/ 125 h 254"/>
                <a:gd name="T4" fmla="*/ 397 w 397"/>
                <a:gd name="T5" fmla="*/ 112 h 254"/>
                <a:gd name="T6" fmla="*/ 334 w 397"/>
                <a:gd name="T7" fmla="*/ 0 h 254"/>
                <a:gd name="T8" fmla="*/ 333 w 397"/>
                <a:gd name="T9" fmla="*/ 1 h 254"/>
                <a:gd name="T10" fmla="*/ 254 w 397"/>
                <a:gd name="T11" fmla="*/ 1 h 254"/>
                <a:gd name="T12" fmla="*/ 254 w 397"/>
                <a:gd name="T13" fmla="*/ 0 h 254"/>
                <a:gd name="T14" fmla="*/ 200 w 397"/>
                <a:gd name="T15" fmla="*/ 94 h 254"/>
                <a:gd name="T16" fmla="*/ 147 w 397"/>
                <a:gd name="T17" fmla="*/ 0 h 254"/>
                <a:gd name="T18" fmla="*/ 147 w 397"/>
                <a:gd name="T19" fmla="*/ 1 h 254"/>
                <a:gd name="T20" fmla="*/ 67 w 397"/>
                <a:gd name="T21" fmla="*/ 1 h 254"/>
                <a:gd name="T22" fmla="*/ 67 w 397"/>
                <a:gd name="T23" fmla="*/ 0 h 254"/>
                <a:gd name="T24" fmla="*/ 52 w 397"/>
                <a:gd name="T25" fmla="*/ 27 h 254"/>
                <a:gd name="T26" fmla="*/ 0 w 397"/>
                <a:gd name="T27" fmla="*/ 27 h 254"/>
                <a:gd name="T28" fmla="*/ 0 w 397"/>
                <a:gd name="T29" fmla="*/ 107 h 254"/>
                <a:gd name="T30" fmla="*/ 0 w 397"/>
                <a:gd name="T31" fmla="*/ 107 h 254"/>
                <a:gd name="T32" fmla="*/ 40 w 397"/>
                <a:gd name="T33" fmla="*/ 147 h 254"/>
                <a:gd name="T34" fmla="*/ 67 w 397"/>
                <a:gd name="T35" fmla="*/ 147 h 254"/>
                <a:gd name="T36" fmla="*/ 67 w 397"/>
                <a:gd name="T37" fmla="*/ 254 h 254"/>
                <a:gd name="T38" fmla="*/ 94 w 397"/>
                <a:gd name="T39" fmla="*/ 254 h 254"/>
                <a:gd name="T40" fmla="*/ 94 w 397"/>
                <a:gd name="T41" fmla="*/ 147 h 254"/>
                <a:gd name="T42" fmla="*/ 120 w 397"/>
                <a:gd name="T43" fmla="*/ 147 h 254"/>
                <a:gd name="T44" fmla="*/ 120 w 397"/>
                <a:gd name="T45" fmla="*/ 254 h 254"/>
                <a:gd name="T46" fmla="*/ 147 w 397"/>
                <a:gd name="T47" fmla="*/ 254 h 254"/>
                <a:gd name="T48" fmla="*/ 147 w 397"/>
                <a:gd name="T49" fmla="*/ 54 h 254"/>
                <a:gd name="T50" fmla="*/ 187 w 397"/>
                <a:gd name="T51" fmla="*/ 125 h 254"/>
                <a:gd name="T52" fmla="*/ 187 w 397"/>
                <a:gd name="T53" fmla="*/ 125 h 254"/>
                <a:gd name="T54" fmla="*/ 214 w 397"/>
                <a:gd name="T55" fmla="*/ 125 h 254"/>
                <a:gd name="T56" fmla="*/ 214 w 397"/>
                <a:gd name="T57" fmla="*/ 125 h 254"/>
                <a:gd name="T58" fmla="*/ 254 w 397"/>
                <a:gd name="T59" fmla="*/ 54 h 254"/>
                <a:gd name="T60" fmla="*/ 254 w 397"/>
                <a:gd name="T61" fmla="*/ 80 h 254"/>
                <a:gd name="T62" fmla="*/ 227 w 397"/>
                <a:gd name="T63" fmla="*/ 174 h 254"/>
                <a:gd name="T64" fmla="*/ 254 w 397"/>
                <a:gd name="T65" fmla="*/ 174 h 254"/>
                <a:gd name="T66" fmla="*/ 254 w 397"/>
                <a:gd name="T67" fmla="*/ 254 h 254"/>
                <a:gd name="T68" fmla="*/ 280 w 397"/>
                <a:gd name="T69" fmla="*/ 254 h 254"/>
                <a:gd name="T70" fmla="*/ 280 w 397"/>
                <a:gd name="T71" fmla="*/ 174 h 254"/>
                <a:gd name="T72" fmla="*/ 307 w 397"/>
                <a:gd name="T73" fmla="*/ 174 h 254"/>
                <a:gd name="T74" fmla="*/ 307 w 397"/>
                <a:gd name="T75" fmla="*/ 254 h 254"/>
                <a:gd name="T76" fmla="*/ 334 w 397"/>
                <a:gd name="T77" fmla="*/ 254 h 254"/>
                <a:gd name="T78" fmla="*/ 334 w 397"/>
                <a:gd name="T79" fmla="*/ 174 h 254"/>
                <a:gd name="T80" fmla="*/ 360 w 397"/>
                <a:gd name="T81" fmla="*/ 174 h 254"/>
                <a:gd name="T82" fmla="*/ 334 w 397"/>
                <a:gd name="T83" fmla="*/ 80 h 254"/>
                <a:gd name="T84" fmla="*/ 334 w 397"/>
                <a:gd name="T85" fmla="*/ 54 h 254"/>
                <a:gd name="T86" fmla="*/ 374 w 397"/>
                <a:gd name="T87" fmla="*/ 125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7" h="254">
                  <a:moveTo>
                    <a:pt x="374" y="125"/>
                  </a:moveTo>
                  <a:lnTo>
                    <a:pt x="374" y="125"/>
                  </a:lnTo>
                  <a:lnTo>
                    <a:pt x="397" y="112"/>
                  </a:lnTo>
                  <a:lnTo>
                    <a:pt x="334" y="0"/>
                  </a:lnTo>
                  <a:lnTo>
                    <a:pt x="333" y="1"/>
                  </a:lnTo>
                  <a:lnTo>
                    <a:pt x="254" y="1"/>
                  </a:lnTo>
                  <a:lnTo>
                    <a:pt x="254" y="0"/>
                  </a:lnTo>
                  <a:lnTo>
                    <a:pt x="200" y="94"/>
                  </a:lnTo>
                  <a:lnTo>
                    <a:pt x="147" y="0"/>
                  </a:lnTo>
                  <a:lnTo>
                    <a:pt x="147" y="1"/>
                  </a:lnTo>
                  <a:lnTo>
                    <a:pt x="67" y="1"/>
                  </a:lnTo>
                  <a:lnTo>
                    <a:pt x="67" y="0"/>
                  </a:lnTo>
                  <a:lnTo>
                    <a:pt x="52" y="27"/>
                  </a:lnTo>
                  <a:lnTo>
                    <a:pt x="0" y="27"/>
                  </a:lnTo>
                  <a:lnTo>
                    <a:pt x="0" y="107"/>
                  </a:lnTo>
                  <a:lnTo>
                    <a:pt x="0" y="107"/>
                  </a:lnTo>
                  <a:cubicBezTo>
                    <a:pt x="22" y="107"/>
                    <a:pt x="40" y="125"/>
                    <a:pt x="40" y="147"/>
                  </a:cubicBezTo>
                  <a:lnTo>
                    <a:pt x="67" y="147"/>
                  </a:lnTo>
                  <a:lnTo>
                    <a:pt x="67" y="254"/>
                  </a:lnTo>
                  <a:lnTo>
                    <a:pt x="94" y="254"/>
                  </a:lnTo>
                  <a:lnTo>
                    <a:pt x="94" y="147"/>
                  </a:lnTo>
                  <a:lnTo>
                    <a:pt x="120" y="147"/>
                  </a:lnTo>
                  <a:lnTo>
                    <a:pt x="120" y="254"/>
                  </a:lnTo>
                  <a:lnTo>
                    <a:pt x="147" y="254"/>
                  </a:lnTo>
                  <a:lnTo>
                    <a:pt x="147" y="54"/>
                  </a:lnTo>
                  <a:lnTo>
                    <a:pt x="187" y="125"/>
                  </a:lnTo>
                  <a:lnTo>
                    <a:pt x="187" y="125"/>
                  </a:lnTo>
                  <a:lnTo>
                    <a:pt x="214" y="125"/>
                  </a:lnTo>
                  <a:lnTo>
                    <a:pt x="214" y="125"/>
                  </a:lnTo>
                  <a:lnTo>
                    <a:pt x="254" y="54"/>
                  </a:lnTo>
                  <a:lnTo>
                    <a:pt x="254" y="80"/>
                  </a:lnTo>
                  <a:lnTo>
                    <a:pt x="227" y="174"/>
                  </a:lnTo>
                  <a:lnTo>
                    <a:pt x="254" y="174"/>
                  </a:lnTo>
                  <a:lnTo>
                    <a:pt x="254" y="254"/>
                  </a:lnTo>
                  <a:lnTo>
                    <a:pt x="280" y="254"/>
                  </a:lnTo>
                  <a:lnTo>
                    <a:pt x="280" y="174"/>
                  </a:lnTo>
                  <a:lnTo>
                    <a:pt x="307" y="174"/>
                  </a:lnTo>
                  <a:lnTo>
                    <a:pt x="307" y="254"/>
                  </a:lnTo>
                  <a:lnTo>
                    <a:pt x="334" y="254"/>
                  </a:lnTo>
                  <a:lnTo>
                    <a:pt x="334" y="174"/>
                  </a:lnTo>
                  <a:lnTo>
                    <a:pt x="360" y="174"/>
                  </a:lnTo>
                  <a:lnTo>
                    <a:pt x="334" y="80"/>
                  </a:lnTo>
                  <a:lnTo>
                    <a:pt x="334" y="54"/>
                  </a:lnTo>
                  <a:lnTo>
                    <a:pt x="374" y="1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6" name="Freeform 78">
              <a:extLst>
                <a:ext uri="{FF2B5EF4-FFF2-40B4-BE49-F238E27FC236}">
                  <a16:creationId xmlns:a16="http://schemas.microsoft.com/office/drawing/2014/main" id="{C87A1FBA-BE55-413A-89D9-4CE2F95FB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9" y="1749"/>
              <a:ext cx="37" cy="37"/>
            </a:xfrm>
            <a:custGeom>
              <a:avLst/>
              <a:gdLst>
                <a:gd name="T0" fmla="*/ 30 w 60"/>
                <a:gd name="T1" fmla="*/ 60 h 60"/>
                <a:gd name="T2" fmla="*/ 30 w 60"/>
                <a:gd name="T3" fmla="*/ 60 h 60"/>
                <a:gd name="T4" fmla="*/ 60 w 60"/>
                <a:gd name="T5" fmla="*/ 30 h 60"/>
                <a:gd name="T6" fmla="*/ 30 w 60"/>
                <a:gd name="T7" fmla="*/ 0 h 60"/>
                <a:gd name="T8" fmla="*/ 0 w 60"/>
                <a:gd name="T9" fmla="*/ 30 h 60"/>
                <a:gd name="T10" fmla="*/ 30 w 60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lnTo>
                    <a:pt x="30" y="60"/>
                  </a:lnTo>
                  <a:cubicBezTo>
                    <a:pt x="46" y="60"/>
                    <a:pt x="60" y="47"/>
                    <a:pt x="60" y="30"/>
                  </a:cubicBezTo>
                  <a:cubicBezTo>
                    <a:pt x="60" y="14"/>
                    <a:pt x="46" y="0"/>
                    <a:pt x="30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30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7" name="Freeform 79">
              <a:extLst>
                <a:ext uri="{FF2B5EF4-FFF2-40B4-BE49-F238E27FC236}">
                  <a16:creationId xmlns:a16="http://schemas.microsoft.com/office/drawing/2014/main" id="{87487580-11D6-41AE-916B-7C5FDBC79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3" y="1749"/>
              <a:ext cx="38" cy="37"/>
            </a:xfrm>
            <a:custGeom>
              <a:avLst/>
              <a:gdLst>
                <a:gd name="T0" fmla="*/ 30 w 60"/>
                <a:gd name="T1" fmla="*/ 60 h 60"/>
                <a:gd name="T2" fmla="*/ 30 w 60"/>
                <a:gd name="T3" fmla="*/ 60 h 60"/>
                <a:gd name="T4" fmla="*/ 60 w 60"/>
                <a:gd name="T5" fmla="*/ 30 h 60"/>
                <a:gd name="T6" fmla="*/ 30 w 60"/>
                <a:gd name="T7" fmla="*/ 0 h 60"/>
                <a:gd name="T8" fmla="*/ 0 w 60"/>
                <a:gd name="T9" fmla="*/ 30 h 60"/>
                <a:gd name="T10" fmla="*/ 30 w 60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lnTo>
                    <a:pt x="30" y="60"/>
                  </a:lnTo>
                  <a:cubicBezTo>
                    <a:pt x="46" y="60"/>
                    <a:pt x="60" y="47"/>
                    <a:pt x="60" y="30"/>
                  </a:cubicBezTo>
                  <a:cubicBezTo>
                    <a:pt x="60" y="14"/>
                    <a:pt x="46" y="0"/>
                    <a:pt x="30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30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8" name="Freeform 80">
              <a:extLst>
                <a:ext uri="{FF2B5EF4-FFF2-40B4-BE49-F238E27FC236}">
                  <a16:creationId xmlns:a16="http://schemas.microsoft.com/office/drawing/2014/main" id="{169E64BD-2122-4ED0-8A9E-072405A36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6" y="1770"/>
              <a:ext cx="33" cy="32"/>
            </a:xfrm>
            <a:custGeom>
              <a:avLst/>
              <a:gdLst>
                <a:gd name="T0" fmla="*/ 27 w 54"/>
                <a:gd name="T1" fmla="*/ 53 h 53"/>
                <a:gd name="T2" fmla="*/ 27 w 54"/>
                <a:gd name="T3" fmla="*/ 53 h 53"/>
                <a:gd name="T4" fmla="*/ 54 w 54"/>
                <a:gd name="T5" fmla="*/ 26 h 53"/>
                <a:gd name="T6" fmla="*/ 27 w 54"/>
                <a:gd name="T7" fmla="*/ 0 h 53"/>
                <a:gd name="T8" fmla="*/ 0 w 54"/>
                <a:gd name="T9" fmla="*/ 26 h 53"/>
                <a:gd name="T10" fmla="*/ 27 w 54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53">
                  <a:moveTo>
                    <a:pt x="27" y="53"/>
                  </a:moveTo>
                  <a:lnTo>
                    <a:pt x="27" y="53"/>
                  </a:lnTo>
                  <a:cubicBezTo>
                    <a:pt x="42" y="53"/>
                    <a:pt x="54" y="41"/>
                    <a:pt x="54" y="26"/>
                  </a:cubicBezTo>
                  <a:cubicBezTo>
                    <a:pt x="54" y="11"/>
                    <a:pt x="42" y="0"/>
                    <a:pt x="27" y="0"/>
                  </a:cubicBezTo>
                  <a:cubicBezTo>
                    <a:pt x="12" y="0"/>
                    <a:pt x="0" y="11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171" name="Freeform 84">
            <a:extLst>
              <a:ext uri="{FF2B5EF4-FFF2-40B4-BE49-F238E27FC236}">
                <a16:creationId xmlns:a16="http://schemas.microsoft.com/office/drawing/2014/main" id="{64ADE7D4-90A6-45E1-BBA5-C8D39841A57B}"/>
              </a:ext>
            </a:extLst>
          </p:cNvPr>
          <p:cNvSpPr>
            <a:spLocks noEditPoints="1"/>
          </p:cNvSpPr>
          <p:nvPr/>
        </p:nvSpPr>
        <p:spPr bwMode="auto">
          <a:xfrm>
            <a:off x="9666301" y="2854326"/>
            <a:ext cx="366713" cy="171450"/>
          </a:xfrm>
          <a:custGeom>
            <a:avLst/>
            <a:gdLst>
              <a:gd name="T0" fmla="*/ 277 w 374"/>
              <a:gd name="T1" fmla="*/ 107 h 174"/>
              <a:gd name="T2" fmla="*/ 277 w 374"/>
              <a:gd name="T3" fmla="*/ 107 h 174"/>
              <a:gd name="T4" fmla="*/ 257 w 374"/>
              <a:gd name="T5" fmla="*/ 107 h 174"/>
              <a:gd name="T6" fmla="*/ 257 w 374"/>
              <a:gd name="T7" fmla="*/ 67 h 174"/>
              <a:gd name="T8" fmla="*/ 277 w 374"/>
              <a:gd name="T9" fmla="*/ 67 h 174"/>
              <a:gd name="T10" fmla="*/ 277 w 374"/>
              <a:gd name="T11" fmla="*/ 107 h 174"/>
              <a:gd name="T12" fmla="*/ 320 w 374"/>
              <a:gd name="T13" fmla="*/ 87 h 174"/>
              <a:gd name="T14" fmla="*/ 320 w 374"/>
              <a:gd name="T15" fmla="*/ 87 h 174"/>
              <a:gd name="T16" fmla="*/ 374 w 374"/>
              <a:gd name="T17" fmla="*/ 34 h 174"/>
              <a:gd name="T18" fmla="*/ 374 w 374"/>
              <a:gd name="T19" fmla="*/ 0 h 174"/>
              <a:gd name="T20" fmla="*/ 277 w 374"/>
              <a:gd name="T21" fmla="*/ 0 h 174"/>
              <a:gd name="T22" fmla="*/ 277 w 374"/>
              <a:gd name="T23" fmla="*/ 40 h 174"/>
              <a:gd name="T24" fmla="*/ 257 w 374"/>
              <a:gd name="T25" fmla="*/ 40 h 174"/>
              <a:gd name="T26" fmla="*/ 257 w 374"/>
              <a:gd name="T27" fmla="*/ 0 h 174"/>
              <a:gd name="T28" fmla="*/ 0 w 374"/>
              <a:gd name="T29" fmla="*/ 0 h 174"/>
              <a:gd name="T30" fmla="*/ 0 w 374"/>
              <a:gd name="T31" fmla="*/ 34 h 174"/>
              <a:gd name="T32" fmla="*/ 54 w 374"/>
              <a:gd name="T33" fmla="*/ 87 h 174"/>
              <a:gd name="T34" fmla="*/ 0 w 374"/>
              <a:gd name="T35" fmla="*/ 140 h 174"/>
              <a:gd name="T36" fmla="*/ 0 w 374"/>
              <a:gd name="T37" fmla="*/ 174 h 174"/>
              <a:gd name="T38" fmla="*/ 257 w 374"/>
              <a:gd name="T39" fmla="*/ 174 h 174"/>
              <a:gd name="T40" fmla="*/ 257 w 374"/>
              <a:gd name="T41" fmla="*/ 134 h 174"/>
              <a:gd name="T42" fmla="*/ 277 w 374"/>
              <a:gd name="T43" fmla="*/ 134 h 174"/>
              <a:gd name="T44" fmla="*/ 277 w 374"/>
              <a:gd name="T45" fmla="*/ 174 h 174"/>
              <a:gd name="T46" fmla="*/ 374 w 374"/>
              <a:gd name="T47" fmla="*/ 174 h 174"/>
              <a:gd name="T48" fmla="*/ 374 w 374"/>
              <a:gd name="T49" fmla="*/ 140 h 174"/>
              <a:gd name="T50" fmla="*/ 320 w 374"/>
              <a:gd name="T51" fmla="*/ 87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4" h="174">
                <a:moveTo>
                  <a:pt x="277" y="107"/>
                </a:moveTo>
                <a:lnTo>
                  <a:pt x="277" y="107"/>
                </a:lnTo>
                <a:lnTo>
                  <a:pt x="257" y="107"/>
                </a:lnTo>
                <a:lnTo>
                  <a:pt x="257" y="67"/>
                </a:lnTo>
                <a:lnTo>
                  <a:pt x="277" y="67"/>
                </a:lnTo>
                <a:lnTo>
                  <a:pt x="277" y="107"/>
                </a:lnTo>
                <a:close/>
                <a:moveTo>
                  <a:pt x="320" y="87"/>
                </a:moveTo>
                <a:lnTo>
                  <a:pt x="320" y="87"/>
                </a:lnTo>
                <a:cubicBezTo>
                  <a:pt x="320" y="57"/>
                  <a:pt x="344" y="34"/>
                  <a:pt x="374" y="34"/>
                </a:cubicBezTo>
                <a:lnTo>
                  <a:pt x="374" y="0"/>
                </a:lnTo>
                <a:lnTo>
                  <a:pt x="277" y="0"/>
                </a:lnTo>
                <a:lnTo>
                  <a:pt x="277" y="40"/>
                </a:lnTo>
                <a:lnTo>
                  <a:pt x="257" y="40"/>
                </a:lnTo>
                <a:lnTo>
                  <a:pt x="257" y="0"/>
                </a:lnTo>
                <a:lnTo>
                  <a:pt x="0" y="0"/>
                </a:lnTo>
                <a:lnTo>
                  <a:pt x="0" y="34"/>
                </a:lnTo>
                <a:cubicBezTo>
                  <a:pt x="30" y="34"/>
                  <a:pt x="54" y="57"/>
                  <a:pt x="54" y="87"/>
                </a:cubicBezTo>
                <a:cubicBezTo>
                  <a:pt x="54" y="116"/>
                  <a:pt x="30" y="140"/>
                  <a:pt x="0" y="140"/>
                </a:cubicBezTo>
                <a:lnTo>
                  <a:pt x="0" y="174"/>
                </a:lnTo>
                <a:lnTo>
                  <a:pt x="257" y="174"/>
                </a:lnTo>
                <a:lnTo>
                  <a:pt x="257" y="134"/>
                </a:lnTo>
                <a:lnTo>
                  <a:pt x="277" y="134"/>
                </a:lnTo>
                <a:lnTo>
                  <a:pt x="277" y="174"/>
                </a:lnTo>
                <a:lnTo>
                  <a:pt x="374" y="174"/>
                </a:lnTo>
                <a:lnTo>
                  <a:pt x="374" y="140"/>
                </a:lnTo>
                <a:cubicBezTo>
                  <a:pt x="344" y="140"/>
                  <a:pt x="320" y="116"/>
                  <a:pt x="320" y="87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grpSp>
        <p:nvGrpSpPr>
          <p:cNvPr id="172" name="Group 87">
            <a:extLst>
              <a:ext uri="{FF2B5EF4-FFF2-40B4-BE49-F238E27FC236}">
                <a16:creationId xmlns:a16="http://schemas.microsoft.com/office/drawing/2014/main" id="{92F8302C-F949-46DA-86DD-497DC6A2150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680575" y="3502026"/>
            <a:ext cx="339725" cy="184150"/>
            <a:chOff x="6098" y="2206"/>
            <a:chExt cx="214" cy="116"/>
          </a:xfrm>
        </p:grpSpPr>
        <p:sp>
          <p:nvSpPr>
            <p:cNvPr id="174" name="Freeform 88">
              <a:extLst>
                <a:ext uri="{FF2B5EF4-FFF2-40B4-BE49-F238E27FC236}">
                  <a16:creationId xmlns:a16="http://schemas.microsoft.com/office/drawing/2014/main" id="{95027A54-51C5-46A8-99D0-3FDC94DD5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0" y="2281"/>
              <a:ext cx="42" cy="41"/>
            </a:xfrm>
            <a:custGeom>
              <a:avLst/>
              <a:gdLst>
                <a:gd name="T0" fmla="*/ 0 w 67"/>
                <a:gd name="T1" fmla="*/ 34 h 67"/>
                <a:gd name="T2" fmla="*/ 0 w 67"/>
                <a:gd name="T3" fmla="*/ 34 h 67"/>
                <a:gd name="T4" fmla="*/ 33 w 67"/>
                <a:gd name="T5" fmla="*/ 0 h 67"/>
                <a:gd name="T6" fmla="*/ 67 w 67"/>
                <a:gd name="T7" fmla="*/ 34 h 67"/>
                <a:gd name="T8" fmla="*/ 33 w 67"/>
                <a:gd name="T9" fmla="*/ 67 h 67"/>
                <a:gd name="T10" fmla="*/ 0 w 67"/>
                <a:gd name="T11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67"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5" y="0"/>
                    <a:pt x="33" y="0"/>
                  </a:cubicBezTo>
                  <a:cubicBezTo>
                    <a:pt x="52" y="0"/>
                    <a:pt x="67" y="15"/>
                    <a:pt x="67" y="34"/>
                  </a:cubicBezTo>
                  <a:cubicBezTo>
                    <a:pt x="67" y="52"/>
                    <a:pt x="52" y="67"/>
                    <a:pt x="33" y="67"/>
                  </a:cubicBezTo>
                  <a:cubicBezTo>
                    <a:pt x="15" y="67"/>
                    <a:pt x="0" y="52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75" name="Freeform 89">
              <a:extLst>
                <a:ext uri="{FF2B5EF4-FFF2-40B4-BE49-F238E27FC236}">
                  <a16:creationId xmlns:a16="http://schemas.microsoft.com/office/drawing/2014/main" id="{0B0703A1-1BF2-4F8B-A4A1-3D9D1EED8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8" y="2206"/>
              <a:ext cx="214" cy="91"/>
            </a:xfrm>
            <a:custGeom>
              <a:avLst/>
              <a:gdLst>
                <a:gd name="T0" fmla="*/ 306 w 346"/>
                <a:gd name="T1" fmla="*/ 0 h 147"/>
                <a:gd name="T2" fmla="*/ 306 w 346"/>
                <a:gd name="T3" fmla="*/ 0 h 147"/>
                <a:gd name="T4" fmla="*/ 133 w 346"/>
                <a:gd name="T5" fmla="*/ 0 h 147"/>
                <a:gd name="T6" fmla="*/ 80 w 346"/>
                <a:gd name="T7" fmla="*/ 53 h 147"/>
                <a:gd name="T8" fmla="*/ 0 w 346"/>
                <a:gd name="T9" fmla="*/ 80 h 147"/>
                <a:gd name="T10" fmla="*/ 0 w 346"/>
                <a:gd name="T11" fmla="*/ 147 h 147"/>
                <a:gd name="T12" fmla="*/ 34 w 346"/>
                <a:gd name="T13" fmla="*/ 147 h 147"/>
                <a:gd name="T14" fmla="*/ 86 w 346"/>
                <a:gd name="T15" fmla="*/ 100 h 147"/>
                <a:gd name="T16" fmla="*/ 139 w 346"/>
                <a:gd name="T17" fmla="*/ 147 h 147"/>
                <a:gd name="T18" fmla="*/ 214 w 346"/>
                <a:gd name="T19" fmla="*/ 147 h 147"/>
                <a:gd name="T20" fmla="*/ 266 w 346"/>
                <a:gd name="T21" fmla="*/ 100 h 147"/>
                <a:gd name="T22" fmla="*/ 319 w 346"/>
                <a:gd name="T23" fmla="*/ 147 h 147"/>
                <a:gd name="T24" fmla="*/ 346 w 346"/>
                <a:gd name="T25" fmla="*/ 147 h 147"/>
                <a:gd name="T26" fmla="*/ 346 w 346"/>
                <a:gd name="T27" fmla="*/ 67 h 147"/>
                <a:gd name="T28" fmla="*/ 306 w 346"/>
                <a:gd name="T2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6" h="147">
                  <a:moveTo>
                    <a:pt x="306" y="0"/>
                  </a:moveTo>
                  <a:lnTo>
                    <a:pt x="306" y="0"/>
                  </a:lnTo>
                  <a:lnTo>
                    <a:pt x="133" y="0"/>
                  </a:lnTo>
                  <a:lnTo>
                    <a:pt x="80" y="53"/>
                  </a:lnTo>
                  <a:lnTo>
                    <a:pt x="0" y="80"/>
                  </a:lnTo>
                  <a:lnTo>
                    <a:pt x="0" y="147"/>
                  </a:lnTo>
                  <a:lnTo>
                    <a:pt x="34" y="147"/>
                  </a:lnTo>
                  <a:cubicBezTo>
                    <a:pt x="37" y="121"/>
                    <a:pt x="59" y="100"/>
                    <a:pt x="86" y="100"/>
                  </a:cubicBezTo>
                  <a:cubicBezTo>
                    <a:pt x="114" y="100"/>
                    <a:pt x="136" y="121"/>
                    <a:pt x="139" y="147"/>
                  </a:cubicBezTo>
                  <a:lnTo>
                    <a:pt x="214" y="147"/>
                  </a:lnTo>
                  <a:cubicBezTo>
                    <a:pt x="217" y="121"/>
                    <a:pt x="239" y="100"/>
                    <a:pt x="266" y="100"/>
                  </a:cubicBezTo>
                  <a:cubicBezTo>
                    <a:pt x="294" y="100"/>
                    <a:pt x="316" y="121"/>
                    <a:pt x="319" y="147"/>
                  </a:cubicBezTo>
                  <a:lnTo>
                    <a:pt x="346" y="147"/>
                  </a:lnTo>
                  <a:lnTo>
                    <a:pt x="346" y="67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76" name="Freeform 90">
              <a:extLst>
                <a:ext uri="{FF2B5EF4-FFF2-40B4-BE49-F238E27FC236}">
                  <a16:creationId xmlns:a16="http://schemas.microsoft.com/office/drawing/2014/main" id="{3C61DBF7-7DC8-473B-B5A7-DA1AA1F04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2" y="2281"/>
              <a:ext cx="41" cy="41"/>
            </a:xfrm>
            <a:custGeom>
              <a:avLst/>
              <a:gdLst>
                <a:gd name="T0" fmla="*/ 0 w 67"/>
                <a:gd name="T1" fmla="*/ 34 h 67"/>
                <a:gd name="T2" fmla="*/ 0 w 67"/>
                <a:gd name="T3" fmla="*/ 34 h 67"/>
                <a:gd name="T4" fmla="*/ 33 w 67"/>
                <a:gd name="T5" fmla="*/ 0 h 67"/>
                <a:gd name="T6" fmla="*/ 67 w 67"/>
                <a:gd name="T7" fmla="*/ 34 h 67"/>
                <a:gd name="T8" fmla="*/ 33 w 67"/>
                <a:gd name="T9" fmla="*/ 67 h 67"/>
                <a:gd name="T10" fmla="*/ 0 w 67"/>
                <a:gd name="T11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67"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5" y="0"/>
                    <a:pt x="33" y="0"/>
                  </a:cubicBezTo>
                  <a:cubicBezTo>
                    <a:pt x="52" y="0"/>
                    <a:pt x="67" y="15"/>
                    <a:pt x="67" y="34"/>
                  </a:cubicBezTo>
                  <a:cubicBezTo>
                    <a:pt x="67" y="52"/>
                    <a:pt x="52" y="67"/>
                    <a:pt x="33" y="67"/>
                  </a:cubicBezTo>
                  <a:cubicBezTo>
                    <a:pt x="15" y="67"/>
                    <a:pt x="0" y="52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177" name="Group 93">
            <a:extLst>
              <a:ext uri="{FF2B5EF4-FFF2-40B4-BE49-F238E27FC236}">
                <a16:creationId xmlns:a16="http://schemas.microsoft.com/office/drawing/2014/main" id="{597B4EBF-5D9F-436D-9547-B7AF2FCEAF8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059880" y="3438526"/>
            <a:ext cx="261938" cy="260350"/>
            <a:chOff x="5707" y="2166"/>
            <a:chExt cx="165" cy="164"/>
          </a:xfrm>
        </p:grpSpPr>
        <p:sp>
          <p:nvSpPr>
            <p:cNvPr id="179" name="Freeform 94">
              <a:extLst>
                <a:ext uri="{FF2B5EF4-FFF2-40B4-BE49-F238E27FC236}">
                  <a16:creationId xmlns:a16="http://schemas.microsoft.com/office/drawing/2014/main" id="{7BC5445B-4763-4CF0-91E3-FAACD0FDA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3" y="2177"/>
              <a:ext cx="128" cy="100"/>
            </a:xfrm>
            <a:custGeom>
              <a:avLst/>
              <a:gdLst>
                <a:gd name="T0" fmla="*/ 19 w 207"/>
                <a:gd name="T1" fmla="*/ 76 h 161"/>
                <a:gd name="T2" fmla="*/ 19 w 207"/>
                <a:gd name="T3" fmla="*/ 76 h 161"/>
                <a:gd name="T4" fmla="*/ 0 w 207"/>
                <a:gd name="T5" fmla="*/ 95 h 161"/>
                <a:gd name="T6" fmla="*/ 66 w 207"/>
                <a:gd name="T7" fmla="*/ 161 h 161"/>
                <a:gd name="T8" fmla="*/ 207 w 207"/>
                <a:gd name="T9" fmla="*/ 19 h 161"/>
                <a:gd name="T10" fmla="*/ 188 w 207"/>
                <a:gd name="T11" fmla="*/ 0 h 161"/>
                <a:gd name="T12" fmla="*/ 66 w 207"/>
                <a:gd name="T13" fmla="*/ 123 h 161"/>
                <a:gd name="T14" fmla="*/ 19 w 207"/>
                <a:gd name="T15" fmla="*/ 7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7" h="161">
                  <a:moveTo>
                    <a:pt x="19" y="76"/>
                  </a:moveTo>
                  <a:lnTo>
                    <a:pt x="19" y="76"/>
                  </a:lnTo>
                  <a:lnTo>
                    <a:pt x="0" y="95"/>
                  </a:lnTo>
                  <a:lnTo>
                    <a:pt x="66" y="161"/>
                  </a:lnTo>
                  <a:lnTo>
                    <a:pt x="207" y="19"/>
                  </a:lnTo>
                  <a:lnTo>
                    <a:pt x="188" y="0"/>
                  </a:lnTo>
                  <a:lnTo>
                    <a:pt x="66" y="123"/>
                  </a:lnTo>
                  <a:lnTo>
                    <a:pt x="19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80" name="Freeform 95">
              <a:extLst>
                <a:ext uri="{FF2B5EF4-FFF2-40B4-BE49-F238E27FC236}">
                  <a16:creationId xmlns:a16="http://schemas.microsoft.com/office/drawing/2014/main" id="{2EE4AE65-004B-4E76-A6D4-A7AE7074C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7" y="2166"/>
              <a:ext cx="165" cy="164"/>
            </a:xfrm>
            <a:custGeom>
              <a:avLst/>
              <a:gdLst>
                <a:gd name="T0" fmla="*/ 240 w 266"/>
                <a:gd name="T1" fmla="*/ 160 h 266"/>
                <a:gd name="T2" fmla="*/ 240 w 266"/>
                <a:gd name="T3" fmla="*/ 160 h 266"/>
                <a:gd name="T4" fmla="*/ 240 w 266"/>
                <a:gd name="T5" fmla="*/ 240 h 266"/>
                <a:gd name="T6" fmla="*/ 26 w 266"/>
                <a:gd name="T7" fmla="*/ 240 h 266"/>
                <a:gd name="T8" fmla="*/ 26 w 266"/>
                <a:gd name="T9" fmla="*/ 26 h 266"/>
                <a:gd name="T10" fmla="*/ 106 w 266"/>
                <a:gd name="T11" fmla="*/ 26 h 266"/>
                <a:gd name="T12" fmla="*/ 106 w 266"/>
                <a:gd name="T13" fmla="*/ 0 h 266"/>
                <a:gd name="T14" fmla="*/ 0 w 266"/>
                <a:gd name="T15" fmla="*/ 0 h 266"/>
                <a:gd name="T16" fmla="*/ 0 w 266"/>
                <a:gd name="T17" fmla="*/ 266 h 266"/>
                <a:gd name="T18" fmla="*/ 266 w 266"/>
                <a:gd name="T19" fmla="*/ 266 h 266"/>
                <a:gd name="T20" fmla="*/ 266 w 266"/>
                <a:gd name="T21" fmla="*/ 160 h 266"/>
                <a:gd name="T22" fmla="*/ 240 w 266"/>
                <a:gd name="T23" fmla="*/ 16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6" h="266">
                  <a:moveTo>
                    <a:pt x="240" y="160"/>
                  </a:moveTo>
                  <a:lnTo>
                    <a:pt x="240" y="160"/>
                  </a:lnTo>
                  <a:lnTo>
                    <a:pt x="240" y="240"/>
                  </a:lnTo>
                  <a:lnTo>
                    <a:pt x="26" y="240"/>
                  </a:lnTo>
                  <a:lnTo>
                    <a:pt x="26" y="26"/>
                  </a:lnTo>
                  <a:lnTo>
                    <a:pt x="106" y="26"/>
                  </a:lnTo>
                  <a:lnTo>
                    <a:pt x="106" y="0"/>
                  </a:lnTo>
                  <a:lnTo>
                    <a:pt x="0" y="0"/>
                  </a:lnTo>
                  <a:lnTo>
                    <a:pt x="0" y="266"/>
                  </a:lnTo>
                  <a:lnTo>
                    <a:pt x="266" y="266"/>
                  </a:lnTo>
                  <a:lnTo>
                    <a:pt x="266" y="160"/>
                  </a:lnTo>
                  <a:lnTo>
                    <a:pt x="240" y="1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181" name="Group 98">
            <a:extLst>
              <a:ext uri="{FF2B5EF4-FFF2-40B4-BE49-F238E27FC236}">
                <a16:creationId xmlns:a16="http://schemas.microsoft.com/office/drawing/2014/main" id="{DDD3F28E-4E53-4606-9DF4-4A6E62D6376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301058" y="3405210"/>
            <a:ext cx="207963" cy="320677"/>
            <a:chOff x="5229" y="2145"/>
            <a:chExt cx="131" cy="202"/>
          </a:xfrm>
        </p:grpSpPr>
        <p:sp>
          <p:nvSpPr>
            <p:cNvPr id="183" name="Freeform 99">
              <a:extLst>
                <a:ext uri="{FF2B5EF4-FFF2-40B4-BE49-F238E27FC236}">
                  <a16:creationId xmlns:a16="http://schemas.microsoft.com/office/drawing/2014/main" id="{784FECBD-4966-4DAC-80E5-36365BD54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9" y="2190"/>
              <a:ext cx="131" cy="157"/>
            </a:xfrm>
            <a:custGeom>
              <a:avLst/>
              <a:gdLst>
                <a:gd name="T0" fmla="*/ 187 w 211"/>
                <a:gd name="T1" fmla="*/ 125 h 254"/>
                <a:gd name="T2" fmla="*/ 187 w 211"/>
                <a:gd name="T3" fmla="*/ 125 h 254"/>
                <a:gd name="T4" fmla="*/ 211 w 211"/>
                <a:gd name="T5" fmla="*/ 112 h 254"/>
                <a:gd name="T6" fmla="*/ 147 w 211"/>
                <a:gd name="T7" fmla="*/ 0 h 254"/>
                <a:gd name="T8" fmla="*/ 147 w 211"/>
                <a:gd name="T9" fmla="*/ 1 h 254"/>
                <a:gd name="T10" fmla="*/ 67 w 211"/>
                <a:gd name="T11" fmla="*/ 1 h 254"/>
                <a:gd name="T12" fmla="*/ 67 w 211"/>
                <a:gd name="T13" fmla="*/ 0 h 254"/>
                <a:gd name="T14" fmla="*/ 52 w 211"/>
                <a:gd name="T15" fmla="*/ 27 h 254"/>
                <a:gd name="T16" fmla="*/ 0 w 211"/>
                <a:gd name="T17" fmla="*/ 27 h 254"/>
                <a:gd name="T18" fmla="*/ 0 w 211"/>
                <a:gd name="T19" fmla="*/ 107 h 254"/>
                <a:gd name="T20" fmla="*/ 0 w 211"/>
                <a:gd name="T21" fmla="*/ 107 h 254"/>
                <a:gd name="T22" fmla="*/ 40 w 211"/>
                <a:gd name="T23" fmla="*/ 147 h 254"/>
                <a:gd name="T24" fmla="*/ 67 w 211"/>
                <a:gd name="T25" fmla="*/ 147 h 254"/>
                <a:gd name="T26" fmla="*/ 67 w 211"/>
                <a:gd name="T27" fmla="*/ 254 h 254"/>
                <a:gd name="T28" fmla="*/ 94 w 211"/>
                <a:gd name="T29" fmla="*/ 254 h 254"/>
                <a:gd name="T30" fmla="*/ 94 w 211"/>
                <a:gd name="T31" fmla="*/ 147 h 254"/>
                <a:gd name="T32" fmla="*/ 120 w 211"/>
                <a:gd name="T33" fmla="*/ 147 h 254"/>
                <a:gd name="T34" fmla="*/ 120 w 211"/>
                <a:gd name="T35" fmla="*/ 254 h 254"/>
                <a:gd name="T36" fmla="*/ 147 w 211"/>
                <a:gd name="T37" fmla="*/ 254 h 254"/>
                <a:gd name="T38" fmla="*/ 147 w 211"/>
                <a:gd name="T39" fmla="*/ 147 h 254"/>
                <a:gd name="T40" fmla="*/ 147 w 211"/>
                <a:gd name="T41" fmla="*/ 147 h 254"/>
                <a:gd name="T42" fmla="*/ 147 w 211"/>
                <a:gd name="T43" fmla="*/ 54 h 254"/>
                <a:gd name="T44" fmla="*/ 187 w 211"/>
                <a:gd name="T45" fmla="*/ 125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1" h="254">
                  <a:moveTo>
                    <a:pt x="187" y="125"/>
                  </a:moveTo>
                  <a:lnTo>
                    <a:pt x="187" y="125"/>
                  </a:lnTo>
                  <a:lnTo>
                    <a:pt x="211" y="112"/>
                  </a:lnTo>
                  <a:lnTo>
                    <a:pt x="147" y="0"/>
                  </a:lnTo>
                  <a:lnTo>
                    <a:pt x="147" y="1"/>
                  </a:lnTo>
                  <a:lnTo>
                    <a:pt x="67" y="1"/>
                  </a:lnTo>
                  <a:lnTo>
                    <a:pt x="67" y="0"/>
                  </a:lnTo>
                  <a:lnTo>
                    <a:pt x="52" y="27"/>
                  </a:lnTo>
                  <a:lnTo>
                    <a:pt x="0" y="27"/>
                  </a:lnTo>
                  <a:lnTo>
                    <a:pt x="0" y="107"/>
                  </a:lnTo>
                  <a:lnTo>
                    <a:pt x="0" y="107"/>
                  </a:lnTo>
                  <a:cubicBezTo>
                    <a:pt x="23" y="107"/>
                    <a:pt x="40" y="125"/>
                    <a:pt x="40" y="147"/>
                  </a:cubicBezTo>
                  <a:lnTo>
                    <a:pt x="67" y="147"/>
                  </a:lnTo>
                  <a:lnTo>
                    <a:pt x="67" y="254"/>
                  </a:lnTo>
                  <a:lnTo>
                    <a:pt x="94" y="254"/>
                  </a:lnTo>
                  <a:lnTo>
                    <a:pt x="94" y="147"/>
                  </a:lnTo>
                  <a:lnTo>
                    <a:pt x="120" y="147"/>
                  </a:lnTo>
                  <a:lnTo>
                    <a:pt x="120" y="254"/>
                  </a:lnTo>
                  <a:lnTo>
                    <a:pt x="147" y="254"/>
                  </a:lnTo>
                  <a:lnTo>
                    <a:pt x="147" y="147"/>
                  </a:lnTo>
                  <a:lnTo>
                    <a:pt x="147" y="147"/>
                  </a:lnTo>
                  <a:lnTo>
                    <a:pt x="147" y="54"/>
                  </a:lnTo>
                  <a:lnTo>
                    <a:pt x="187" y="1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84" name="Freeform 100">
              <a:extLst>
                <a:ext uri="{FF2B5EF4-FFF2-40B4-BE49-F238E27FC236}">
                  <a16:creationId xmlns:a16="http://schemas.microsoft.com/office/drawing/2014/main" id="{EE395206-7902-4CC0-8D14-15DC0C23D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7" y="2145"/>
              <a:ext cx="37" cy="37"/>
            </a:xfrm>
            <a:custGeom>
              <a:avLst/>
              <a:gdLst>
                <a:gd name="T0" fmla="*/ 30 w 60"/>
                <a:gd name="T1" fmla="*/ 60 h 60"/>
                <a:gd name="T2" fmla="*/ 30 w 60"/>
                <a:gd name="T3" fmla="*/ 60 h 60"/>
                <a:gd name="T4" fmla="*/ 60 w 60"/>
                <a:gd name="T5" fmla="*/ 30 h 60"/>
                <a:gd name="T6" fmla="*/ 30 w 60"/>
                <a:gd name="T7" fmla="*/ 0 h 60"/>
                <a:gd name="T8" fmla="*/ 0 w 60"/>
                <a:gd name="T9" fmla="*/ 30 h 60"/>
                <a:gd name="T10" fmla="*/ 30 w 60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lnTo>
                    <a:pt x="30" y="60"/>
                  </a:lnTo>
                  <a:cubicBezTo>
                    <a:pt x="47" y="60"/>
                    <a:pt x="60" y="47"/>
                    <a:pt x="60" y="30"/>
                  </a:cubicBezTo>
                  <a:cubicBezTo>
                    <a:pt x="60" y="14"/>
                    <a:pt x="47" y="0"/>
                    <a:pt x="30" y="0"/>
                  </a:cubicBezTo>
                  <a:cubicBezTo>
                    <a:pt x="14" y="0"/>
                    <a:pt x="0" y="14"/>
                    <a:pt x="0" y="30"/>
                  </a:cubicBezTo>
                  <a:cubicBezTo>
                    <a:pt x="0" y="47"/>
                    <a:pt x="14" y="60"/>
                    <a:pt x="30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85" name="Freeform 101">
              <a:extLst>
                <a:ext uri="{FF2B5EF4-FFF2-40B4-BE49-F238E27FC236}">
                  <a16:creationId xmlns:a16="http://schemas.microsoft.com/office/drawing/2014/main" id="{65147A0B-6B08-4046-96E1-67690E324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9" y="2166"/>
              <a:ext cx="34" cy="32"/>
            </a:xfrm>
            <a:custGeom>
              <a:avLst/>
              <a:gdLst>
                <a:gd name="T0" fmla="*/ 27 w 54"/>
                <a:gd name="T1" fmla="*/ 53 h 53"/>
                <a:gd name="T2" fmla="*/ 27 w 54"/>
                <a:gd name="T3" fmla="*/ 53 h 53"/>
                <a:gd name="T4" fmla="*/ 54 w 54"/>
                <a:gd name="T5" fmla="*/ 26 h 53"/>
                <a:gd name="T6" fmla="*/ 27 w 54"/>
                <a:gd name="T7" fmla="*/ 0 h 53"/>
                <a:gd name="T8" fmla="*/ 0 w 54"/>
                <a:gd name="T9" fmla="*/ 26 h 53"/>
                <a:gd name="T10" fmla="*/ 27 w 54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53">
                  <a:moveTo>
                    <a:pt x="27" y="53"/>
                  </a:moveTo>
                  <a:lnTo>
                    <a:pt x="27" y="53"/>
                  </a:lnTo>
                  <a:cubicBezTo>
                    <a:pt x="42" y="53"/>
                    <a:pt x="54" y="41"/>
                    <a:pt x="54" y="26"/>
                  </a:cubicBezTo>
                  <a:cubicBezTo>
                    <a:pt x="54" y="11"/>
                    <a:pt x="42" y="0"/>
                    <a:pt x="27" y="0"/>
                  </a:cubicBezTo>
                  <a:cubicBezTo>
                    <a:pt x="12" y="0"/>
                    <a:pt x="0" y="11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188" name="Freeform 105">
            <a:extLst>
              <a:ext uri="{FF2B5EF4-FFF2-40B4-BE49-F238E27FC236}">
                <a16:creationId xmlns:a16="http://schemas.microsoft.com/office/drawing/2014/main" id="{0C31462E-2780-4421-8024-44790F2C3A1B}"/>
              </a:ext>
            </a:extLst>
          </p:cNvPr>
          <p:cNvSpPr>
            <a:spLocks noEditPoints="1"/>
          </p:cNvSpPr>
          <p:nvPr/>
        </p:nvSpPr>
        <p:spPr bwMode="auto">
          <a:xfrm>
            <a:off x="7489825" y="3411544"/>
            <a:ext cx="288925" cy="287338"/>
          </a:xfrm>
          <a:custGeom>
            <a:avLst/>
            <a:gdLst>
              <a:gd name="T0" fmla="*/ 147 w 293"/>
              <a:gd name="T1" fmla="*/ 267 h 293"/>
              <a:gd name="T2" fmla="*/ 147 w 293"/>
              <a:gd name="T3" fmla="*/ 267 h 293"/>
              <a:gd name="T4" fmla="*/ 72 w 293"/>
              <a:gd name="T5" fmla="*/ 240 h 293"/>
              <a:gd name="T6" fmla="*/ 240 w 293"/>
              <a:gd name="T7" fmla="*/ 72 h 293"/>
              <a:gd name="T8" fmla="*/ 267 w 293"/>
              <a:gd name="T9" fmla="*/ 147 h 293"/>
              <a:gd name="T10" fmla="*/ 147 w 293"/>
              <a:gd name="T11" fmla="*/ 267 h 293"/>
              <a:gd name="T12" fmla="*/ 27 w 293"/>
              <a:gd name="T13" fmla="*/ 147 h 293"/>
              <a:gd name="T14" fmla="*/ 27 w 293"/>
              <a:gd name="T15" fmla="*/ 147 h 293"/>
              <a:gd name="T16" fmla="*/ 147 w 293"/>
              <a:gd name="T17" fmla="*/ 27 h 293"/>
              <a:gd name="T18" fmla="*/ 222 w 293"/>
              <a:gd name="T19" fmla="*/ 53 h 293"/>
              <a:gd name="T20" fmla="*/ 53 w 293"/>
              <a:gd name="T21" fmla="*/ 221 h 293"/>
              <a:gd name="T22" fmla="*/ 27 w 293"/>
              <a:gd name="T23" fmla="*/ 147 h 293"/>
              <a:gd name="T24" fmla="*/ 147 w 293"/>
              <a:gd name="T25" fmla="*/ 0 h 293"/>
              <a:gd name="T26" fmla="*/ 147 w 293"/>
              <a:gd name="T27" fmla="*/ 0 h 293"/>
              <a:gd name="T28" fmla="*/ 0 w 293"/>
              <a:gd name="T29" fmla="*/ 147 h 293"/>
              <a:gd name="T30" fmla="*/ 147 w 293"/>
              <a:gd name="T31" fmla="*/ 293 h 293"/>
              <a:gd name="T32" fmla="*/ 293 w 293"/>
              <a:gd name="T33" fmla="*/ 147 h 293"/>
              <a:gd name="T34" fmla="*/ 147 w 293"/>
              <a:gd name="T3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3" h="293">
                <a:moveTo>
                  <a:pt x="147" y="267"/>
                </a:moveTo>
                <a:lnTo>
                  <a:pt x="147" y="267"/>
                </a:lnTo>
                <a:cubicBezTo>
                  <a:pt x="118" y="267"/>
                  <a:pt x="92" y="257"/>
                  <a:pt x="72" y="240"/>
                </a:cubicBezTo>
                <a:lnTo>
                  <a:pt x="240" y="72"/>
                </a:lnTo>
                <a:cubicBezTo>
                  <a:pt x="257" y="92"/>
                  <a:pt x="267" y="118"/>
                  <a:pt x="267" y="147"/>
                </a:cubicBezTo>
                <a:cubicBezTo>
                  <a:pt x="267" y="213"/>
                  <a:pt x="213" y="267"/>
                  <a:pt x="147" y="267"/>
                </a:cubicBezTo>
                <a:close/>
                <a:moveTo>
                  <a:pt x="27" y="147"/>
                </a:moveTo>
                <a:lnTo>
                  <a:pt x="27" y="147"/>
                </a:lnTo>
                <a:cubicBezTo>
                  <a:pt x="27" y="80"/>
                  <a:pt x="81" y="27"/>
                  <a:pt x="147" y="27"/>
                </a:cubicBezTo>
                <a:cubicBezTo>
                  <a:pt x="175" y="27"/>
                  <a:pt x="201" y="36"/>
                  <a:pt x="222" y="53"/>
                </a:cubicBezTo>
                <a:lnTo>
                  <a:pt x="53" y="221"/>
                </a:lnTo>
                <a:cubicBezTo>
                  <a:pt x="37" y="201"/>
                  <a:pt x="27" y="175"/>
                  <a:pt x="27" y="147"/>
                </a:cubicBezTo>
                <a:close/>
                <a:moveTo>
                  <a:pt x="147" y="0"/>
                </a:moveTo>
                <a:lnTo>
                  <a:pt x="147" y="0"/>
                </a:lnTo>
                <a:cubicBezTo>
                  <a:pt x="66" y="0"/>
                  <a:pt x="0" y="66"/>
                  <a:pt x="0" y="147"/>
                </a:cubicBezTo>
                <a:cubicBezTo>
                  <a:pt x="0" y="227"/>
                  <a:pt x="66" y="293"/>
                  <a:pt x="147" y="293"/>
                </a:cubicBezTo>
                <a:cubicBezTo>
                  <a:pt x="228" y="293"/>
                  <a:pt x="293" y="227"/>
                  <a:pt x="293" y="147"/>
                </a:cubicBezTo>
                <a:cubicBezTo>
                  <a:pt x="293" y="66"/>
                  <a:pt x="228" y="0"/>
                  <a:pt x="147" y="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91" name="Freeform 109">
            <a:extLst>
              <a:ext uri="{FF2B5EF4-FFF2-40B4-BE49-F238E27FC236}">
                <a16:creationId xmlns:a16="http://schemas.microsoft.com/office/drawing/2014/main" id="{DA942B81-1D1A-47E0-95F0-CE7F53438256}"/>
              </a:ext>
            </a:extLst>
          </p:cNvPr>
          <p:cNvSpPr>
            <a:spLocks noEditPoints="1"/>
          </p:cNvSpPr>
          <p:nvPr/>
        </p:nvSpPr>
        <p:spPr bwMode="auto">
          <a:xfrm>
            <a:off x="6870719" y="3438526"/>
            <a:ext cx="182563" cy="260350"/>
          </a:xfrm>
          <a:custGeom>
            <a:avLst/>
            <a:gdLst>
              <a:gd name="T0" fmla="*/ 106 w 186"/>
              <a:gd name="T1" fmla="*/ 213 h 266"/>
              <a:gd name="T2" fmla="*/ 106 w 186"/>
              <a:gd name="T3" fmla="*/ 213 h 266"/>
              <a:gd name="T4" fmla="*/ 80 w 186"/>
              <a:gd name="T5" fmla="*/ 213 h 266"/>
              <a:gd name="T6" fmla="*/ 80 w 186"/>
              <a:gd name="T7" fmla="*/ 160 h 266"/>
              <a:gd name="T8" fmla="*/ 106 w 186"/>
              <a:gd name="T9" fmla="*/ 160 h 266"/>
              <a:gd name="T10" fmla="*/ 106 w 186"/>
              <a:gd name="T11" fmla="*/ 213 h 266"/>
              <a:gd name="T12" fmla="*/ 53 w 186"/>
              <a:gd name="T13" fmla="*/ 106 h 266"/>
              <a:gd name="T14" fmla="*/ 53 w 186"/>
              <a:gd name="T15" fmla="*/ 106 h 266"/>
              <a:gd name="T16" fmla="*/ 53 w 186"/>
              <a:gd name="T17" fmla="*/ 67 h 266"/>
              <a:gd name="T18" fmla="*/ 93 w 186"/>
              <a:gd name="T19" fmla="*/ 27 h 266"/>
              <a:gd name="T20" fmla="*/ 133 w 186"/>
              <a:gd name="T21" fmla="*/ 67 h 266"/>
              <a:gd name="T22" fmla="*/ 160 w 186"/>
              <a:gd name="T23" fmla="*/ 67 h 266"/>
              <a:gd name="T24" fmla="*/ 93 w 186"/>
              <a:gd name="T25" fmla="*/ 0 h 266"/>
              <a:gd name="T26" fmla="*/ 26 w 186"/>
              <a:gd name="T27" fmla="*/ 67 h 266"/>
              <a:gd name="T28" fmla="*/ 26 w 186"/>
              <a:gd name="T29" fmla="*/ 106 h 266"/>
              <a:gd name="T30" fmla="*/ 0 w 186"/>
              <a:gd name="T31" fmla="*/ 106 h 266"/>
              <a:gd name="T32" fmla="*/ 0 w 186"/>
              <a:gd name="T33" fmla="*/ 266 h 266"/>
              <a:gd name="T34" fmla="*/ 186 w 186"/>
              <a:gd name="T35" fmla="*/ 266 h 266"/>
              <a:gd name="T36" fmla="*/ 186 w 186"/>
              <a:gd name="T37" fmla="*/ 106 h 266"/>
              <a:gd name="T38" fmla="*/ 53 w 186"/>
              <a:gd name="T39" fmla="*/ 106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86" h="266">
                <a:moveTo>
                  <a:pt x="106" y="213"/>
                </a:moveTo>
                <a:lnTo>
                  <a:pt x="106" y="213"/>
                </a:lnTo>
                <a:lnTo>
                  <a:pt x="80" y="213"/>
                </a:lnTo>
                <a:lnTo>
                  <a:pt x="80" y="160"/>
                </a:lnTo>
                <a:lnTo>
                  <a:pt x="106" y="160"/>
                </a:lnTo>
                <a:lnTo>
                  <a:pt x="106" y="213"/>
                </a:lnTo>
                <a:close/>
                <a:moveTo>
                  <a:pt x="53" y="106"/>
                </a:moveTo>
                <a:lnTo>
                  <a:pt x="53" y="106"/>
                </a:lnTo>
                <a:lnTo>
                  <a:pt x="53" y="67"/>
                </a:lnTo>
                <a:cubicBezTo>
                  <a:pt x="53" y="45"/>
                  <a:pt x="71" y="27"/>
                  <a:pt x="93" y="27"/>
                </a:cubicBezTo>
                <a:cubicBezTo>
                  <a:pt x="115" y="27"/>
                  <a:pt x="133" y="45"/>
                  <a:pt x="133" y="67"/>
                </a:cubicBezTo>
                <a:lnTo>
                  <a:pt x="160" y="67"/>
                </a:lnTo>
                <a:cubicBezTo>
                  <a:pt x="160" y="30"/>
                  <a:pt x="130" y="0"/>
                  <a:pt x="93" y="0"/>
                </a:cubicBezTo>
                <a:cubicBezTo>
                  <a:pt x="56" y="0"/>
                  <a:pt x="26" y="30"/>
                  <a:pt x="26" y="67"/>
                </a:cubicBezTo>
                <a:lnTo>
                  <a:pt x="26" y="106"/>
                </a:lnTo>
                <a:lnTo>
                  <a:pt x="0" y="106"/>
                </a:lnTo>
                <a:lnTo>
                  <a:pt x="0" y="266"/>
                </a:lnTo>
                <a:lnTo>
                  <a:pt x="186" y="266"/>
                </a:lnTo>
                <a:lnTo>
                  <a:pt x="186" y="106"/>
                </a:lnTo>
                <a:lnTo>
                  <a:pt x="53" y="10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94" name="Freeform 113">
            <a:extLst>
              <a:ext uri="{FF2B5EF4-FFF2-40B4-BE49-F238E27FC236}">
                <a16:creationId xmlns:a16="http://schemas.microsoft.com/office/drawing/2014/main" id="{3C7436C3-284E-40C6-BCB6-886E71E1EED8}"/>
              </a:ext>
            </a:extLst>
          </p:cNvPr>
          <p:cNvSpPr>
            <a:spLocks noEditPoints="1"/>
          </p:cNvSpPr>
          <p:nvPr/>
        </p:nvSpPr>
        <p:spPr bwMode="auto">
          <a:xfrm>
            <a:off x="6211905" y="3438526"/>
            <a:ext cx="182563" cy="260350"/>
          </a:xfrm>
          <a:custGeom>
            <a:avLst/>
            <a:gdLst>
              <a:gd name="T0" fmla="*/ 106 w 186"/>
              <a:gd name="T1" fmla="*/ 213 h 266"/>
              <a:gd name="T2" fmla="*/ 106 w 186"/>
              <a:gd name="T3" fmla="*/ 213 h 266"/>
              <a:gd name="T4" fmla="*/ 80 w 186"/>
              <a:gd name="T5" fmla="*/ 213 h 266"/>
              <a:gd name="T6" fmla="*/ 80 w 186"/>
              <a:gd name="T7" fmla="*/ 160 h 266"/>
              <a:gd name="T8" fmla="*/ 106 w 186"/>
              <a:gd name="T9" fmla="*/ 160 h 266"/>
              <a:gd name="T10" fmla="*/ 106 w 186"/>
              <a:gd name="T11" fmla="*/ 213 h 266"/>
              <a:gd name="T12" fmla="*/ 53 w 186"/>
              <a:gd name="T13" fmla="*/ 67 h 266"/>
              <a:gd name="T14" fmla="*/ 53 w 186"/>
              <a:gd name="T15" fmla="*/ 67 h 266"/>
              <a:gd name="T16" fmla="*/ 93 w 186"/>
              <a:gd name="T17" fmla="*/ 27 h 266"/>
              <a:gd name="T18" fmla="*/ 133 w 186"/>
              <a:gd name="T19" fmla="*/ 67 h 266"/>
              <a:gd name="T20" fmla="*/ 133 w 186"/>
              <a:gd name="T21" fmla="*/ 106 h 266"/>
              <a:gd name="T22" fmla="*/ 53 w 186"/>
              <a:gd name="T23" fmla="*/ 106 h 266"/>
              <a:gd name="T24" fmla="*/ 53 w 186"/>
              <a:gd name="T25" fmla="*/ 67 h 266"/>
              <a:gd name="T26" fmla="*/ 160 w 186"/>
              <a:gd name="T27" fmla="*/ 106 h 266"/>
              <a:gd name="T28" fmla="*/ 160 w 186"/>
              <a:gd name="T29" fmla="*/ 106 h 266"/>
              <a:gd name="T30" fmla="*/ 160 w 186"/>
              <a:gd name="T31" fmla="*/ 67 h 266"/>
              <a:gd name="T32" fmla="*/ 93 w 186"/>
              <a:gd name="T33" fmla="*/ 0 h 266"/>
              <a:gd name="T34" fmla="*/ 26 w 186"/>
              <a:gd name="T35" fmla="*/ 67 h 266"/>
              <a:gd name="T36" fmla="*/ 26 w 186"/>
              <a:gd name="T37" fmla="*/ 106 h 266"/>
              <a:gd name="T38" fmla="*/ 0 w 186"/>
              <a:gd name="T39" fmla="*/ 106 h 266"/>
              <a:gd name="T40" fmla="*/ 0 w 186"/>
              <a:gd name="T41" fmla="*/ 266 h 266"/>
              <a:gd name="T42" fmla="*/ 186 w 186"/>
              <a:gd name="T43" fmla="*/ 266 h 266"/>
              <a:gd name="T44" fmla="*/ 186 w 186"/>
              <a:gd name="T45" fmla="*/ 106 h 266"/>
              <a:gd name="T46" fmla="*/ 160 w 186"/>
              <a:gd name="T47" fmla="*/ 106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6" h="266">
                <a:moveTo>
                  <a:pt x="106" y="213"/>
                </a:moveTo>
                <a:lnTo>
                  <a:pt x="106" y="213"/>
                </a:lnTo>
                <a:lnTo>
                  <a:pt x="80" y="213"/>
                </a:lnTo>
                <a:lnTo>
                  <a:pt x="80" y="160"/>
                </a:lnTo>
                <a:lnTo>
                  <a:pt x="106" y="160"/>
                </a:lnTo>
                <a:lnTo>
                  <a:pt x="106" y="213"/>
                </a:lnTo>
                <a:close/>
                <a:moveTo>
                  <a:pt x="53" y="67"/>
                </a:moveTo>
                <a:lnTo>
                  <a:pt x="53" y="67"/>
                </a:lnTo>
                <a:cubicBezTo>
                  <a:pt x="53" y="45"/>
                  <a:pt x="71" y="27"/>
                  <a:pt x="93" y="27"/>
                </a:cubicBezTo>
                <a:cubicBezTo>
                  <a:pt x="115" y="27"/>
                  <a:pt x="133" y="45"/>
                  <a:pt x="133" y="67"/>
                </a:cubicBezTo>
                <a:lnTo>
                  <a:pt x="133" y="106"/>
                </a:lnTo>
                <a:lnTo>
                  <a:pt x="53" y="106"/>
                </a:lnTo>
                <a:lnTo>
                  <a:pt x="53" y="67"/>
                </a:lnTo>
                <a:close/>
                <a:moveTo>
                  <a:pt x="160" y="106"/>
                </a:moveTo>
                <a:lnTo>
                  <a:pt x="160" y="106"/>
                </a:lnTo>
                <a:lnTo>
                  <a:pt x="160" y="67"/>
                </a:lnTo>
                <a:cubicBezTo>
                  <a:pt x="160" y="30"/>
                  <a:pt x="130" y="0"/>
                  <a:pt x="93" y="0"/>
                </a:cubicBezTo>
                <a:cubicBezTo>
                  <a:pt x="56" y="0"/>
                  <a:pt x="26" y="30"/>
                  <a:pt x="26" y="67"/>
                </a:cubicBezTo>
                <a:lnTo>
                  <a:pt x="26" y="106"/>
                </a:lnTo>
                <a:lnTo>
                  <a:pt x="0" y="106"/>
                </a:lnTo>
                <a:lnTo>
                  <a:pt x="0" y="266"/>
                </a:lnTo>
                <a:lnTo>
                  <a:pt x="186" y="266"/>
                </a:lnTo>
                <a:lnTo>
                  <a:pt x="186" y="106"/>
                </a:lnTo>
                <a:lnTo>
                  <a:pt x="160" y="10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97" name="Freeform 117">
            <a:extLst>
              <a:ext uri="{FF2B5EF4-FFF2-40B4-BE49-F238E27FC236}">
                <a16:creationId xmlns:a16="http://schemas.microsoft.com/office/drawing/2014/main" id="{A3242FF6-40AA-411D-BE27-20E97D0AA818}"/>
              </a:ext>
            </a:extLst>
          </p:cNvPr>
          <p:cNvSpPr>
            <a:spLocks/>
          </p:cNvSpPr>
          <p:nvPr/>
        </p:nvSpPr>
        <p:spPr bwMode="auto">
          <a:xfrm>
            <a:off x="5513399" y="3463933"/>
            <a:ext cx="261938" cy="227013"/>
          </a:xfrm>
          <a:custGeom>
            <a:avLst/>
            <a:gdLst>
              <a:gd name="T0" fmla="*/ 266 w 266"/>
              <a:gd name="T1" fmla="*/ 67 h 231"/>
              <a:gd name="T2" fmla="*/ 266 w 266"/>
              <a:gd name="T3" fmla="*/ 67 h 231"/>
              <a:gd name="T4" fmla="*/ 200 w 266"/>
              <a:gd name="T5" fmla="*/ 0 h 231"/>
              <a:gd name="T6" fmla="*/ 133 w 266"/>
              <a:gd name="T7" fmla="*/ 67 h 231"/>
              <a:gd name="T8" fmla="*/ 66 w 266"/>
              <a:gd name="T9" fmla="*/ 0 h 231"/>
              <a:gd name="T10" fmla="*/ 0 w 266"/>
              <a:gd name="T11" fmla="*/ 67 h 231"/>
              <a:gd name="T12" fmla="*/ 19 w 266"/>
              <a:gd name="T13" fmla="*/ 113 h 231"/>
              <a:gd name="T14" fmla="*/ 18 w 266"/>
              <a:gd name="T15" fmla="*/ 113 h 231"/>
              <a:gd name="T16" fmla="*/ 133 w 266"/>
              <a:gd name="T17" fmla="*/ 231 h 231"/>
              <a:gd name="T18" fmla="*/ 248 w 266"/>
              <a:gd name="T19" fmla="*/ 113 h 231"/>
              <a:gd name="T20" fmla="*/ 248 w 266"/>
              <a:gd name="T21" fmla="*/ 113 h 231"/>
              <a:gd name="T22" fmla="*/ 266 w 266"/>
              <a:gd name="T23" fmla="*/ 67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6" h="231">
                <a:moveTo>
                  <a:pt x="266" y="67"/>
                </a:moveTo>
                <a:lnTo>
                  <a:pt x="266" y="67"/>
                </a:lnTo>
                <a:cubicBezTo>
                  <a:pt x="266" y="30"/>
                  <a:pt x="237" y="0"/>
                  <a:pt x="200" y="0"/>
                </a:cubicBezTo>
                <a:cubicBezTo>
                  <a:pt x="163" y="0"/>
                  <a:pt x="133" y="30"/>
                  <a:pt x="133" y="67"/>
                </a:cubicBezTo>
                <a:cubicBezTo>
                  <a:pt x="133" y="30"/>
                  <a:pt x="103" y="0"/>
                  <a:pt x="66" y="0"/>
                </a:cubicBezTo>
                <a:cubicBezTo>
                  <a:pt x="30" y="0"/>
                  <a:pt x="0" y="30"/>
                  <a:pt x="0" y="67"/>
                </a:cubicBezTo>
                <a:cubicBezTo>
                  <a:pt x="0" y="85"/>
                  <a:pt x="7" y="101"/>
                  <a:pt x="19" y="113"/>
                </a:cubicBezTo>
                <a:lnTo>
                  <a:pt x="18" y="113"/>
                </a:lnTo>
                <a:lnTo>
                  <a:pt x="133" y="231"/>
                </a:lnTo>
                <a:lnTo>
                  <a:pt x="248" y="113"/>
                </a:lnTo>
                <a:lnTo>
                  <a:pt x="248" y="113"/>
                </a:lnTo>
                <a:cubicBezTo>
                  <a:pt x="259" y="101"/>
                  <a:pt x="266" y="85"/>
                  <a:pt x="266" y="67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0" name="Freeform 121">
            <a:extLst>
              <a:ext uri="{FF2B5EF4-FFF2-40B4-BE49-F238E27FC236}">
                <a16:creationId xmlns:a16="http://schemas.microsoft.com/office/drawing/2014/main" id="{0CA1EB9C-A3F8-4667-848C-8B1927C06282}"/>
              </a:ext>
            </a:extLst>
          </p:cNvPr>
          <p:cNvSpPr>
            <a:spLocks noEditPoints="1"/>
          </p:cNvSpPr>
          <p:nvPr/>
        </p:nvSpPr>
        <p:spPr bwMode="auto">
          <a:xfrm>
            <a:off x="4868873" y="3476632"/>
            <a:ext cx="236538" cy="249238"/>
          </a:xfrm>
          <a:custGeom>
            <a:avLst/>
            <a:gdLst>
              <a:gd name="T0" fmla="*/ 93 w 240"/>
              <a:gd name="T1" fmla="*/ 186 h 253"/>
              <a:gd name="T2" fmla="*/ 93 w 240"/>
              <a:gd name="T3" fmla="*/ 186 h 253"/>
              <a:gd name="T4" fmla="*/ 40 w 240"/>
              <a:gd name="T5" fmla="*/ 186 h 253"/>
              <a:gd name="T6" fmla="*/ 40 w 240"/>
              <a:gd name="T7" fmla="*/ 133 h 253"/>
              <a:gd name="T8" fmla="*/ 93 w 240"/>
              <a:gd name="T9" fmla="*/ 133 h 253"/>
              <a:gd name="T10" fmla="*/ 93 w 240"/>
              <a:gd name="T11" fmla="*/ 186 h 253"/>
              <a:gd name="T12" fmla="*/ 120 w 240"/>
              <a:gd name="T13" fmla="*/ 0 h 253"/>
              <a:gd name="T14" fmla="*/ 120 w 240"/>
              <a:gd name="T15" fmla="*/ 0 h 253"/>
              <a:gd name="T16" fmla="*/ 0 w 240"/>
              <a:gd name="T17" fmla="*/ 120 h 253"/>
              <a:gd name="T18" fmla="*/ 0 w 240"/>
              <a:gd name="T19" fmla="*/ 253 h 253"/>
              <a:gd name="T20" fmla="*/ 133 w 240"/>
              <a:gd name="T21" fmla="*/ 253 h 253"/>
              <a:gd name="T22" fmla="*/ 133 w 240"/>
              <a:gd name="T23" fmla="*/ 133 h 253"/>
              <a:gd name="T24" fmla="*/ 187 w 240"/>
              <a:gd name="T25" fmla="*/ 133 h 253"/>
              <a:gd name="T26" fmla="*/ 187 w 240"/>
              <a:gd name="T27" fmla="*/ 253 h 253"/>
              <a:gd name="T28" fmla="*/ 240 w 240"/>
              <a:gd name="T29" fmla="*/ 253 h 253"/>
              <a:gd name="T30" fmla="*/ 240 w 240"/>
              <a:gd name="T31" fmla="*/ 120 h 253"/>
              <a:gd name="T32" fmla="*/ 120 w 240"/>
              <a:gd name="T33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0" h="253">
                <a:moveTo>
                  <a:pt x="93" y="186"/>
                </a:moveTo>
                <a:lnTo>
                  <a:pt x="93" y="186"/>
                </a:lnTo>
                <a:lnTo>
                  <a:pt x="40" y="186"/>
                </a:lnTo>
                <a:lnTo>
                  <a:pt x="40" y="133"/>
                </a:lnTo>
                <a:lnTo>
                  <a:pt x="93" y="133"/>
                </a:lnTo>
                <a:lnTo>
                  <a:pt x="93" y="186"/>
                </a:lnTo>
                <a:close/>
                <a:moveTo>
                  <a:pt x="120" y="0"/>
                </a:moveTo>
                <a:lnTo>
                  <a:pt x="120" y="0"/>
                </a:lnTo>
                <a:lnTo>
                  <a:pt x="0" y="120"/>
                </a:lnTo>
                <a:lnTo>
                  <a:pt x="0" y="253"/>
                </a:lnTo>
                <a:lnTo>
                  <a:pt x="133" y="253"/>
                </a:lnTo>
                <a:lnTo>
                  <a:pt x="133" y="133"/>
                </a:lnTo>
                <a:lnTo>
                  <a:pt x="187" y="133"/>
                </a:lnTo>
                <a:lnTo>
                  <a:pt x="187" y="253"/>
                </a:lnTo>
                <a:lnTo>
                  <a:pt x="240" y="253"/>
                </a:lnTo>
                <a:lnTo>
                  <a:pt x="240" y="120"/>
                </a:lnTo>
                <a:lnTo>
                  <a:pt x="12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grpSp>
        <p:nvGrpSpPr>
          <p:cNvPr id="201" name="Group 124">
            <a:extLst>
              <a:ext uri="{FF2B5EF4-FFF2-40B4-BE49-F238E27FC236}">
                <a16:creationId xmlns:a16="http://schemas.microsoft.com/office/drawing/2014/main" id="{459F306A-1D41-4DC1-B309-BFED1D4A127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197358" y="3438526"/>
            <a:ext cx="261938" cy="260350"/>
            <a:chOff x="2644" y="2166"/>
            <a:chExt cx="165" cy="164"/>
          </a:xfrm>
        </p:grpSpPr>
        <p:sp>
          <p:nvSpPr>
            <p:cNvPr id="203" name="Freeform 125">
              <a:extLst>
                <a:ext uri="{FF2B5EF4-FFF2-40B4-BE49-F238E27FC236}">
                  <a16:creationId xmlns:a16="http://schemas.microsoft.com/office/drawing/2014/main" id="{05995E29-1691-49A9-AD99-C2608F779C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44" y="2166"/>
              <a:ext cx="165" cy="164"/>
            </a:xfrm>
            <a:custGeom>
              <a:avLst/>
              <a:gdLst>
                <a:gd name="T0" fmla="*/ 240 w 266"/>
                <a:gd name="T1" fmla="*/ 240 h 266"/>
                <a:gd name="T2" fmla="*/ 240 w 266"/>
                <a:gd name="T3" fmla="*/ 240 h 266"/>
                <a:gd name="T4" fmla="*/ 26 w 266"/>
                <a:gd name="T5" fmla="*/ 240 h 266"/>
                <a:gd name="T6" fmla="*/ 26 w 266"/>
                <a:gd name="T7" fmla="*/ 106 h 266"/>
                <a:gd name="T8" fmla="*/ 240 w 266"/>
                <a:gd name="T9" fmla="*/ 106 h 266"/>
                <a:gd name="T10" fmla="*/ 240 w 266"/>
                <a:gd name="T11" fmla="*/ 240 h 266"/>
                <a:gd name="T12" fmla="*/ 240 w 266"/>
                <a:gd name="T13" fmla="*/ 26 h 266"/>
                <a:gd name="T14" fmla="*/ 240 w 266"/>
                <a:gd name="T15" fmla="*/ 26 h 266"/>
                <a:gd name="T16" fmla="*/ 240 w 266"/>
                <a:gd name="T17" fmla="*/ 0 h 266"/>
                <a:gd name="T18" fmla="*/ 213 w 266"/>
                <a:gd name="T19" fmla="*/ 0 h 266"/>
                <a:gd name="T20" fmla="*/ 213 w 266"/>
                <a:gd name="T21" fmla="*/ 26 h 266"/>
                <a:gd name="T22" fmla="*/ 146 w 266"/>
                <a:gd name="T23" fmla="*/ 26 h 266"/>
                <a:gd name="T24" fmla="*/ 146 w 266"/>
                <a:gd name="T25" fmla="*/ 0 h 266"/>
                <a:gd name="T26" fmla="*/ 120 w 266"/>
                <a:gd name="T27" fmla="*/ 0 h 266"/>
                <a:gd name="T28" fmla="*/ 120 w 266"/>
                <a:gd name="T29" fmla="*/ 26 h 266"/>
                <a:gd name="T30" fmla="*/ 53 w 266"/>
                <a:gd name="T31" fmla="*/ 26 h 266"/>
                <a:gd name="T32" fmla="*/ 53 w 266"/>
                <a:gd name="T33" fmla="*/ 0 h 266"/>
                <a:gd name="T34" fmla="*/ 26 w 266"/>
                <a:gd name="T35" fmla="*/ 0 h 266"/>
                <a:gd name="T36" fmla="*/ 26 w 266"/>
                <a:gd name="T37" fmla="*/ 26 h 266"/>
                <a:gd name="T38" fmla="*/ 0 w 266"/>
                <a:gd name="T39" fmla="*/ 26 h 266"/>
                <a:gd name="T40" fmla="*/ 0 w 266"/>
                <a:gd name="T41" fmla="*/ 266 h 266"/>
                <a:gd name="T42" fmla="*/ 266 w 266"/>
                <a:gd name="T43" fmla="*/ 266 h 266"/>
                <a:gd name="T44" fmla="*/ 266 w 266"/>
                <a:gd name="T45" fmla="*/ 26 h 266"/>
                <a:gd name="T46" fmla="*/ 240 w 266"/>
                <a:gd name="T47" fmla="*/ 2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6" h="266">
                  <a:moveTo>
                    <a:pt x="240" y="240"/>
                  </a:moveTo>
                  <a:lnTo>
                    <a:pt x="240" y="240"/>
                  </a:lnTo>
                  <a:lnTo>
                    <a:pt x="26" y="240"/>
                  </a:lnTo>
                  <a:lnTo>
                    <a:pt x="26" y="106"/>
                  </a:lnTo>
                  <a:lnTo>
                    <a:pt x="240" y="106"/>
                  </a:lnTo>
                  <a:lnTo>
                    <a:pt x="240" y="240"/>
                  </a:lnTo>
                  <a:close/>
                  <a:moveTo>
                    <a:pt x="240" y="26"/>
                  </a:moveTo>
                  <a:lnTo>
                    <a:pt x="240" y="26"/>
                  </a:lnTo>
                  <a:lnTo>
                    <a:pt x="240" y="0"/>
                  </a:lnTo>
                  <a:lnTo>
                    <a:pt x="213" y="0"/>
                  </a:lnTo>
                  <a:lnTo>
                    <a:pt x="213" y="26"/>
                  </a:lnTo>
                  <a:lnTo>
                    <a:pt x="146" y="26"/>
                  </a:lnTo>
                  <a:lnTo>
                    <a:pt x="146" y="0"/>
                  </a:lnTo>
                  <a:lnTo>
                    <a:pt x="120" y="0"/>
                  </a:lnTo>
                  <a:lnTo>
                    <a:pt x="120" y="26"/>
                  </a:lnTo>
                  <a:lnTo>
                    <a:pt x="53" y="26"/>
                  </a:lnTo>
                  <a:lnTo>
                    <a:pt x="53" y="0"/>
                  </a:lnTo>
                  <a:lnTo>
                    <a:pt x="26" y="0"/>
                  </a:lnTo>
                  <a:lnTo>
                    <a:pt x="26" y="26"/>
                  </a:lnTo>
                  <a:lnTo>
                    <a:pt x="0" y="26"/>
                  </a:lnTo>
                  <a:lnTo>
                    <a:pt x="0" y="266"/>
                  </a:lnTo>
                  <a:lnTo>
                    <a:pt x="266" y="266"/>
                  </a:lnTo>
                  <a:lnTo>
                    <a:pt x="266" y="26"/>
                  </a:lnTo>
                  <a:lnTo>
                    <a:pt x="240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4" name="Freeform 126">
              <a:extLst>
                <a:ext uri="{FF2B5EF4-FFF2-40B4-BE49-F238E27FC236}">
                  <a16:creationId xmlns:a16="http://schemas.microsoft.com/office/drawing/2014/main" id="{CF78ADD0-BDC6-40C3-931A-1A2431970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" y="2248"/>
              <a:ext cx="17" cy="17"/>
            </a:xfrm>
            <a:custGeom>
              <a:avLst/>
              <a:gdLst>
                <a:gd name="T0" fmla="*/ 0 w 27"/>
                <a:gd name="T1" fmla="*/ 0 h 27"/>
                <a:gd name="T2" fmla="*/ 0 w 27"/>
                <a:gd name="T3" fmla="*/ 0 h 27"/>
                <a:gd name="T4" fmla="*/ 27 w 27"/>
                <a:gd name="T5" fmla="*/ 0 h 27"/>
                <a:gd name="T6" fmla="*/ 27 w 27"/>
                <a:gd name="T7" fmla="*/ 27 h 27"/>
                <a:gd name="T8" fmla="*/ 0 w 27"/>
                <a:gd name="T9" fmla="*/ 27 h 27"/>
                <a:gd name="T10" fmla="*/ 0 w 27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7">
                  <a:moveTo>
                    <a:pt x="0" y="0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27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" name="Freeform 127">
              <a:extLst>
                <a:ext uri="{FF2B5EF4-FFF2-40B4-BE49-F238E27FC236}">
                  <a16:creationId xmlns:a16="http://schemas.microsoft.com/office/drawing/2014/main" id="{52BEBEF8-0641-4B40-8AE9-309A66C86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" y="2248"/>
              <a:ext cx="17" cy="17"/>
            </a:xfrm>
            <a:custGeom>
              <a:avLst/>
              <a:gdLst>
                <a:gd name="T0" fmla="*/ 0 w 27"/>
                <a:gd name="T1" fmla="*/ 0 h 27"/>
                <a:gd name="T2" fmla="*/ 0 w 27"/>
                <a:gd name="T3" fmla="*/ 0 h 27"/>
                <a:gd name="T4" fmla="*/ 27 w 27"/>
                <a:gd name="T5" fmla="*/ 0 h 27"/>
                <a:gd name="T6" fmla="*/ 27 w 27"/>
                <a:gd name="T7" fmla="*/ 27 h 27"/>
                <a:gd name="T8" fmla="*/ 0 w 27"/>
                <a:gd name="T9" fmla="*/ 27 h 27"/>
                <a:gd name="T10" fmla="*/ 0 w 27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7">
                  <a:moveTo>
                    <a:pt x="0" y="0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27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6" name="Freeform 128">
              <a:extLst>
                <a:ext uri="{FF2B5EF4-FFF2-40B4-BE49-F238E27FC236}">
                  <a16:creationId xmlns:a16="http://schemas.microsoft.com/office/drawing/2014/main" id="{2FC9DB17-078F-453D-82AC-37BEEB85D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" y="2281"/>
              <a:ext cx="17" cy="16"/>
            </a:xfrm>
            <a:custGeom>
              <a:avLst/>
              <a:gdLst>
                <a:gd name="T0" fmla="*/ 0 w 27"/>
                <a:gd name="T1" fmla="*/ 0 h 27"/>
                <a:gd name="T2" fmla="*/ 0 w 27"/>
                <a:gd name="T3" fmla="*/ 0 h 27"/>
                <a:gd name="T4" fmla="*/ 27 w 27"/>
                <a:gd name="T5" fmla="*/ 0 h 27"/>
                <a:gd name="T6" fmla="*/ 27 w 27"/>
                <a:gd name="T7" fmla="*/ 27 h 27"/>
                <a:gd name="T8" fmla="*/ 0 w 27"/>
                <a:gd name="T9" fmla="*/ 27 h 27"/>
                <a:gd name="T10" fmla="*/ 0 w 27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7">
                  <a:moveTo>
                    <a:pt x="0" y="0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27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" name="Freeform 129">
              <a:extLst>
                <a:ext uri="{FF2B5EF4-FFF2-40B4-BE49-F238E27FC236}">
                  <a16:creationId xmlns:a16="http://schemas.microsoft.com/office/drawing/2014/main" id="{DAEDA27D-93DE-4086-A31D-3562C846E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" y="2281"/>
              <a:ext cx="17" cy="16"/>
            </a:xfrm>
            <a:custGeom>
              <a:avLst/>
              <a:gdLst>
                <a:gd name="T0" fmla="*/ 0 w 27"/>
                <a:gd name="T1" fmla="*/ 0 h 27"/>
                <a:gd name="T2" fmla="*/ 0 w 27"/>
                <a:gd name="T3" fmla="*/ 0 h 27"/>
                <a:gd name="T4" fmla="*/ 27 w 27"/>
                <a:gd name="T5" fmla="*/ 0 h 27"/>
                <a:gd name="T6" fmla="*/ 27 w 27"/>
                <a:gd name="T7" fmla="*/ 27 h 27"/>
                <a:gd name="T8" fmla="*/ 0 w 27"/>
                <a:gd name="T9" fmla="*/ 27 h 27"/>
                <a:gd name="T10" fmla="*/ 0 w 27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7">
                  <a:moveTo>
                    <a:pt x="0" y="0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27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8" name="Freeform 130">
              <a:extLst>
                <a:ext uri="{FF2B5EF4-FFF2-40B4-BE49-F238E27FC236}">
                  <a16:creationId xmlns:a16="http://schemas.microsoft.com/office/drawing/2014/main" id="{46C7DD61-DBD1-4C37-B3E2-4EEBCDD07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9" y="2248"/>
              <a:ext cx="16" cy="17"/>
            </a:xfrm>
            <a:custGeom>
              <a:avLst/>
              <a:gdLst>
                <a:gd name="T0" fmla="*/ 0 w 26"/>
                <a:gd name="T1" fmla="*/ 0 h 27"/>
                <a:gd name="T2" fmla="*/ 0 w 26"/>
                <a:gd name="T3" fmla="*/ 0 h 27"/>
                <a:gd name="T4" fmla="*/ 26 w 26"/>
                <a:gd name="T5" fmla="*/ 0 h 27"/>
                <a:gd name="T6" fmla="*/ 26 w 26"/>
                <a:gd name="T7" fmla="*/ 27 h 27"/>
                <a:gd name="T8" fmla="*/ 0 w 26"/>
                <a:gd name="T9" fmla="*/ 27 h 27"/>
                <a:gd name="T10" fmla="*/ 0 w 26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7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9" name="Freeform 131">
              <a:extLst>
                <a:ext uri="{FF2B5EF4-FFF2-40B4-BE49-F238E27FC236}">
                  <a16:creationId xmlns:a16="http://schemas.microsoft.com/office/drawing/2014/main" id="{17389CB9-B7FB-4EEC-8B69-7EDA155DE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9" y="2281"/>
              <a:ext cx="16" cy="16"/>
            </a:xfrm>
            <a:custGeom>
              <a:avLst/>
              <a:gdLst>
                <a:gd name="T0" fmla="*/ 0 w 26"/>
                <a:gd name="T1" fmla="*/ 0 h 27"/>
                <a:gd name="T2" fmla="*/ 0 w 26"/>
                <a:gd name="T3" fmla="*/ 0 h 27"/>
                <a:gd name="T4" fmla="*/ 26 w 26"/>
                <a:gd name="T5" fmla="*/ 0 h 27"/>
                <a:gd name="T6" fmla="*/ 26 w 26"/>
                <a:gd name="T7" fmla="*/ 27 h 27"/>
                <a:gd name="T8" fmla="*/ 0 w 26"/>
                <a:gd name="T9" fmla="*/ 27 h 27"/>
                <a:gd name="T10" fmla="*/ 0 w 26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7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212" name="Freeform 135">
            <a:extLst>
              <a:ext uri="{FF2B5EF4-FFF2-40B4-BE49-F238E27FC236}">
                <a16:creationId xmlns:a16="http://schemas.microsoft.com/office/drawing/2014/main" id="{DA401F15-F28F-423A-A3C6-5924A0E6D72C}"/>
              </a:ext>
            </a:extLst>
          </p:cNvPr>
          <p:cNvSpPr>
            <a:spLocks noEditPoints="1"/>
          </p:cNvSpPr>
          <p:nvPr/>
        </p:nvSpPr>
        <p:spPr bwMode="auto">
          <a:xfrm>
            <a:off x="3525838" y="3463934"/>
            <a:ext cx="288925" cy="195263"/>
          </a:xfrm>
          <a:custGeom>
            <a:avLst/>
            <a:gdLst>
              <a:gd name="T0" fmla="*/ 147 w 294"/>
              <a:gd name="T1" fmla="*/ 174 h 200"/>
              <a:gd name="T2" fmla="*/ 147 w 294"/>
              <a:gd name="T3" fmla="*/ 174 h 200"/>
              <a:gd name="T4" fmla="*/ 87 w 294"/>
              <a:gd name="T5" fmla="*/ 114 h 200"/>
              <a:gd name="T6" fmla="*/ 147 w 294"/>
              <a:gd name="T7" fmla="*/ 54 h 200"/>
              <a:gd name="T8" fmla="*/ 207 w 294"/>
              <a:gd name="T9" fmla="*/ 114 h 200"/>
              <a:gd name="T10" fmla="*/ 147 w 294"/>
              <a:gd name="T11" fmla="*/ 174 h 200"/>
              <a:gd name="T12" fmla="*/ 54 w 294"/>
              <a:gd name="T13" fmla="*/ 94 h 200"/>
              <a:gd name="T14" fmla="*/ 54 w 294"/>
              <a:gd name="T15" fmla="*/ 94 h 200"/>
              <a:gd name="T16" fmla="*/ 27 w 294"/>
              <a:gd name="T17" fmla="*/ 94 h 200"/>
              <a:gd name="T18" fmla="*/ 27 w 294"/>
              <a:gd name="T19" fmla="*/ 67 h 200"/>
              <a:gd name="T20" fmla="*/ 54 w 294"/>
              <a:gd name="T21" fmla="*/ 67 h 200"/>
              <a:gd name="T22" fmla="*/ 54 w 294"/>
              <a:gd name="T23" fmla="*/ 94 h 200"/>
              <a:gd name="T24" fmla="*/ 214 w 294"/>
              <a:gd name="T25" fmla="*/ 40 h 200"/>
              <a:gd name="T26" fmla="*/ 214 w 294"/>
              <a:gd name="T27" fmla="*/ 40 h 200"/>
              <a:gd name="T28" fmla="*/ 187 w 294"/>
              <a:gd name="T29" fmla="*/ 0 h 200"/>
              <a:gd name="T30" fmla="*/ 107 w 294"/>
              <a:gd name="T31" fmla="*/ 0 h 200"/>
              <a:gd name="T32" fmla="*/ 80 w 294"/>
              <a:gd name="T33" fmla="*/ 40 h 200"/>
              <a:gd name="T34" fmla="*/ 54 w 294"/>
              <a:gd name="T35" fmla="*/ 40 h 200"/>
              <a:gd name="T36" fmla="*/ 54 w 294"/>
              <a:gd name="T37" fmla="*/ 14 h 200"/>
              <a:gd name="T38" fmla="*/ 27 w 294"/>
              <a:gd name="T39" fmla="*/ 14 h 200"/>
              <a:gd name="T40" fmla="*/ 27 w 294"/>
              <a:gd name="T41" fmla="*/ 40 h 200"/>
              <a:gd name="T42" fmla="*/ 0 w 294"/>
              <a:gd name="T43" fmla="*/ 40 h 200"/>
              <a:gd name="T44" fmla="*/ 0 w 294"/>
              <a:gd name="T45" fmla="*/ 200 h 200"/>
              <a:gd name="T46" fmla="*/ 294 w 294"/>
              <a:gd name="T47" fmla="*/ 200 h 200"/>
              <a:gd name="T48" fmla="*/ 294 w 294"/>
              <a:gd name="T49" fmla="*/ 40 h 200"/>
              <a:gd name="T50" fmla="*/ 214 w 294"/>
              <a:gd name="T51" fmla="*/ 4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94" h="200">
                <a:moveTo>
                  <a:pt x="147" y="174"/>
                </a:moveTo>
                <a:lnTo>
                  <a:pt x="147" y="174"/>
                </a:lnTo>
                <a:cubicBezTo>
                  <a:pt x="114" y="174"/>
                  <a:pt x="87" y="147"/>
                  <a:pt x="87" y="114"/>
                </a:cubicBezTo>
                <a:cubicBezTo>
                  <a:pt x="87" y="80"/>
                  <a:pt x="114" y="54"/>
                  <a:pt x="147" y="54"/>
                </a:cubicBezTo>
                <a:cubicBezTo>
                  <a:pt x="180" y="54"/>
                  <a:pt x="207" y="80"/>
                  <a:pt x="207" y="114"/>
                </a:cubicBezTo>
                <a:cubicBezTo>
                  <a:pt x="207" y="147"/>
                  <a:pt x="180" y="174"/>
                  <a:pt x="147" y="174"/>
                </a:cubicBezTo>
                <a:close/>
                <a:moveTo>
                  <a:pt x="54" y="94"/>
                </a:moveTo>
                <a:lnTo>
                  <a:pt x="54" y="94"/>
                </a:lnTo>
                <a:lnTo>
                  <a:pt x="27" y="94"/>
                </a:lnTo>
                <a:lnTo>
                  <a:pt x="27" y="67"/>
                </a:lnTo>
                <a:lnTo>
                  <a:pt x="54" y="67"/>
                </a:lnTo>
                <a:lnTo>
                  <a:pt x="54" y="94"/>
                </a:lnTo>
                <a:close/>
                <a:moveTo>
                  <a:pt x="214" y="40"/>
                </a:moveTo>
                <a:lnTo>
                  <a:pt x="214" y="40"/>
                </a:lnTo>
                <a:lnTo>
                  <a:pt x="187" y="0"/>
                </a:lnTo>
                <a:lnTo>
                  <a:pt x="107" y="0"/>
                </a:lnTo>
                <a:lnTo>
                  <a:pt x="80" y="40"/>
                </a:lnTo>
                <a:lnTo>
                  <a:pt x="54" y="40"/>
                </a:lnTo>
                <a:lnTo>
                  <a:pt x="54" y="14"/>
                </a:lnTo>
                <a:lnTo>
                  <a:pt x="27" y="14"/>
                </a:lnTo>
                <a:lnTo>
                  <a:pt x="27" y="40"/>
                </a:lnTo>
                <a:lnTo>
                  <a:pt x="0" y="40"/>
                </a:lnTo>
                <a:lnTo>
                  <a:pt x="0" y="200"/>
                </a:lnTo>
                <a:lnTo>
                  <a:pt x="294" y="200"/>
                </a:lnTo>
                <a:lnTo>
                  <a:pt x="294" y="40"/>
                </a:lnTo>
                <a:lnTo>
                  <a:pt x="214" y="4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grpSp>
        <p:nvGrpSpPr>
          <p:cNvPr id="213" name="Group 138">
            <a:extLst>
              <a:ext uri="{FF2B5EF4-FFF2-40B4-BE49-F238E27FC236}">
                <a16:creationId xmlns:a16="http://schemas.microsoft.com/office/drawing/2014/main" id="{1255C0D3-746E-4136-92B8-7F204403CBE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909888" y="3405188"/>
            <a:ext cx="203200" cy="320675"/>
            <a:chOff x="1833" y="2145"/>
            <a:chExt cx="128" cy="202"/>
          </a:xfrm>
        </p:grpSpPr>
        <p:sp>
          <p:nvSpPr>
            <p:cNvPr id="215" name="Freeform 139">
              <a:extLst>
                <a:ext uri="{FF2B5EF4-FFF2-40B4-BE49-F238E27FC236}">
                  <a16:creationId xmlns:a16="http://schemas.microsoft.com/office/drawing/2014/main" id="{F04AB1D1-B5A9-4FAC-9859-CAF735DB6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3" y="2190"/>
              <a:ext cx="128" cy="157"/>
            </a:xfrm>
            <a:custGeom>
              <a:avLst/>
              <a:gdLst>
                <a:gd name="T0" fmla="*/ 183 w 207"/>
                <a:gd name="T1" fmla="*/ 125 h 254"/>
                <a:gd name="T2" fmla="*/ 183 w 207"/>
                <a:gd name="T3" fmla="*/ 125 h 254"/>
                <a:gd name="T4" fmla="*/ 207 w 207"/>
                <a:gd name="T5" fmla="*/ 112 h 254"/>
                <a:gd name="T6" fmla="*/ 143 w 207"/>
                <a:gd name="T7" fmla="*/ 0 h 254"/>
                <a:gd name="T8" fmla="*/ 143 w 207"/>
                <a:gd name="T9" fmla="*/ 1 h 254"/>
                <a:gd name="T10" fmla="*/ 63 w 207"/>
                <a:gd name="T11" fmla="*/ 1 h 254"/>
                <a:gd name="T12" fmla="*/ 63 w 207"/>
                <a:gd name="T13" fmla="*/ 0 h 254"/>
                <a:gd name="T14" fmla="*/ 0 w 207"/>
                <a:gd name="T15" fmla="*/ 112 h 254"/>
                <a:gd name="T16" fmla="*/ 23 w 207"/>
                <a:gd name="T17" fmla="*/ 125 h 254"/>
                <a:gd name="T18" fmla="*/ 63 w 207"/>
                <a:gd name="T19" fmla="*/ 54 h 254"/>
                <a:gd name="T20" fmla="*/ 63 w 207"/>
                <a:gd name="T21" fmla="*/ 80 h 254"/>
                <a:gd name="T22" fmla="*/ 36 w 207"/>
                <a:gd name="T23" fmla="*/ 174 h 254"/>
                <a:gd name="T24" fmla="*/ 63 w 207"/>
                <a:gd name="T25" fmla="*/ 174 h 254"/>
                <a:gd name="T26" fmla="*/ 63 w 207"/>
                <a:gd name="T27" fmla="*/ 254 h 254"/>
                <a:gd name="T28" fmla="*/ 90 w 207"/>
                <a:gd name="T29" fmla="*/ 254 h 254"/>
                <a:gd name="T30" fmla="*/ 90 w 207"/>
                <a:gd name="T31" fmla="*/ 174 h 254"/>
                <a:gd name="T32" fmla="*/ 116 w 207"/>
                <a:gd name="T33" fmla="*/ 174 h 254"/>
                <a:gd name="T34" fmla="*/ 116 w 207"/>
                <a:gd name="T35" fmla="*/ 254 h 254"/>
                <a:gd name="T36" fmla="*/ 143 w 207"/>
                <a:gd name="T37" fmla="*/ 254 h 254"/>
                <a:gd name="T38" fmla="*/ 143 w 207"/>
                <a:gd name="T39" fmla="*/ 174 h 254"/>
                <a:gd name="T40" fmla="*/ 170 w 207"/>
                <a:gd name="T41" fmla="*/ 174 h 254"/>
                <a:gd name="T42" fmla="*/ 143 w 207"/>
                <a:gd name="T43" fmla="*/ 80 h 254"/>
                <a:gd name="T44" fmla="*/ 143 w 207"/>
                <a:gd name="T45" fmla="*/ 54 h 254"/>
                <a:gd name="T46" fmla="*/ 183 w 207"/>
                <a:gd name="T47" fmla="*/ 125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7" h="254">
                  <a:moveTo>
                    <a:pt x="183" y="125"/>
                  </a:moveTo>
                  <a:lnTo>
                    <a:pt x="183" y="125"/>
                  </a:lnTo>
                  <a:lnTo>
                    <a:pt x="207" y="112"/>
                  </a:lnTo>
                  <a:lnTo>
                    <a:pt x="143" y="0"/>
                  </a:lnTo>
                  <a:lnTo>
                    <a:pt x="143" y="1"/>
                  </a:lnTo>
                  <a:lnTo>
                    <a:pt x="63" y="1"/>
                  </a:lnTo>
                  <a:lnTo>
                    <a:pt x="63" y="0"/>
                  </a:lnTo>
                  <a:lnTo>
                    <a:pt x="0" y="112"/>
                  </a:lnTo>
                  <a:lnTo>
                    <a:pt x="23" y="125"/>
                  </a:lnTo>
                  <a:lnTo>
                    <a:pt x="63" y="54"/>
                  </a:lnTo>
                  <a:lnTo>
                    <a:pt x="63" y="80"/>
                  </a:lnTo>
                  <a:lnTo>
                    <a:pt x="36" y="174"/>
                  </a:lnTo>
                  <a:lnTo>
                    <a:pt x="63" y="174"/>
                  </a:lnTo>
                  <a:lnTo>
                    <a:pt x="63" y="254"/>
                  </a:lnTo>
                  <a:lnTo>
                    <a:pt x="90" y="254"/>
                  </a:lnTo>
                  <a:lnTo>
                    <a:pt x="90" y="174"/>
                  </a:lnTo>
                  <a:lnTo>
                    <a:pt x="116" y="174"/>
                  </a:lnTo>
                  <a:lnTo>
                    <a:pt x="116" y="254"/>
                  </a:lnTo>
                  <a:lnTo>
                    <a:pt x="143" y="254"/>
                  </a:lnTo>
                  <a:lnTo>
                    <a:pt x="143" y="174"/>
                  </a:lnTo>
                  <a:lnTo>
                    <a:pt x="170" y="174"/>
                  </a:lnTo>
                  <a:lnTo>
                    <a:pt x="143" y="80"/>
                  </a:lnTo>
                  <a:lnTo>
                    <a:pt x="143" y="54"/>
                  </a:lnTo>
                  <a:lnTo>
                    <a:pt x="183" y="1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6" name="Freeform 140">
              <a:extLst>
                <a:ext uri="{FF2B5EF4-FFF2-40B4-BE49-F238E27FC236}">
                  <a16:creationId xmlns:a16="http://schemas.microsoft.com/office/drawing/2014/main" id="{529E0B6C-42C0-432C-94B5-A9F65C289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8" y="2145"/>
              <a:ext cx="37" cy="37"/>
            </a:xfrm>
            <a:custGeom>
              <a:avLst/>
              <a:gdLst>
                <a:gd name="T0" fmla="*/ 30 w 60"/>
                <a:gd name="T1" fmla="*/ 60 h 60"/>
                <a:gd name="T2" fmla="*/ 30 w 60"/>
                <a:gd name="T3" fmla="*/ 60 h 60"/>
                <a:gd name="T4" fmla="*/ 60 w 60"/>
                <a:gd name="T5" fmla="*/ 30 h 60"/>
                <a:gd name="T6" fmla="*/ 30 w 60"/>
                <a:gd name="T7" fmla="*/ 0 h 60"/>
                <a:gd name="T8" fmla="*/ 0 w 60"/>
                <a:gd name="T9" fmla="*/ 30 h 60"/>
                <a:gd name="T10" fmla="*/ 30 w 60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lnTo>
                    <a:pt x="30" y="60"/>
                  </a:lnTo>
                  <a:cubicBezTo>
                    <a:pt x="47" y="60"/>
                    <a:pt x="60" y="47"/>
                    <a:pt x="60" y="30"/>
                  </a:cubicBezTo>
                  <a:cubicBezTo>
                    <a:pt x="60" y="14"/>
                    <a:pt x="47" y="0"/>
                    <a:pt x="30" y="0"/>
                  </a:cubicBezTo>
                  <a:cubicBezTo>
                    <a:pt x="14" y="0"/>
                    <a:pt x="0" y="14"/>
                    <a:pt x="0" y="30"/>
                  </a:cubicBezTo>
                  <a:cubicBezTo>
                    <a:pt x="0" y="47"/>
                    <a:pt x="14" y="60"/>
                    <a:pt x="30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217" name="Group 143">
            <a:extLst>
              <a:ext uri="{FF2B5EF4-FFF2-40B4-BE49-F238E27FC236}">
                <a16:creationId xmlns:a16="http://schemas.microsoft.com/office/drawing/2014/main" id="{120A4839-D7F5-43C1-8150-022903638DE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52668" y="3406776"/>
            <a:ext cx="201613" cy="317500"/>
            <a:chOff x="1419" y="2146"/>
            <a:chExt cx="127" cy="200"/>
          </a:xfrm>
        </p:grpSpPr>
        <p:sp>
          <p:nvSpPr>
            <p:cNvPr id="219" name="Freeform 144">
              <a:extLst>
                <a:ext uri="{FF2B5EF4-FFF2-40B4-BE49-F238E27FC236}">
                  <a16:creationId xmlns:a16="http://schemas.microsoft.com/office/drawing/2014/main" id="{8439CF74-DAFF-4E4F-8296-D2F8F8A2E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5" y="2146"/>
              <a:ext cx="36" cy="36"/>
            </a:xfrm>
            <a:custGeom>
              <a:avLst/>
              <a:gdLst>
                <a:gd name="T0" fmla="*/ 29 w 59"/>
                <a:gd name="T1" fmla="*/ 59 h 59"/>
                <a:gd name="T2" fmla="*/ 29 w 59"/>
                <a:gd name="T3" fmla="*/ 59 h 59"/>
                <a:gd name="T4" fmla="*/ 59 w 59"/>
                <a:gd name="T5" fmla="*/ 30 h 59"/>
                <a:gd name="T6" fmla="*/ 29 w 59"/>
                <a:gd name="T7" fmla="*/ 0 h 59"/>
                <a:gd name="T8" fmla="*/ 0 w 59"/>
                <a:gd name="T9" fmla="*/ 30 h 59"/>
                <a:gd name="T10" fmla="*/ 29 w 59"/>
                <a:gd name="T1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59">
                  <a:moveTo>
                    <a:pt x="29" y="59"/>
                  </a:moveTo>
                  <a:lnTo>
                    <a:pt x="29" y="59"/>
                  </a:lnTo>
                  <a:cubicBezTo>
                    <a:pt x="46" y="59"/>
                    <a:pt x="59" y="46"/>
                    <a:pt x="59" y="30"/>
                  </a:cubicBezTo>
                  <a:cubicBezTo>
                    <a:pt x="59" y="13"/>
                    <a:pt x="46" y="0"/>
                    <a:pt x="29" y="0"/>
                  </a:cubicBezTo>
                  <a:cubicBezTo>
                    <a:pt x="13" y="0"/>
                    <a:pt x="0" y="13"/>
                    <a:pt x="0" y="30"/>
                  </a:cubicBezTo>
                  <a:cubicBezTo>
                    <a:pt x="0" y="46"/>
                    <a:pt x="13" y="59"/>
                    <a:pt x="29" y="5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20" name="Freeform 145">
              <a:extLst>
                <a:ext uri="{FF2B5EF4-FFF2-40B4-BE49-F238E27FC236}">
                  <a16:creationId xmlns:a16="http://schemas.microsoft.com/office/drawing/2014/main" id="{324EDB29-BB3E-4190-95F2-BBE2AAEC0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9" y="2191"/>
              <a:ext cx="127" cy="155"/>
            </a:xfrm>
            <a:custGeom>
              <a:avLst/>
              <a:gdLst>
                <a:gd name="T0" fmla="*/ 204 w 204"/>
                <a:gd name="T1" fmla="*/ 110 h 250"/>
                <a:gd name="T2" fmla="*/ 204 w 204"/>
                <a:gd name="T3" fmla="*/ 110 h 250"/>
                <a:gd name="T4" fmla="*/ 142 w 204"/>
                <a:gd name="T5" fmla="*/ 0 h 250"/>
                <a:gd name="T6" fmla="*/ 142 w 204"/>
                <a:gd name="T7" fmla="*/ 0 h 250"/>
                <a:gd name="T8" fmla="*/ 63 w 204"/>
                <a:gd name="T9" fmla="*/ 0 h 250"/>
                <a:gd name="T10" fmla="*/ 63 w 204"/>
                <a:gd name="T11" fmla="*/ 0 h 250"/>
                <a:gd name="T12" fmla="*/ 0 w 204"/>
                <a:gd name="T13" fmla="*/ 110 h 250"/>
                <a:gd name="T14" fmla="*/ 23 w 204"/>
                <a:gd name="T15" fmla="*/ 123 h 250"/>
                <a:gd name="T16" fmla="*/ 63 w 204"/>
                <a:gd name="T17" fmla="*/ 53 h 250"/>
                <a:gd name="T18" fmla="*/ 63 w 204"/>
                <a:gd name="T19" fmla="*/ 250 h 250"/>
                <a:gd name="T20" fmla="*/ 89 w 204"/>
                <a:gd name="T21" fmla="*/ 250 h 250"/>
                <a:gd name="T22" fmla="*/ 89 w 204"/>
                <a:gd name="T23" fmla="*/ 144 h 250"/>
                <a:gd name="T24" fmla="*/ 115 w 204"/>
                <a:gd name="T25" fmla="*/ 144 h 250"/>
                <a:gd name="T26" fmla="*/ 115 w 204"/>
                <a:gd name="T27" fmla="*/ 250 h 250"/>
                <a:gd name="T28" fmla="*/ 142 w 204"/>
                <a:gd name="T29" fmla="*/ 250 h 250"/>
                <a:gd name="T30" fmla="*/ 142 w 204"/>
                <a:gd name="T31" fmla="*/ 53 h 250"/>
                <a:gd name="T32" fmla="*/ 181 w 204"/>
                <a:gd name="T33" fmla="*/ 123 h 250"/>
                <a:gd name="T34" fmla="*/ 204 w 204"/>
                <a:gd name="T35" fmla="*/ 11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4" h="250">
                  <a:moveTo>
                    <a:pt x="204" y="110"/>
                  </a:moveTo>
                  <a:lnTo>
                    <a:pt x="204" y="11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0" y="110"/>
                  </a:lnTo>
                  <a:lnTo>
                    <a:pt x="23" y="123"/>
                  </a:lnTo>
                  <a:lnTo>
                    <a:pt x="63" y="53"/>
                  </a:lnTo>
                  <a:lnTo>
                    <a:pt x="63" y="250"/>
                  </a:lnTo>
                  <a:lnTo>
                    <a:pt x="89" y="250"/>
                  </a:lnTo>
                  <a:lnTo>
                    <a:pt x="89" y="144"/>
                  </a:lnTo>
                  <a:lnTo>
                    <a:pt x="115" y="144"/>
                  </a:lnTo>
                  <a:lnTo>
                    <a:pt x="115" y="250"/>
                  </a:lnTo>
                  <a:lnTo>
                    <a:pt x="142" y="250"/>
                  </a:lnTo>
                  <a:lnTo>
                    <a:pt x="142" y="53"/>
                  </a:lnTo>
                  <a:lnTo>
                    <a:pt x="181" y="123"/>
                  </a:lnTo>
                  <a:lnTo>
                    <a:pt x="204" y="1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221" name="Group 148">
            <a:extLst>
              <a:ext uri="{FF2B5EF4-FFF2-40B4-BE49-F238E27FC236}">
                <a16:creationId xmlns:a16="http://schemas.microsoft.com/office/drawing/2014/main" id="{E640BD3D-C424-4EF3-B006-3797D4DB0DC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97030" y="3411538"/>
            <a:ext cx="195263" cy="314325"/>
            <a:chOff x="1006" y="2149"/>
            <a:chExt cx="123" cy="198"/>
          </a:xfrm>
        </p:grpSpPr>
        <p:sp>
          <p:nvSpPr>
            <p:cNvPr id="223" name="Freeform 149">
              <a:extLst>
                <a:ext uri="{FF2B5EF4-FFF2-40B4-BE49-F238E27FC236}">
                  <a16:creationId xmlns:a16="http://schemas.microsoft.com/office/drawing/2014/main" id="{D0CAC321-1CED-468A-AC94-310D93F74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" y="2231"/>
              <a:ext cx="123" cy="116"/>
            </a:xfrm>
            <a:custGeom>
              <a:avLst/>
              <a:gdLst>
                <a:gd name="T0" fmla="*/ 173 w 200"/>
                <a:gd name="T1" fmla="*/ 0 h 187"/>
                <a:gd name="T2" fmla="*/ 173 w 200"/>
                <a:gd name="T3" fmla="*/ 0 h 187"/>
                <a:gd name="T4" fmla="*/ 173 w 200"/>
                <a:gd name="T5" fmla="*/ 14 h 187"/>
                <a:gd name="T6" fmla="*/ 100 w 200"/>
                <a:gd name="T7" fmla="*/ 87 h 187"/>
                <a:gd name="T8" fmla="*/ 27 w 200"/>
                <a:gd name="T9" fmla="*/ 14 h 187"/>
                <a:gd name="T10" fmla="*/ 27 w 200"/>
                <a:gd name="T11" fmla="*/ 0 h 187"/>
                <a:gd name="T12" fmla="*/ 0 w 200"/>
                <a:gd name="T13" fmla="*/ 0 h 187"/>
                <a:gd name="T14" fmla="*/ 0 w 200"/>
                <a:gd name="T15" fmla="*/ 14 h 187"/>
                <a:gd name="T16" fmla="*/ 87 w 200"/>
                <a:gd name="T17" fmla="*/ 113 h 187"/>
                <a:gd name="T18" fmla="*/ 87 w 200"/>
                <a:gd name="T19" fmla="*/ 160 h 187"/>
                <a:gd name="T20" fmla="*/ 33 w 200"/>
                <a:gd name="T21" fmla="*/ 160 h 187"/>
                <a:gd name="T22" fmla="*/ 33 w 200"/>
                <a:gd name="T23" fmla="*/ 187 h 187"/>
                <a:gd name="T24" fmla="*/ 167 w 200"/>
                <a:gd name="T25" fmla="*/ 187 h 187"/>
                <a:gd name="T26" fmla="*/ 167 w 200"/>
                <a:gd name="T27" fmla="*/ 160 h 187"/>
                <a:gd name="T28" fmla="*/ 113 w 200"/>
                <a:gd name="T29" fmla="*/ 160 h 187"/>
                <a:gd name="T30" fmla="*/ 113 w 200"/>
                <a:gd name="T31" fmla="*/ 113 h 187"/>
                <a:gd name="T32" fmla="*/ 200 w 200"/>
                <a:gd name="T33" fmla="*/ 14 h 187"/>
                <a:gd name="T34" fmla="*/ 200 w 200"/>
                <a:gd name="T35" fmla="*/ 0 h 187"/>
                <a:gd name="T36" fmla="*/ 173 w 200"/>
                <a:gd name="T37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0" h="187">
                  <a:moveTo>
                    <a:pt x="173" y="0"/>
                  </a:moveTo>
                  <a:lnTo>
                    <a:pt x="173" y="0"/>
                  </a:lnTo>
                  <a:lnTo>
                    <a:pt x="173" y="14"/>
                  </a:lnTo>
                  <a:cubicBezTo>
                    <a:pt x="173" y="54"/>
                    <a:pt x="141" y="87"/>
                    <a:pt x="100" y="87"/>
                  </a:cubicBezTo>
                  <a:cubicBezTo>
                    <a:pt x="60" y="87"/>
                    <a:pt x="27" y="54"/>
                    <a:pt x="27" y="14"/>
                  </a:cubicBezTo>
                  <a:lnTo>
                    <a:pt x="27" y="0"/>
                  </a:lnTo>
                  <a:lnTo>
                    <a:pt x="0" y="0"/>
                  </a:lnTo>
                  <a:lnTo>
                    <a:pt x="0" y="14"/>
                  </a:lnTo>
                  <a:cubicBezTo>
                    <a:pt x="0" y="64"/>
                    <a:pt x="38" y="106"/>
                    <a:pt x="87" y="113"/>
                  </a:cubicBezTo>
                  <a:lnTo>
                    <a:pt x="87" y="160"/>
                  </a:lnTo>
                  <a:lnTo>
                    <a:pt x="33" y="160"/>
                  </a:lnTo>
                  <a:lnTo>
                    <a:pt x="33" y="187"/>
                  </a:lnTo>
                  <a:lnTo>
                    <a:pt x="167" y="187"/>
                  </a:lnTo>
                  <a:lnTo>
                    <a:pt x="167" y="160"/>
                  </a:lnTo>
                  <a:lnTo>
                    <a:pt x="113" y="160"/>
                  </a:lnTo>
                  <a:lnTo>
                    <a:pt x="113" y="113"/>
                  </a:lnTo>
                  <a:cubicBezTo>
                    <a:pt x="162" y="106"/>
                    <a:pt x="200" y="64"/>
                    <a:pt x="200" y="14"/>
                  </a:cubicBezTo>
                  <a:lnTo>
                    <a:pt x="200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24" name="Freeform 150">
              <a:extLst>
                <a:ext uri="{FF2B5EF4-FFF2-40B4-BE49-F238E27FC236}">
                  <a16:creationId xmlns:a16="http://schemas.microsoft.com/office/drawing/2014/main" id="{AB3E1F29-A2D4-4AFF-879E-EBADEF314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" y="2149"/>
              <a:ext cx="65" cy="124"/>
            </a:xfrm>
            <a:custGeom>
              <a:avLst/>
              <a:gdLst>
                <a:gd name="T0" fmla="*/ 53 w 106"/>
                <a:gd name="T1" fmla="*/ 200 h 200"/>
                <a:gd name="T2" fmla="*/ 53 w 106"/>
                <a:gd name="T3" fmla="*/ 200 h 200"/>
                <a:gd name="T4" fmla="*/ 106 w 106"/>
                <a:gd name="T5" fmla="*/ 147 h 200"/>
                <a:gd name="T6" fmla="*/ 106 w 106"/>
                <a:gd name="T7" fmla="*/ 53 h 200"/>
                <a:gd name="T8" fmla="*/ 53 w 106"/>
                <a:gd name="T9" fmla="*/ 0 h 200"/>
                <a:gd name="T10" fmla="*/ 0 w 106"/>
                <a:gd name="T11" fmla="*/ 53 h 200"/>
                <a:gd name="T12" fmla="*/ 0 w 106"/>
                <a:gd name="T13" fmla="*/ 147 h 200"/>
                <a:gd name="T14" fmla="*/ 53 w 106"/>
                <a:gd name="T15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200">
                  <a:moveTo>
                    <a:pt x="53" y="200"/>
                  </a:moveTo>
                  <a:lnTo>
                    <a:pt x="53" y="200"/>
                  </a:lnTo>
                  <a:cubicBezTo>
                    <a:pt x="83" y="200"/>
                    <a:pt x="106" y="176"/>
                    <a:pt x="106" y="147"/>
                  </a:cubicBezTo>
                  <a:lnTo>
                    <a:pt x="106" y="53"/>
                  </a:lnTo>
                  <a:cubicBezTo>
                    <a:pt x="106" y="24"/>
                    <a:pt x="83" y="0"/>
                    <a:pt x="53" y="0"/>
                  </a:cubicBezTo>
                  <a:cubicBezTo>
                    <a:pt x="24" y="0"/>
                    <a:pt x="0" y="24"/>
                    <a:pt x="0" y="53"/>
                  </a:cubicBezTo>
                  <a:lnTo>
                    <a:pt x="0" y="147"/>
                  </a:lnTo>
                  <a:cubicBezTo>
                    <a:pt x="0" y="176"/>
                    <a:pt x="24" y="200"/>
                    <a:pt x="53" y="20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227" name="Freeform 154">
            <a:extLst>
              <a:ext uri="{FF2B5EF4-FFF2-40B4-BE49-F238E27FC236}">
                <a16:creationId xmlns:a16="http://schemas.microsoft.com/office/drawing/2014/main" id="{A13D187A-0170-4C52-AA38-5A503E5F8574}"/>
              </a:ext>
            </a:extLst>
          </p:cNvPr>
          <p:cNvSpPr>
            <a:spLocks/>
          </p:cNvSpPr>
          <p:nvPr/>
        </p:nvSpPr>
        <p:spPr bwMode="auto">
          <a:xfrm>
            <a:off x="904877" y="3451226"/>
            <a:ext cx="249238" cy="247650"/>
          </a:xfrm>
          <a:custGeom>
            <a:avLst/>
            <a:gdLst>
              <a:gd name="T0" fmla="*/ 53 w 253"/>
              <a:gd name="T1" fmla="*/ 0 h 253"/>
              <a:gd name="T2" fmla="*/ 53 w 253"/>
              <a:gd name="T3" fmla="*/ 0 h 253"/>
              <a:gd name="T4" fmla="*/ 53 w 253"/>
              <a:gd name="T5" fmla="*/ 176 h 253"/>
              <a:gd name="T6" fmla="*/ 40 w 253"/>
              <a:gd name="T7" fmla="*/ 173 h 253"/>
              <a:gd name="T8" fmla="*/ 0 w 253"/>
              <a:gd name="T9" fmla="*/ 213 h 253"/>
              <a:gd name="T10" fmla="*/ 40 w 253"/>
              <a:gd name="T11" fmla="*/ 253 h 253"/>
              <a:gd name="T12" fmla="*/ 80 w 253"/>
              <a:gd name="T13" fmla="*/ 213 h 253"/>
              <a:gd name="T14" fmla="*/ 80 w 253"/>
              <a:gd name="T15" fmla="*/ 27 h 253"/>
              <a:gd name="T16" fmla="*/ 226 w 253"/>
              <a:gd name="T17" fmla="*/ 27 h 253"/>
              <a:gd name="T18" fmla="*/ 226 w 253"/>
              <a:gd name="T19" fmla="*/ 176 h 253"/>
              <a:gd name="T20" fmla="*/ 213 w 253"/>
              <a:gd name="T21" fmla="*/ 173 h 253"/>
              <a:gd name="T22" fmla="*/ 173 w 253"/>
              <a:gd name="T23" fmla="*/ 213 h 253"/>
              <a:gd name="T24" fmla="*/ 213 w 253"/>
              <a:gd name="T25" fmla="*/ 253 h 253"/>
              <a:gd name="T26" fmla="*/ 253 w 253"/>
              <a:gd name="T27" fmla="*/ 213 h 253"/>
              <a:gd name="T28" fmla="*/ 253 w 253"/>
              <a:gd name="T29" fmla="*/ 0 h 253"/>
              <a:gd name="T30" fmla="*/ 53 w 253"/>
              <a:gd name="T31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53" h="253">
                <a:moveTo>
                  <a:pt x="53" y="0"/>
                </a:moveTo>
                <a:lnTo>
                  <a:pt x="53" y="0"/>
                </a:lnTo>
                <a:lnTo>
                  <a:pt x="53" y="176"/>
                </a:lnTo>
                <a:cubicBezTo>
                  <a:pt x="49" y="174"/>
                  <a:pt x="45" y="173"/>
                  <a:pt x="40" y="173"/>
                </a:cubicBezTo>
                <a:cubicBezTo>
                  <a:pt x="18" y="173"/>
                  <a:pt x="0" y="191"/>
                  <a:pt x="0" y="213"/>
                </a:cubicBezTo>
                <a:cubicBezTo>
                  <a:pt x="0" y="235"/>
                  <a:pt x="18" y="253"/>
                  <a:pt x="40" y="253"/>
                </a:cubicBezTo>
                <a:cubicBezTo>
                  <a:pt x="62" y="253"/>
                  <a:pt x="80" y="235"/>
                  <a:pt x="80" y="213"/>
                </a:cubicBezTo>
                <a:lnTo>
                  <a:pt x="80" y="27"/>
                </a:lnTo>
                <a:lnTo>
                  <a:pt x="226" y="27"/>
                </a:lnTo>
                <a:lnTo>
                  <a:pt x="226" y="176"/>
                </a:lnTo>
                <a:cubicBezTo>
                  <a:pt x="222" y="174"/>
                  <a:pt x="218" y="173"/>
                  <a:pt x="213" y="173"/>
                </a:cubicBezTo>
                <a:cubicBezTo>
                  <a:pt x="191" y="173"/>
                  <a:pt x="173" y="191"/>
                  <a:pt x="173" y="213"/>
                </a:cubicBezTo>
                <a:cubicBezTo>
                  <a:pt x="173" y="235"/>
                  <a:pt x="191" y="253"/>
                  <a:pt x="213" y="253"/>
                </a:cubicBezTo>
                <a:cubicBezTo>
                  <a:pt x="235" y="253"/>
                  <a:pt x="253" y="235"/>
                  <a:pt x="253" y="213"/>
                </a:cubicBezTo>
                <a:lnTo>
                  <a:pt x="253" y="0"/>
                </a:lnTo>
                <a:lnTo>
                  <a:pt x="5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grpSp>
        <p:nvGrpSpPr>
          <p:cNvPr id="228" name="Group 157">
            <a:extLst>
              <a:ext uri="{FF2B5EF4-FFF2-40B4-BE49-F238E27FC236}">
                <a16:creationId xmlns:a16="http://schemas.microsoft.com/office/drawing/2014/main" id="{81A812D7-0B3D-46FC-B443-B3F2A82020E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79475" y="4121151"/>
            <a:ext cx="314325" cy="222250"/>
            <a:chOff x="554" y="2596"/>
            <a:chExt cx="198" cy="140"/>
          </a:xfrm>
        </p:grpSpPr>
        <p:sp>
          <p:nvSpPr>
            <p:cNvPr id="230" name="Freeform 158">
              <a:extLst>
                <a:ext uri="{FF2B5EF4-FFF2-40B4-BE49-F238E27FC236}">
                  <a16:creationId xmlns:a16="http://schemas.microsoft.com/office/drawing/2014/main" id="{86B5010F-53FB-45DF-AD17-527666F24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" y="2596"/>
              <a:ext cx="57" cy="57"/>
            </a:xfrm>
            <a:custGeom>
              <a:avLst/>
              <a:gdLst>
                <a:gd name="T0" fmla="*/ 93 w 93"/>
                <a:gd name="T1" fmla="*/ 93 h 93"/>
                <a:gd name="T2" fmla="*/ 93 w 93"/>
                <a:gd name="T3" fmla="*/ 93 h 93"/>
                <a:gd name="T4" fmla="*/ 0 w 93"/>
                <a:gd name="T5" fmla="*/ 93 h 93"/>
                <a:gd name="T6" fmla="*/ 0 w 93"/>
                <a:gd name="T7" fmla="*/ 0 h 93"/>
                <a:gd name="T8" fmla="*/ 93 w 93"/>
                <a:gd name="T9" fmla="*/ 0 h 93"/>
                <a:gd name="T10" fmla="*/ 93 w 93"/>
                <a:gd name="T11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93">
                  <a:moveTo>
                    <a:pt x="93" y="93"/>
                  </a:moveTo>
                  <a:lnTo>
                    <a:pt x="93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93" y="0"/>
                  </a:lnTo>
                  <a:lnTo>
                    <a:pt x="93" y="9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31" name="Freeform 159">
              <a:extLst>
                <a:ext uri="{FF2B5EF4-FFF2-40B4-BE49-F238E27FC236}">
                  <a16:creationId xmlns:a16="http://schemas.microsoft.com/office/drawing/2014/main" id="{99BC25A4-DC22-4915-864B-A97849319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" y="2678"/>
              <a:ext cx="57" cy="58"/>
            </a:xfrm>
            <a:custGeom>
              <a:avLst/>
              <a:gdLst>
                <a:gd name="T0" fmla="*/ 93 w 93"/>
                <a:gd name="T1" fmla="*/ 94 h 94"/>
                <a:gd name="T2" fmla="*/ 93 w 93"/>
                <a:gd name="T3" fmla="*/ 94 h 94"/>
                <a:gd name="T4" fmla="*/ 0 w 93"/>
                <a:gd name="T5" fmla="*/ 94 h 94"/>
                <a:gd name="T6" fmla="*/ 0 w 93"/>
                <a:gd name="T7" fmla="*/ 0 h 94"/>
                <a:gd name="T8" fmla="*/ 93 w 93"/>
                <a:gd name="T9" fmla="*/ 0 h 94"/>
                <a:gd name="T10" fmla="*/ 93 w 93"/>
                <a:gd name="T11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94">
                  <a:moveTo>
                    <a:pt x="93" y="94"/>
                  </a:moveTo>
                  <a:lnTo>
                    <a:pt x="93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93" y="0"/>
                  </a:lnTo>
                  <a:lnTo>
                    <a:pt x="93" y="9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32" name="Freeform 160">
              <a:extLst>
                <a:ext uri="{FF2B5EF4-FFF2-40B4-BE49-F238E27FC236}">
                  <a16:creationId xmlns:a16="http://schemas.microsoft.com/office/drawing/2014/main" id="{B58E79EF-BB50-4851-9C42-BF9129172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" y="2596"/>
              <a:ext cx="116" cy="57"/>
            </a:xfrm>
            <a:custGeom>
              <a:avLst/>
              <a:gdLst>
                <a:gd name="T0" fmla="*/ 187 w 187"/>
                <a:gd name="T1" fmla="*/ 93 h 93"/>
                <a:gd name="T2" fmla="*/ 187 w 187"/>
                <a:gd name="T3" fmla="*/ 93 h 93"/>
                <a:gd name="T4" fmla="*/ 0 w 187"/>
                <a:gd name="T5" fmla="*/ 93 h 93"/>
                <a:gd name="T6" fmla="*/ 0 w 187"/>
                <a:gd name="T7" fmla="*/ 0 h 93"/>
                <a:gd name="T8" fmla="*/ 187 w 187"/>
                <a:gd name="T9" fmla="*/ 0 h 93"/>
                <a:gd name="T10" fmla="*/ 187 w 187"/>
                <a:gd name="T11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93">
                  <a:moveTo>
                    <a:pt x="187" y="93"/>
                  </a:moveTo>
                  <a:lnTo>
                    <a:pt x="187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87" y="0"/>
                  </a:lnTo>
                  <a:lnTo>
                    <a:pt x="187" y="9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33" name="Freeform 161">
              <a:extLst>
                <a:ext uri="{FF2B5EF4-FFF2-40B4-BE49-F238E27FC236}">
                  <a16:creationId xmlns:a16="http://schemas.microsoft.com/office/drawing/2014/main" id="{6305B6DB-BECB-4F07-9679-A7370E383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" y="2678"/>
              <a:ext cx="116" cy="58"/>
            </a:xfrm>
            <a:custGeom>
              <a:avLst/>
              <a:gdLst>
                <a:gd name="T0" fmla="*/ 187 w 187"/>
                <a:gd name="T1" fmla="*/ 94 h 94"/>
                <a:gd name="T2" fmla="*/ 187 w 187"/>
                <a:gd name="T3" fmla="*/ 94 h 94"/>
                <a:gd name="T4" fmla="*/ 0 w 187"/>
                <a:gd name="T5" fmla="*/ 94 h 94"/>
                <a:gd name="T6" fmla="*/ 0 w 187"/>
                <a:gd name="T7" fmla="*/ 0 h 94"/>
                <a:gd name="T8" fmla="*/ 187 w 187"/>
                <a:gd name="T9" fmla="*/ 0 h 94"/>
                <a:gd name="T10" fmla="*/ 187 w 187"/>
                <a:gd name="T11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94">
                  <a:moveTo>
                    <a:pt x="187" y="94"/>
                  </a:moveTo>
                  <a:lnTo>
                    <a:pt x="187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187" y="0"/>
                  </a:lnTo>
                  <a:lnTo>
                    <a:pt x="187" y="9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236" name="Freeform 165">
            <a:extLst>
              <a:ext uri="{FF2B5EF4-FFF2-40B4-BE49-F238E27FC236}">
                <a16:creationId xmlns:a16="http://schemas.microsoft.com/office/drawing/2014/main" id="{ACBF0889-FB64-432A-A667-77388E900DC8}"/>
              </a:ext>
            </a:extLst>
          </p:cNvPr>
          <p:cNvSpPr>
            <a:spLocks noEditPoints="1"/>
          </p:cNvSpPr>
          <p:nvPr/>
        </p:nvSpPr>
        <p:spPr bwMode="auto">
          <a:xfrm>
            <a:off x="1538288" y="4121151"/>
            <a:ext cx="314325" cy="234950"/>
          </a:xfrm>
          <a:custGeom>
            <a:avLst/>
            <a:gdLst>
              <a:gd name="T0" fmla="*/ 267 w 320"/>
              <a:gd name="T1" fmla="*/ 160 h 240"/>
              <a:gd name="T2" fmla="*/ 293 w 320"/>
              <a:gd name="T3" fmla="*/ 187 h 240"/>
              <a:gd name="T4" fmla="*/ 267 w 320"/>
              <a:gd name="T5" fmla="*/ 160 h 240"/>
              <a:gd name="T6" fmla="*/ 80 w 320"/>
              <a:gd name="T7" fmla="*/ 53 h 240"/>
              <a:gd name="T8" fmla="*/ 240 w 320"/>
              <a:gd name="T9" fmla="*/ 187 h 240"/>
              <a:gd name="T10" fmla="*/ 80 w 320"/>
              <a:gd name="T11" fmla="*/ 53 h 240"/>
              <a:gd name="T12" fmla="*/ 293 w 320"/>
              <a:gd name="T13" fmla="*/ 133 h 240"/>
              <a:gd name="T14" fmla="*/ 267 w 320"/>
              <a:gd name="T15" fmla="*/ 107 h 240"/>
              <a:gd name="T16" fmla="*/ 293 w 320"/>
              <a:gd name="T17" fmla="*/ 133 h 240"/>
              <a:gd name="T18" fmla="*/ 293 w 320"/>
              <a:gd name="T19" fmla="*/ 80 h 240"/>
              <a:gd name="T20" fmla="*/ 267 w 320"/>
              <a:gd name="T21" fmla="*/ 53 h 240"/>
              <a:gd name="T22" fmla="*/ 293 w 320"/>
              <a:gd name="T23" fmla="*/ 80 h 240"/>
              <a:gd name="T24" fmla="*/ 27 w 320"/>
              <a:gd name="T25" fmla="*/ 160 h 240"/>
              <a:gd name="T26" fmla="*/ 53 w 320"/>
              <a:gd name="T27" fmla="*/ 187 h 240"/>
              <a:gd name="T28" fmla="*/ 27 w 320"/>
              <a:gd name="T29" fmla="*/ 160 h 240"/>
              <a:gd name="T30" fmla="*/ 53 w 320"/>
              <a:gd name="T31" fmla="*/ 133 h 240"/>
              <a:gd name="T32" fmla="*/ 27 w 320"/>
              <a:gd name="T33" fmla="*/ 107 h 240"/>
              <a:gd name="T34" fmla="*/ 53 w 320"/>
              <a:gd name="T35" fmla="*/ 133 h 240"/>
              <a:gd name="T36" fmla="*/ 53 w 320"/>
              <a:gd name="T37" fmla="*/ 80 h 240"/>
              <a:gd name="T38" fmla="*/ 27 w 320"/>
              <a:gd name="T39" fmla="*/ 53 h 240"/>
              <a:gd name="T40" fmla="*/ 53 w 320"/>
              <a:gd name="T41" fmla="*/ 80 h 240"/>
              <a:gd name="T42" fmla="*/ 293 w 320"/>
              <a:gd name="T43" fmla="*/ 0 h 240"/>
              <a:gd name="T44" fmla="*/ 267 w 320"/>
              <a:gd name="T45" fmla="*/ 27 h 240"/>
              <a:gd name="T46" fmla="*/ 240 w 320"/>
              <a:gd name="T47" fmla="*/ 0 h 240"/>
              <a:gd name="T48" fmla="*/ 80 w 320"/>
              <a:gd name="T49" fmla="*/ 27 h 240"/>
              <a:gd name="T50" fmla="*/ 53 w 320"/>
              <a:gd name="T51" fmla="*/ 0 h 240"/>
              <a:gd name="T52" fmla="*/ 27 w 320"/>
              <a:gd name="T53" fmla="*/ 27 h 240"/>
              <a:gd name="T54" fmla="*/ 0 w 320"/>
              <a:gd name="T55" fmla="*/ 0 h 240"/>
              <a:gd name="T56" fmla="*/ 27 w 320"/>
              <a:gd name="T57" fmla="*/ 240 h 240"/>
              <a:gd name="T58" fmla="*/ 53 w 320"/>
              <a:gd name="T59" fmla="*/ 213 h 240"/>
              <a:gd name="T60" fmla="*/ 80 w 320"/>
              <a:gd name="T61" fmla="*/ 240 h 240"/>
              <a:gd name="T62" fmla="*/ 240 w 320"/>
              <a:gd name="T63" fmla="*/ 213 h 240"/>
              <a:gd name="T64" fmla="*/ 267 w 320"/>
              <a:gd name="T65" fmla="*/ 240 h 240"/>
              <a:gd name="T66" fmla="*/ 293 w 320"/>
              <a:gd name="T67" fmla="*/ 213 h 240"/>
              <a:gd name="T68" fmla="*/ 320 w 320"/>
              <a:gd name="T69" fmla="*/ 240 h 240"/>
              <a:gd name="T70" fmla="*/ 293 w 320"/>
              <a:gd name="T71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20" h="240">
                <a:moveTo>
                  <a:pt x="267" y="160"/>
                </a:moveTo>
                <a:lnTo>
                  <a:pt x="267" y="160"/>
                </a:lnTo>
                <a:lnTo>
                  <a:pt x="293" y="160"/>
                </a:lnTo>
                <a:lnTo>
                  <a:pt x="293" y="187"/>
                </a:lnTo>
                <a:lnTo>
                  <a:pt x="267" y="187"/>
                </a:lnTo>
                <a:lnTo>
                  <a:pt x="267" y="160"/>
                </a:lnTo>
                <a:close/>
                <a:moveTo>
                  <a:pt x="80" y="53"/>
                </a:moveTo>
                <a:lnTo>
                  <a:pt x="80" y="53"/>
                </a:lnTo>
                <a:lnTo>
                  <a:pt x="240" y="53"/>
                </a:lnTo>
                <a:lnTo>
                  <a:pt x="240" y="187"/>
                </a:lnTo>
                <a:lnTo>
                  <a:pt x="80" y="187"/>
                </a:lnTo>
                <a:lnTo>
                  <a:pt x="80" y="53"/>
                </a:lnTo>
                <a:close/>
                <a:moveTo>
                  <a:pt x="293" y="133"/>
                </a:moveTo>
                <a:lnTo>
                  <a:pt x="293" y="133"/>
                </a:lnTo>
                <a:lnTo>
                  <a:pt x="267" y="133"/>
                </a:lnTo>
                <a:lnTo>
                  <a:pt x="267" y="107"/>
                </a:lnTo>
                <a:lnTo>
                  <a:pt x="293" y="107"/>
                </a:lnTo>
                <a:lnTo>
                  <a:pt x="293" y="133"/>
                </a:lnTo>
                <a:close/>
                <a:moveTo>
                  <a:pt x="293" y="80"/>
                </a:moveTo>
                <a:lnTo>
                  <a:pt x="293" y="80"/>
                </a:lnTo>
                <a:lnTo>
                  <a:pt x="267" y="80"/>
                </a:lnTo>
                <a:lnTo>
                  <a:pt x="267" y="53"/>
                </a:lnTo>
                <a:lnTo>
                  <a:pt x="293" y="53"/>
                </a:lnTo>
                <a:lnTo>
                  <a:pt x="293" y="80"/>
                </a:lnTo>
                <a:close/>
                <a:moveTo>
                  <a:pt x="27" y="160"/>
                </a:moveTo>
                <a:lnTo>
                  <a:pt x="27" y="160"/>
                </a:lnTo>
                <a:lnTo>
                  <a:pt x="53" y="160"/>
                </a:lnTo>
                <a:lnTo>
                  <a:pt x="53" y="187"/>
                </a:lnTo>
                <a:lnTo>
                  <a:pt x="27" y="187"/>
                </a:lnTo>
                <a:lnTo>
                  <a:pt x="27" y="160"/>
                </a:lnTo>
                <a:close/>
                <a:moveTo>
                  <a:pt x="53" y="133"/>
                </a:moveTo>
                <a:lnTo>
                  <a:pt x="53" y="133"/>
                </a:lnTo>
                <a:lnTo>
                  <a:pt x="27" y="133"/>
                </a:lnTo>
                <a:lnTo>
                  <a:pt x="27" y="107"/>
                </a:lnTo>
                <a:lnTo>
                  <a:pt x="53" y="107"/>
                </a:lnTo>
                <a:lnTo>
                  <a:pt x="53" y="133"/>
                </a:lnTo>
                <a:close/>
                <a:moveTo>
                  <a:pt x="53" y="80"/>
                </a:moveTo>
                <a:lnTo>
                  <a:pt x="53" y="80"/>
                </a:lnTo>
                <a:lnTo>
                  <a:pt x="27" y="80"/>
                </a:lnTo>
                <a:lnTo>
                  <a:pt x="27" y="53"/>
                </a:lnTo>
                <a:lnTo>
                  <a:pt x="53" y="53"/>
                </a:lnTo>
                <a:lnTo>
                  <a:pt x="53" y="80"/>
                </a:lnTo>
                <a:close/>
                <a:moveTo>
                  <a:pt x="293" y="0"/>
                </a:moveTo>
                <a:lnTo>
                  <a:pt x="293" y="0"/>
                </a:lnTo>
                <a:lnTo>
                  <a:pt x="293" y="27"/>
                </a:lnTo>
                <a:lnTo>
                  <a:pt x="267" y="27"/>
                </a:lnTo>
                <a:lnTo>
                  <a:pt x="267" y="0"/>
                </a:lnTo>
                <a:lnTo>
                  <a:pt x="240" y="0"/>
                </a:lnTo>
                <a:lnTo>
                  <a:pt x="240" y="27"/>
                </a:lnTo>
                <a:lnTo>
                  <a:pt x="80" y="27"/>
                </a:lnTo>
                <a:lnTo>
                  <a:pt x="80" y="0"/>
                </a:lnTo>
                <a:lnTo>
                  <a:pt x="53" y="0"/>
                </a:lnTo>
                <a:lnTo>
                  <a:pt x="53" y="27"/>
                </a:lnTo>
                <a:lnTo>
                  <a:pt x="27" y="27"/>
                </a:lnTo>
                <a:lnTo>
                  <a:pt x="27" y="0"/>
                </a:lnTo>
                <a:lnTo>
                  <a:pt x="0" y="0"/>
                </a:lnTo>
                <a:lnTo>
                  <a:pt x="0" y="240"/>
                </a:lnTo>
                <a:lnTo>
                  <a:pt x="27" y="240"/>
                </a:lnTo>
                <a:lnTo>
                  <a:pt x="27" y="213"/>
                </a:lnTo>
                <a:lnTo>
                  <a:pt x="53" y="213"/>
                </a:lnTo>
                <a:lnTo>
                  <a:pt x="53" y="240"/>
                </a:lnTo>
                <a:lnTo>
                  <a:pt x="80" y="240"/>
                </a:lnTo>
                <a:lnTo>
                  <a:pt x="80" y="213"/>
                </a:lnTo>
                <a:lnTo>
                  <a:pt x="240" y="213"/>
                </a:lnTo>
                <a:lnTo>
                  <a:pt x="240" y="240"/>
                </a:lnTo>
                <a:lnTo>
                  <a:pt x="267" y="240"/>
                </a:lnTo>
                <a:lnTo>
                  <a:pt x="267" y="213"/>
                </a:lnTo>
                <a:lnTo>
                  <a:pt x="293" y="213"/>
                </a:lnTo>
                <a:lnTo>
                  <a:pt x="293" y="240"/>
                </a:lnTo>
                <a:lnTo>
                  <a:pt x="320" y="240"/>
                </a:lnTo>
                <a:lnTo>
                  <a:pt x="320" y="0"/>
                </a:lnTo>
                <a:lnTo>
                  <a:pt x="29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grpSp>
        <p:nvGrpSpPr>
          <p:cNvPr id="237" name="Group 168">
            <a:extLst>
              <a:ext uri="{FF2B5EF4-FFF2-40B4-BE49-F238E27FC236}">
                <a16:creationId xmlns:a16="http://schemas.microsoft.com/office/drawing/2014/main" id="{140C9BD7-786F-4D7B-B3CB-7BB145E2114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65363" y="4133858"/>
            <a:ext cx="177800" cy="261938"/>
            <a:chOff x="1427" y="2604"/>
            <a:chExt cx="112" cy="165"/>
          </a:xfrm>
        </p:grpSpPr>
        <p:sp>
          <p:nvSpPr>
            <p:cNvPr id="239" name="Freeform 169">
              <a:extLst>
                <a:ext uri="{FF2B5EF4-FFF2-40B4-BE49-F238E27FC236}">
                  <a16:creationId xmlns:a16="http://schemas.microsoft.com/office/drawing/2014/main" id="{6C80A11C-5670-4F33-92E7-086B1C5D4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6" y="2604"/>
              <a:ext cx="33" cy="33"/>
            </a:xfrm>
            <a:custGeom>
              <a:avLst/>
              <a:gdLst>
                <a:gd name="T0" fmla="*/ 27 w 54"/>
                <a:gd name="T1" fmla="*/ 54 h 54"/>
                <a:gd name="T2" fmla="*/ 27 w 54"/>
                <a:gd name="T3" fmla="*/ 54 h 54"/>
                <a:gd name="T4" fmla="*/ 54 w 54"/>
                <a:gd name="T5" fmla="*/ 27 h 54"/>
                <a:gd name="T6" fmla="*/ 27 w 54"/>
                <a:gd name="T7" fmla="*/ 0 h 54"/>
                <a:gd name="T8" fmla="*/ 0 w 54"/>
                <a:gd name="T9" fmla="*/ 27 h 54"/>
                <a:gd name="T10" fmla="*/ 27 w 54"/>
                <a:gd name="T1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54">
                  <a:moveTo>
                    <a:pt x="27" y="54"/>
                  </a:moveTo>
                  <a:lnTo>
                    <a:pt x="27" y="54"/>
                  </a:lnTo>
                  <a:cubicBezTo>
                    <a:pt x="42" y="54"/>
                    <a:pt x="54" y="42"/>
                    <a:pt x="54" y="27"/>
                  </a:cubicBezTo>
                  <a:cubicBezTo>
                    <a:pt x="54" y="12"/>
                    <a:pt x="42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40" name="Freeform 170">
              <a:extLst>
                <a:ext uri="{FF2B5EF4-FFF2-40B4-BE49-F238E27FC236}">
                  <a16:creationId xmlns:a16="http://schemas.microsoft.com/office/drawing/2014/main" id="{FB6F6016-68CB-4C70-A633-CA856DD2F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2645"/>
              <a:ext cx="112" cy="124"/>
            </a:xfrm>
            <a:custGeom>
              <a:avLst/>
              <a:gdLst>
                <a:gd name="T0" fmla="*/ 181 w 181"/>
                <a:gd name="T1" fmla="*/ 97 h 200"/>
                <a:gd name="T2" fmla="*/ 181 w 181"/>
                <a:gd name="T3" fmla="*/ 97 h 200"/>
                <a:gd name="T4" fmla="*/ 130 w 181"/>
                <a:gd name="T5" fmla="*/ 0 h 200"/>
                <a:gd name="T6" fmla="*/ 130 w 181"/>
                <a:gd name="T7" fmla="*/ 0 h 200"/>
                <a:gd name="T8" fmla="*/ 50 w 181"/>
                <a:gd name="T9" fmla="*/ 0 h 200"/>
                <a:gd name="T10" fmla="*/ 50 w 181"/>
                <a:gd name="T11" fmla="*/ 0 h 200"/>
                <a:gd name="T12" fmla="*/ 0 w 181"/>
                <a:gd name="T13" fmla="*/ 97 h 200"/>
                <a:gd name="T14" fmla="*/ 23 w 181"/>
                <a:gd name="T15" fmla="*/ 109 h 200"/>
                <a:gd name="T16" fmla="*/ 50 w 181"/>
                <a:gd name="T17" fmla="*/ 57 h 200"/>
                <a:gd name="T18" fmla="*/ 50 w 181"/>
                <a:gd name="T19" fmla="*/ 200 h 200"/>
                <a:gd name="T20" fmla="*/ 77 w 181"/>
                <a:gd name="T21" fmla="*/ 200 h 200"/>
                <a:gd name="T22" fmla="*/ 77 w 181"/>
                <a:gd name="T23" fmla="*/ 120 h 200"/>
                <a:gd name="T24" fmla="*/ 104 w 181"/>
                <a:gd name="T25" fmla="*/ 120 h 200"/>
                <a:gd name="T26" fmla="*/ 104 w 181"/>
                <a:gd name="T27" fmla="*/ 200 h 200"/>
                <a:gd name="T28" fmla="*/ 130 w 181"/>
                <a:gd name="T29" fmla="*/ 200 h 200"/>
                <a:gd name="T30" fmla="*/ 130 w 181"/>
                <a:gd name="T31" fmla="*/ 57 h 200"/>
                <a:gd name="T32" fmla="*/ 157 w 181"/>
                <a:gd name="T33" fmla="*/ 109 h 200"/>
                <a:gd name="T34" fmla="*/ 181 w 181"/>
                <a:gd name="T35" fmla="*/ 9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1" h="200">
                  <a:moveTo>
                    <a:pt x="181" y="97"/>
                  </a:moveTo>
                  <a:lnTo>
                    <a:pt x="181" y="97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0" y="97"/>
                  </a:lnTo>
                  <a:lnTo>
                    <a:pt x="23" y="109"/>
                  </a:lnTo>
                  <a:lnTo>
                    <a:pt x="50" y="57"/>
                  </a:lnTo>
                  <a:lnTo>
                    <a:pt x="50" y="200"/>
                  </a:lnTo>
                  <a:lnTo>
                    <a:pt x="77" y="200"/>
                  </a:lnTo>
                  <a:lnTo>
                    <a:pt x="77" y="120"/>
                  </a:lnTo>
                  <a:lnTo>
                    <a:pt x="104" y="120"/>
                  </a:lnTo>
                  <a:lnTo>
                    <a:pt x="104" y="200"/>
                  </a:lnTo>
                  <a:lnTo>
                    <a:pt x="130" y="200"/>
                  </a:lnTo>
                  <a:lnTo>
                    <a:pt x="130" y="57"/>
                  </a:lnTo>
                  <a:lnTo>
                    <a:pt x="157" y="109"/>
                  </a:lnTo>
                  <a:lnTo>
                    <a:pt x="181" y="9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241" name="Group 173">
            <a:extLst>
              <a:ext uri="{FF2B5EF4-FFF2-40B4-BE49-F238E27FC236}">
                <a16:creationId xmlns:a16="http://schemas.microsoft.com/office/drawing/2014/main" id="{572D2C63-5E89-4064-BD52-3EB287FA417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905132" y="4094170"/>
            <a:ext cx="211138" cy="287338"/>
            <a:chOff x="1830" y="2579"/>
            <a:chExt cx="133" cy="181"/>
          </a:xfrm>
        </p:grpSpPr>
        <p:sp>
          <p:nvSpPr>
            <p:cNvPr id="243" name="Freeform 174">
              <a:extLst>
                <a:ext uri="{FF2B5EF4-FFF2-40B4-BE49-F238E27FC236}">
                  <a16:creationId xmlns:a16="http://schemas.microsoft.com/office/drawing/2014/main" id="{87FE88CA-F382-4CED-8A2C-54D1E185CD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0" y="2579"/>
              <a:ext cx="133" cy="181"/>
            </a:xfrm>
            <a:custGeom>
              <a:avLst/>
              <a:gdLst>
                <a:gd name="T0" fmla="*/ 147 w 214"/>
                <a:gd name="T1" fmla="*/ 0 h 293"/>
                <a:gd name="T2" fmla="*/ 147 w 214"/>
                <a:gd name="T3" fmla="*/ 0 h 293"/>
                <a:gd name="T4" fmla="*/ 0 w 214"/>
                <a:gd name="T5" fmla="*/ 0 h 293"/>
                <a:gd name="T6" fmla="*/ 0 w 214"/>
                <a:gd name="T7" fmla="*/ 293 h 293"/>
                <a:gd name="T8" fmla="*/ 214 w 214"/>
                <a:gd name="T9" fmla="*/ 293 h 293"/>
                <a:gd name="T10" fmla="*/ 214 w 214"/>
                <a:gd name="T11" fmla="*/ 67 h 293"/>
                <a:gd name="T12" fmla="*/ 147 w 214"/>
                <a:gd name="T13" fmla="*/ 0 h 293"/>
                <a:gd name="T14" fmla="*/ 136 w 214"/>
                <a:gd name="T15" fmla="*/ 27 h 293"/>
                <a:gd name="T16" fmla="*/ 136 w 214"/>
                <a:gd name="T17" fmla="*/ 27 h 293"/>
                <a:gd name="T18" fmla="*/ 187 w 214"/>
                <a:gd name="T19" fmla="*/ 78 h 293"/>
                <a:gd name="T20" fmla="*/ 187 w 214"/>
                <a:gd name="T21" fmla="*/ 267 h 293"/>
                <a:gd name="T22" fmla="*/ 27 w 214"/>
                <a:gd name="T23" fmla="*/ 267 h 293"/>
                <a:gd name="T24" fmla="*/ 27 w 214"/>
                <a:gd name="T25" fmla="*/ 27 h 293"/>
                <a:gd name="T26" fmla="*/ 136 w 214"/>
                <a:gd name="T27" fmla="*/ 27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4" h="293">
                  <a:moveTo>
                    <a:pt x="147" y="0"/>
                  </a:moveTo>
                  <a:lnTo>
                    <a:pt x="147" y="0"/>
                  </a:lnTo>
                  <a:lnTo>
                    <a:pt x="0" y="0"/>
                  </a:lnTo>
                  <a:lnTo>
                    <a:pt x="0" y="293"/>
                  </a:lnTo>
                  <a:lnTo>
                    <a:pt x="214" y="293"/>
                  </a:lnTo>
                  <a:lnTo>
                    <a:pt x="214" y="67"/>
                  </a:lnTo>
                  <a:lnTo>
                    <a:pt x="147" y="0"/>
                  </a:lnTo>
                  <a:close/>
                  <a:moveTo>
                    <a:pt x="136" y="27"/>
                  </a:moveTo>
                  <a:lnTo>
                    <a:pt x="136" y="27"/>
                  </a:lnTo>
                  <a:lnTo>
                    <a:pt x="187" y="78"/>
                  </a:lnTo>
                  <a:lnTo>
                    <a:pt x="187" y="267"/>
                  </a:lnTo>
                  <a:lnTo>
                    <a:pt x="27" y="267"/>
                  </a:lnTo>
                  <a:lnTo>
                    <a:pt x="27" y="27"/>
                  </a:lnTo>
                  <a:lnTo>
                    <a:pt x="136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44" name="Freeform 175">
              <a:extLst>
                <a:ext uri="{FF2B5EF4-FFF2-40B4-BE49-F238E27FC236}">
                  <a16:creationId xmlns:a16="http://schemas.microsoft.com/office/drawing/2014/main" id="{BD458568-5171-4D75-B892-746F64776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" y="2620"/>
              <a:ext cx="41" cy="17"/>
            </a:xfrm>
            <a:custGeom>
              <a:avLst/>
              <a:gdLst>
                <a:gd name="T0" fmla="*/ 66 w 66"/>
                <a:gd name="T1" fmla="*/ 27 h 27"/>
                <a:gd name="T2" fmla="*/ 66 w 66"/>
                <a:gd name="T3" fmla="*/ 27 h 27"/>
                <a:gd name="T4" fmla="*/ 0 w 66"/>
                <a:gd name="T5" fmla="*/ 27 h 27"/>
                <a:gd name="T6" fmla="*/ 0 w 66"/>
                <a:gd name="T7" fmla="*/ 0 h 27"/>
                <a:gd name="T8" fmla="*/ 66 w 66"/>
                <a:gd name="T9" fmla="*/ 0 h 27"/>
                <a:gd name="T10" fmla="*/ 66 w 66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27">
                  <a:moveTo>
                    <a:pt x="66" y="27"/>
                  </a:moveTo>
                  <a:lnTo>
                    <a:pt x="66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45" name="Freeform 176">
              <a:extLst>
                <a:ext uri="{FF2B5EF4-FFF2-40B4-BE49-F238E27FC236}">
                  <a16:creationId xmlns:a16="http://schemas.microsoft.com/office/drawing/2014/main" id="{ED70EC42-75EA-45C8-A1CE-840159607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" y="2662"/>
              <a:ext cx="65" cy="16"/>
            </a:xfrm>
            <a:custGeom>
              <a:avLst/>
              <a:gdLst>
                <a:gd name="T0" fmla="*/ 106 w 106"/>
                <a:gd name="T1" fmla="*/ 26 h 26"/>
                <a:gd name="T2" fmla="*/ 106 w 106"/>
                <a:gd name="T3" fmla="*/ 26 h 26"/>
                <a:gd name="T4" fmla="*/ 0 w 106"/>
                <a:gd name="T5" fmla="*/ 26 h 26"/>
                <a:gd name="T6" fmla="*/ 0 w 106"/>
                <a:gd name="T7" fmla="*/ 0 h 26"/>
                <a:gd name="T8" fmla="*/ 106 w 106"/>
                <a:gd name="T9" fmla="*/ 0 h 26"/>
                <a:gd name="T10" fmla="*/ 106 w 106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26">
                  <a:moveTo>
                    <a:pt x="106" y="26"/>
                  </a:moveTo>
                  <a:lnTo>
                    <a:pt x="106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46" name="Freeform 177">
              <a:extLst>
                <a:ext uri="{FF2B5EF4-FFF2-40B4-BE49-F238E27FC236}">
                  <a16:creationId xmlns:a16="http://schemas.microsoft.com/office/drawing/2014/main" id="{E733C9E2-F37F-437E-ABB4-E6D2C7F94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" y="2703"/>
              <a:ext cx="65" cy="16"/>
            </a:xfrm>
            <a:custGeom>
              <a:avLst/>
              <a:gdLst>
                <a:gd name="T0" fmla="*/ 106 w 106"/>
                <a:gd name="T1" fmla="*/ 27 h 27"/>
                <a:gd name="T2" fmla="*/ 106 w 106"/>
                <a:gd name="T3" fmla="*/ 27 h 27"/>
                <a:gd name="T4" fmla="*/ 0 w 106"/>
                <a:gd name="T5" fmla="*/ 27 h 27"/>
                <a:gd name="T6" fmla="*/ 0 w 106"/>
                <a:gd name="T7" fmla="*/ 0 h 27"/>
                <a:gd name="T8" fmla="*/ 106 w 106"/>
                <a:gd name="T9" fmla="*/ 0 h 27"/>
                <a:gd name="T10" fmla="*/ 106 w 106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27">
                  <a:moveTo>
                    <a:pt x="106" y="27"/>
                  </a:moveTo>
                  <a:lnTo>
                    <a:pt x="106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249" name="Freeform 181">
            <a:extLst>
              <a:ext uri="{FF2B5EF4-FFF2-40B4-BE49-F238E27FC236}">
                <a16:creationId xmlns:a16="http://schemas.microsoft.com/office/drawing/2014/main" id="{198B58F8-6FD6-4EE7-9039-346E7E0E1B94}"/>
              </a:ext>
            </a:extLst>
          </p:cNvPr>
          <p:cNvSpPr>
            <a:spLocks noEditPoints="1"/>
          </p:cNvSpPr>
          <p:nvPr/>
        </p:nvSpPr>
        <p:spPr bwMode="auto">
          <a:xfrm>
            <a:off x="3563946" y="4094163"/>
            <a:ext cx="211138" cy="288925"/>
          </a:xfrm>
          <a:custGeom>
            <a:avLst/>
            <a:gdLst>
              <a:gd name="T0" fmla="*/ 120 w 214"/>
              <a:gd name="T1" fmla="*/ 94 h 294"/>
              <a:gd name="T2" fmla="*/ 120 w 214"/>
              <a:gd name="T3" fmla="*/ 94 h 294"/>
              <a:gd name="T4" fmla="*/ 40 w 214"/>
              <a:gd name="T5" fmla="*/ 94 h 294"/>
              <a:gd name="T6" fmla="*/ 40 w 214"/>
              <a:gd name="T7" fmla="*/ 67 h 294"/>
              <a:gd name="T8" fmla="*/ 120 w 214"/>
              <a:gd name="T9" fmla="*/ 67 h 294"/>
              <a:gd name="T10" fmla="*/ 120 w 214"/>
              <a:gd name="T11" fmla="*/ 94 h 294"/>
              <a:gd name="T12" fmla="*/ 174 w 214"/>
              <a:gd name="T13" fmla="*/ 160 h 294"/>
              <a:gd name="T14" fmla="*/ 174 w 214"/>
              <a:gd name="T15" fmla="*/ 160 h 294"/>
              <a:gd name="T16" fmla="*/ 40 w 214"/>
              <a:gd name="T17" fmla="*/ 160 h 294"/>
              <a:gd name="T18" fmla="*/ 40 w 214"/>
              <a:gd name="T19" fmla="*/ 134 h 294"/>
              <a:gd name="T20" fmla="*/ 174 w 214"/>
              <a:gd name="T21" fmla="*/ 134 h 294"/>
              <a:gd name="T22" fmla="*/ 174 w 214"/>
              <a:gd name="T23" fmla="*/ 160 h 294"/>
              <a:gd name="T24" fmla="*/ 174 w 214"/>
              <a:gd name="T25" fmla="*/ 227 h 294"/>
              <a:gd name="T26" fmla="*/ 174 w 214"/>
              <a:gd name="T27" fmla="*/ 227 h 294"/>
              <a:gd name="T28" fmla="*/ 40 w 214"/>
              <a:gd name="T29" fmla="*/ 227 h 294"/>
              <a:gd name="T30" fmla="*/ 40 w 214"/>
              <a:gd name="T31" fmla="*/ 200 h 294"/>
              <a:gd name="T32" fmla="*/ 174 w 214"/>
              <a:gd name="T33" fmla="*/ 200 h 294"/>
              <a:gd name="T34" fmla="*/ 174 w 214"/>
              <a:gd name="T35" fmla="*/ 227 h 294"/>
              <a:gd name="T36" fmla="*/ 147 w 214"/>
              <a:gd name="T37" fmla="*/ 0 h 294"/>
              <a:gd name="T38" fmla="*/ 147 w 214"/>
              <a:gd name="T39" fmla="*/ 0 h 294"/>
              <a:gd name="T40" fmla="*/ 0 w 214"/>
              <a:gd name="T41" fmla="*/ 0 h 294"/>
              <a:gd name="T42" fmla="*/ 0 w 214"/>
              <a:gd name="T43" fmla="*/ 294 h 294"/>
              <a:gd name="T44" fmla="*/ 214 w 214"/>
              <a:gd name="T45" fmla="*/ 294 h 294"/>
              <a:gd name="T46" fmla="*/ 214 w 214"/>
              <a:gd name="T47" fmla="*/ 67 h 294"/>
              <a:gd name="T48" fmla="*/ 147 w 214"/>
              <a:gd name="T49" fmla="*/ 0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14" h="294">
                <a:moveTo>
                  <a:pt x="120" y="94"/>
                </a:moveTo>
                <a:lnTo>
                  <a:pt x="120" y="94"/>
                </a:lnTo>
                <a:lnTo>
                  <a:pt x="40" y="94"/>
                </a:lnTo>
                <a:lnTo>
                  <a:pt x="40" y="67"/>
                </a:lnTo>
                <a:lnTo>
                  <a:pt x="120" y="67"/>
                </a:lnTo>
                <a:lnTo>
                  <a:pt x="120" y="94"/>
                </a:lnTo>
                <a:close/>
                <a:moveTo>
                  <a:pt x="174" y="160"/>
                </a:moveTo>
                <a:lnTo>
                  <a:pt x="174" y="160"/>
                </a:lnTo>
                <a:lnTo>
                  <a:pt x="40" y="160"/>
                </a:lnTo>
                <a:lnTo>
                  <a:pt x="40" y="134"/>
                </a:lnTo>
                <a:lnTo>
                  <a:pt x="174" y="134"/>
                </a:lnTo>
                <a:lnTo>
                  <a:pt x="174" y="160"/>
                </a:lnTo>
                <a:close/>
                <a:moveTo>
                  <a:pt x="174" y="227"/>
                </a:moveTo>
                <a:lnTo>
                  <a:pt x="174" y="227"/>
                </a:lnTo>
                <a:lnTo>
                  <a:pt x="40" y="227"/>
                </a:lnTo>
                <a:lnTo>
                  <a:pt x="40" y="200"/>
                </a:lnTo>
                <a:lnTo>
                  <a:pt x="174" y="200"/>
                </a:lnTo>
                <a:lnTo>
                  <a:pt x="174" y="227"/>
                </a:lnTo>
                <a:close/>
                <a:moveTo>
                  <a:pt x="147" y="0"/>
                </a:moveTo>
                <a:lnTo>
                  <a:pt x="147" y="0"/>
                </a:lnTo>
                <a:lnTo>
                  <a:pt x="0" y="0"/>
                </a:lnTo>
                <a:lnTo>
                  <a:pt x="0" y="294"/>
                </a:lnTo>
                <a:lnTo>
                  <a:pt x="214" y="294"/>
                </a:lnTo>
                <a:lnTo>
                  <a:pt x="214" y="67"/>
                </a:lnTo>
                <a:lnTo>
                  <a:pt x="14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grpSp>
        <p:nvGrpSpPr>
          <p:cNvPr id="250" name="Group 184">
            <a:extLst>
              <a:ext uri="{FF2B5EF4-FFF2-40B4-BE49-F238E27FC236}">
                <a16:creationId xmlns:a16="http://schemas.microsoft.com/office/drawing/2014/main" id="{E44FCC53-A973-484A-A342-F0F07013357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119567" y="4081463"/>
            <a:ext cx="417513" cy="327025"/>
            <a:chOff x="2595" y="2571"/>
            <a:chExt cx="263" cy="206"/>
          </a:xfrm>
        </p:grpSpPr>
        <p:sp>
          <p:nvSpPr>
            <p:cNvPr id="252" name="Freeform 185">
              <a:extLst>
                <a:ext uri="{FF2B5EF4-FFF2-40B4-BE49-F238E27FC236}">
                  <a16:creationId xmlns:a16="http://schemas.microsoft.com/office/drawing/2014/main" id="{51AAEFE6-F743-4048-8A35-87CFD89B8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5" y="2571"/>
              <a:ext cx="164" cy="156"/>
            </a:xfrm>
            <a:custGeom>
              <a:avLst/>
              <a:gdLst>
                <a:gd name="T0" fmla="*/ 0 w 266"/>
                <a:gd name="T1" fmla="*/ 0 h 253"/>
                <a:gd name="T2" fmla="*/ 0 w 266"/>
                <a:gd name="T3" fmla="*/ 0 h 253"/>
                <a:gd name="T4" fmla="*/ 0 w 266"/>
                <a:gd name="T5" fmla="*/ 173 h 253"/>
                <a:gd name="T6" fmla="*/ 53 w 266"/>
                <a:gd name="T7" fmla="*/ 173 h 253"/>
                <a:gd name="T8" fmla="*/ 53 w 266"/>
                <a:gd name="T9" fmla="*/ 253 h 253"/>
                <a:gd name="T10" fmla="*/ 133 w 266"/>
                <a:gd name="T11" fmla="*/ 173 h 253"/>
                <a:gd name="T12" fmla="*/ 266 w 266"/>
                <a:gd name="T13" fmla="*/ 173 h 253"/>
                <a:gd name="T14" fmla="*/ 266 w 266"/>
                <a:gd name="T15" fmla="*/ 0 h 253"/>
                <a:gd name="T16" fmla="*/ 0 w 266"/>
                <a:gd name="T17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6" h="253">
                  <a:moveTo>
                    <a:pt x="0" y="0"/>
                  </a:moveTo>
                  <a:lnTo>
                    <a:pt x="0" y="0"/>
                  </a:lnTo>
                  <a:lnTo>
                    <a:pt x="0" y="173"/>
                  </a:lnTo>
                  <a:lnTo>
                    <a:pt x="53" y="173"/>
                  </a:lnTo>
                  <a:lnTo>
                    <a:pt x="53" y="253"/>
                  </a:lnTo>
                  <a:lnTo>
                    <a:pt x="133" y="173"/>
                  </a:lnTo>
                  <a:lnTo>
                    <a:pt x="266" y="173"/>
                  </a:lnTo>
                  <a:lnTo>
                    <a:pt x="26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53" name="Freeform 186">
              <a:extLst>
                <a:ext uri="{FF2B5EF4-FFF2-40B4-BE49-F238E27FC236}">
                  <a16:creationId xmlns:a16="http://schemas.microsoft.com/office/drawing/2014/main" id="{B492364F-25B9-4767-A321-308AD5DE6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4" y="2620"/>
              <a:ext cx="164" cy="157"/>
            </a:xfrm>
            <a:custGeom>
              <a:avLst/>
              <a:gdLst>
                <a:gd name="T0" fmla="*/ 133 w 266"/>
                <a:gd name="T1" fmla="*/ 0 h 253"/>
                <a:gd name="T2" fmla="*/ 133 w 266"/>
                <a:gd name="T3" fmla="*/ 0 h 253"/>
                <a:gd name="T4" fmla="*/ 133 w 266"/>
                <a:gd name="T5" fmla="*/ 120 h 253"/>
                <a:gd name="T6" fmla="*/ 0 w 266"/>
                <a:gd name="T7" fmla="*/ 120 h 253"/>
                <a:gd name="T8" fmla="*/ 0 w 266"/>
                <a:gd name="T9" fmla="*/ 173 h 253"/>
                <a:gd name="T10" fmla="*/ 133 w 266"/>
                <a:gd name="T11" fmla="*/ 173 h 253"/>
                <a:gd name="T12" fmla="*/ 213 w 266"/>
                <a:gd name="T13" fmla="*/ 253 h 253"/>
                <a:gd name="T14" fmla="*/ 213 w 266"/>
                <a:gd name="T15" fmla="*/ 173 h 253"/>
                <a:gd name="T16" fmla="*/ 266 w 266"/>
                <a:gd name="T17" fmla="*/ 173 h 253"/>
                <a:gd name="T18" fmla="*/ 266 w 266"/>
                <a:gd name="T19" fmla="*/ 0 h 253"/>
                <a:gd name="T20" fmla="*/ 133 w 266"/>
                <a:gd name="T2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253">
                  <a:moveTo>
                    <a:pt x="133" y="0"/>
                  </a:moveTo>
                  <a:lnTo>
                    <a:pt x="133" y="0"/>
                  </a:lnTo>
                  <a:lnTo>
                    <a:pt x="133" y="120"/>
                  </a:lnTo>
                  <a:lnTo>
                    <a:pt x="0" y="120"/>
                  </a:lnTo>
                  <a:lnTo>
                    <a:pt x="0" y="173"/>
                  </a:lnTo>
                  <a:lnTo>
                    <a:pt x="133" y="173"/>
                  </a:lnTo>
                  <a:lnTo>
                    <a:pt x="213" y="253"/>
                  </a:lnTo>
                  <a:lnTo>
                    <a:pt x="213" y="173"/>
                  </a:lnTo>
                  <a:lnTo>
                    <a:pt x="266" y="173"/>
                  </a:lnTo>
                  <a:lnTo>
                    <a:pt x="266" y="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256" name="Freeform 190">
            <a:extLst>
              <a:ext uri="{FF2B5EF4-FFF2-40B4-BE49-F238E27FC236}">
                <a16:creationId xmlns:a16="http://schemas.microsoft.com/office/drawing/2014/main" id="{5BFFCC33-A463-4795-B7CE-54720D8A1F89}"/>
              </a:ext>
            </a:extLst>
          </p:cNvPr>
          <p:cNvSpPr>
            <a:spLocks noEditPoints="1"/>
          </p:cNvSpPr>
          <p:nvPr/>
        </p:nvSpPr>
        <p:spPr bwMode="auto">
          <a:xfrm>
            <a:off x="4818063" y="4133851"/>
            <a:ext cx="339725" cy="222250"/>
          </a:xfrm>
          <a:custGeom>
            <a:avLst/>
            <a:gdLst>
              <a:gd name="T0" fmla="*/ 273 w 346"/>
              <a:gd name="T1" fmla="*/ 200 h 227"/>
              <a:gd name="T2" fmla="*/ 273 w 346"/>
              <a:gd name="T3" fmla="*/ 200 h 227"/>
              <a:gd name="T4" fmla="*/ 226 w 346"/>
              <a:gd name="T5" fmla="*/ 154 h 227"/>
              <a:gd name="T6" fmla="*/ 246 w 346"/>
              <a:gd name="T7" fmla="*/ 115 h 227"/>
              <a:gd name="T8" fmla="*/ 261 w 346"/>
              <a:gd name="T9" fmla="*/ 158 h 227"/>
              <a:gd name="T10" fmla="*/ 286 w 346"/>
              <a:gd name="T11" fmla="*/ 149 h 227"/>
              <a:gd name="T12" fmla="*/ 272 w 346"/>
              <a:gd name="T13" fmla="*/ 107 h 227"/>
              <a:gd name="T14" fmla="*/ 273 w 346"/>
              <a:gd name="T15" fmla="*/ 107 h 227"/>
              <a:gd name="T16" fmla="*/ 320 w 346"/>
              <a:gd name="T17" fmla="*/ 154 h 227"/>
              <a:gd name="T18" fmla="*/ 273 w 346"/>
              <a:gd name="T19" fmla="*/ 200 h 227"/>
              <a:gd name="T20" fmla="*/ 120 w 346"/>
              <a:gd name="T21" fmla="*/ 154 h 227"/>
              <a:gd name="T22" fmla="*/ 120 w 346"/>
              <a:gd name="T23" fmla="*/ 154 h 227"/>
              <a:gd name="T24" fmla="*/ 73 w 346"/>
              <a:gd name="T25" fmla="*/ 200 h 227"/>
              <a:gd name="T26" fmla="*/ 26 w 346"/>
              <a:gd name="T27" fmla="*/ 154 h 227"/>
              <a:gd name="T28" fmla="*/ 73 w 346"/>
              <a:gd name="T29" fmla="*/ 107 h 227"/>
              <a:gd name="T30" fmla="*/ 75 w 346"/>
              <a:gd name="T31" fmla="*/ 107 h 227"/>
              <a:gd name="T32" fmla="*/ 61 w 346"/>
              <a:gd name="T33" fmla="*/ 149 h 227"/>
              <a:gd name="T34" fmla="*/ 86 w 346"/>
              <a:gd name="T35" fmla="*/ 158 h 227"/>
              <a:gd name="T36" fmla="*/ 100 w 346"/>
              <a:gd name="T37" fmla="*/ 115 h 227"/>
              <a:gd name="T38" fmla="*/ 120 w 346"/>
              <a:gd name="T39" fmla="*/ 154 h 227"/>
              <a:gd name="T40" fmla="*/ 273 w 346"/>
              <a:gd name="T41" fmla="*/ 80 h 227"/>
              <a:gd name="T42" fmla="*/ 273 w 346"/>
              <a:gd name="T43" fmla="*/ 80 h 227"/>
              <a:gd name="T44" fmla="*/ 263 w 346"/>
              <a:gd name="T45" fmla="*/ 81 h 227"/>
              <a:gd name="T46" fmla="*/ 236 w 346"/>
              <a:gd name="T47" fmla="*/ 0 h 227"/>
              <a:gd name="T48" fmla="*/ 186 w 346"/>
              <a:gd name="T49" fmla="*/ 0 h 227"/>
              <a:gd name="T50" fmla="*/ 186 w 346"/>
              <a:gd name="T51" fmla="*/ 27 h 227"/>
              <a:gd name="T52" fmla="*/ 217 w 346"/>
              <a:gd name="T53" fmla="*/ 27 h 227"/>
              <a:gd name="T54" fmla="*/ 224 w 346"/>
              <a:gd name="T55" fmla="*/ 47 h 227"/>
              <a:gd name="T56" fmla="*/ 133 w 346"/>
              <a:gd name="T57" fmla="*/ 47 h 227"/>
              <a:gd name="T58" fmla="*/ 133 w 346"/>
              <a:gd name="T59" fmla="*/ 20 h 227"/>
              <a:gd name="T60" fmla="*/ 80 w 346"/>
              <a:gd name="T61" fmla="*/ 20 h 227"/>
              <a:gd name="T62" fmla="*/ 80 w 346"/>
              <a:gd name="T63" fmla="*/ 47 h 227"/>
              <a:gd name="T64" fmla="*/ 95 w 346"/>
              <a:gd name="T65" fmla="*/ 47 h 227"/>
              <a:gd name="T66" fmla="*/ 83 w 346"/>
              <a:gd name="T67" fmla="*/ 81 h 227"/>
              <a:gd name="T68" fmla="*/ 73 w 346"/>
              <a:gd name="T69" fmla="*/ 80 h 227"/>
              <a:gd name="T70" fmla="*/ 0 w 346"/>
              <a:gd name="T71" fmla="*/ 154 h 227"/>
              <a:gd name="T72" fmla="*/ 73 w 346"/>
              <a:gd name="T73" fmla="*/ 227 h 227"/>
              <a:gd name="T74" fmla="*/ 146 w 346"/>
              <a:gd name="T75" fmla="*/ 154 h 227"/>
              <a:gd name="T76" fmla="*/ 109 w 346"/>
              <a:gd name="T77" fmla="*/ 89 h 227"/>
              <a:gd name="T78" fmla="*/ 114 w 346"/>
              <a:gd name="T79" fmla="*/ 74 h 227"/>
              <a:gd name="T80" fmla="*/ 232 w 346"/>
              <a:gd name="T81" fmla="*/ 74 h 227"/>
              <a:gd name="T82" fmla="*/ 238 w 346"/>
              <a:gd name="T83" fmla="*/ 89 h 227"/>
              <a:gd name="T84" fmla="*/ 200 w 346"/>
              <a:gd name="T85" fmla="*/ 154 h 227"/>
              <a:gd name="T86" fmla="*/ 273 w 346"/>
              <a:gd name="T87" fmla="*/ 227 h 227"/>
              <a:gd name="T88" fmla="*/ 346 w 346"/>
              <a:gd name="T89" fmla="*/ 154 h 227"/>
              <a:gd name="T90" fmla="*/ 273 w 346"/>
              <a:gd name="T91" fmla="*/ 80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46" h="227">
                <a:moveTo>
                  <a:pt x="273" y="200"/>
                </a:moveTo>
                <a:lnTo>
                  <a:pt x="273" y="200"/>
                </a:lnTo>
                <a:cubicBezTo>
                  <a:pt x="247" y="200"/>
                  <a:pt x="226" y="179"/>
                  <a:pt x="226" y="154"/>
                </a:cubicBezTo>
                <a:cubicBezTo>
                  <a:pt x="226" y="138"/>
                  <a:pt x="234" y="124"/>
                  <a:pt x="246" y="115"/>
                </a:cubicBezTo>
                <a:lnTo>
                  <a:pt x="261" y="158"/>
                </a:lnTo>
                <a:lnTo>
                  <a:pt x="286" y="149"/>
                </a:lnTo>
                <a:lnTo>
                  <a:pt x="272" y="107"/>
                </a:lnTo>
                <a:cubicBezTo>
                  <a:pt x="272" y="107"/>
                  <a:pt x="273" y="107"/>
                  <a:pt x="273" y="107"/>
                </a:cubicBezTo>
                <a:cubicBezTo>
                  <a:pt x="299" y="107"/>
                  <a:pt x="320" y="128"/>
                  <a:pt x="320" y="154"/>
                </a:cubicBezTo>
                <a:cubicBezTo>
                  <a:pt x="320" y="179"/>
                  <a:pt x="299" y="200"/>
                  <a:pt x="273" y="200"/>
                </a:cubicBezTo>
                <a:close/>
                <a:moveTo>
                  <a:pt x="120" y="154"/>
                </a:moveTo>
                <a:lnTo>
                  <a:pt x="120" y="154"/>
                </a:lnTo>
                <a:cubicBezTo>
                  <a:pt x="120" y="179"/>
                  <a:pt x="99" y="200"/>
                  <a:pt x="73" y="200"/>
                </a:cubicBezTo>
                <a:cubicBezTo>
                  <a:pt x="47" y="200"/>
                  <a:pt x="26" y="179"/>
                  <a:pt x="26" y="154"/>
                </a:cubicBezTo>
                <a:cubicBezTo>
                  <a:pt x="26" y="128"/>
                  <a:pt x="47" y="107"/>
                  <a:pt x="73" y="107"/>
                </a:cubicBezTo>
                <a:cubicBezTo>
                  <a:pt x="74" y="107"/>
                  <a:pt x="74" y="107"/>
                  <a:pt x="75" y="107"/>
                </a:cubicBezTo>
                <a:lnTo>
                  <a:pt x="61" y="149"/>
                </a:lnTo>
                <a:lnTo>
                  <a:pt x="86" y="158"/>
                </a:lnTo>
                <a:lnTo>
                  <a:pt x="100" y="115"/>
                </a:lnTo>
                <a:cubicBezTo>
                  <a:pt x="112" y="124"/>
                  <a:pt x="120" y="138"/>
                  <a:pt x="120" y="154"/>
                </a:cubicBezTo>
                <a:close/>
                <a:moveTo>
                  <a:pt x="273" y="80"/>
                </a:moveTo>
                <a:lnTo>
                  <a:pt x="273" y="80"/>
                </a:lnTo>
                <a:cubicBezTo>
                  <a:pt x="270" y="80"/>
                  <a:pt x="266" y="80"/>
                  <a:pt x="263" y="81"/>
                </a:cubicBezTo>
                <a:lnTo>
                  <a:pt x="236" y="0"/>
                </a:lnTo>
                <a:lnTo>
                  <a:pt x="186" y="0"/>
                </a:lnTo>
                <a:lnTo>
                  <a:pt x="186" y="27"/>
                </a:lnTo>
                <a:lnTo>
                  <a:pt x="217" y="27"/>
                </a:lnTo>
                <a:lnTo>
                  <a:pt x="224" y="47"/>
                </a:lnTo>
                <a:lnTo>
                  <a:pt x="133" y="47"/>
                </a:lnTo>
                <a:lnTo>
                  <a:pt x="133" y="20"/>
                </a:lnTo>
                <a:lnTo>
                  <a:pt x="80" y="20"/>
                </a:lnTo>
                <a:lnTo>
                  <a:pt x="80" y="47"/>
                </a:lnTo>
                <a:lnTo>
                  <a:pt x="95" y="47"/>
                </a:lnTo>
                <a:lnTo>
                  <a:pt x="83" y="81"/>
                </a:lnTo>
                <a:cubicBezTo>
                  <a:pt x="80" y="80"/>
                  <a:pt x="77" y="80"/>
                  <a:pt x="73" y="80"/>
                </a:cubicBezTo>
                <a:cubicBezTo>
                  <a:pt x="33" y="80"/>
                  <a:pt x="0" y="113"/>
                  <a:pt x="0" y="154"/>
                </a:cubicBezTo>
                <a:cubicBezTo>
                  <a:pt x="0" y="194"/>
                  <a:pt x="33" y="227"/>
                  <a:pt x="73" y="227"/>
                </a:cubicBezTo>
                <a:cubicBezTo>
                  <a:pt x="114" y="227"/>
                  <a:pt x="146" y="194"/>
                  <a:pt x="146" y="154"/>
                </a:cubicBezTo>
                <a:cubicBezTo>
                  <a:pt x="146" y="126"/>
                  <a:pt x="131" y="102"/>
                  <a:pt x="109" y="89"/>
                </a:cubicBezTo>
                <a:lnTo>
                  <a:pt x="114" y="74"/>
                </a:lnTo>
                <a:lnTo>
                  <a:pt x="232" y="74"/>
                </a:lnTo>
                <a:lnTo>
                  <a:pt x="238" y="89"/>
                </a:lnTo>
                <a:cubicBezTo>
                  <a:pt x="215" y="102"/>
                  <a:pt x="200" y="126"/>
                  <a:pt x="200" y="154"/>
                </a:cubicBezTo>
                <a:cubicBezTo>
                  <a:pt x="200" y="194"/>
                  <a:pt x="233" y="227"/>
                  <a:pt x="273" y="227"/>
                </a:cubicBezTo>
                <a:cubicBezTo>
                  <a:pt x="314" y="227"/>
                  <a:pt x="346" y="194"/>
                  <a:pt x="346" y="154"/>
                </a:cubicBezTo>
                <a:cubicBezTo>
                  <a:pt x="346" y="113"/>
                  <a:pt x="314" y="80"/>
                  <a:pt x="273" y="8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59" name="Freeform 194">
            <a:extLst>
              <a:ext uri="{FF2B5EF4-FFF2-40B4-BE49-F238E27FC236}">
                <a16:creationId xmlns:a16="http://schemas.microsoft.com/office/drawing/2014/main" id="{CE8ED5E5-C91E-4860-98FF-A25D923549DB}"/>
              </a:ext>
            </a:extLst>
          </p:cNvPr>
          <p:cNvSpPr>
            <a:spLocks noEditPoints="1"/>
          </p:cNvSpPr>
          <p:nvPr/>
        </p:nvSpPr>
        <p:spPr bwMode="auto">
          <a:xfrm>
            <a:off x="5475288" y="4121151"/>
            <a:ext cx="339725" cy="234950"/>
          </a:xfrm>
          <a:custGeom>
            <a:avLst/>
            <a:gdLst>
              <a:gd name="T0" fmla="*/ 53 w 346"/>
              <a:gd name="T1" fmla="*/ 27 h 240"/>
              <a:gd name="T2" fmla="*/ 53 w 346"/>
              <a:gd name="T3" fmla="*/ 27 h 240"/>
              <a:gd name="T4" fmla="*/ 293 w 346"/>
              <a:gd name="T5" fmla="*/ 27 h 240"/>
              <a:gd name="T6" fmla="*/ 293 w 346"/>
              <a:gd name="T7" fmla="*/ 187 h 240"/>
              <a:gd name="T8" fmla="*/ 53 w 346"/>
              <a:gd name="T9" fmla="*/ 187 h 240"/>
              <a:gd name="T10" fmla="*/ 53 w 346"/>
              <a:gd name="T11" fmla="*/ 27 h 240"/>
              <a:gd name="T12" fmla="*/ 320 w 346"/>
              <a:gd name="T13" fmla="*/ 187 h 240"/>
              <a:gd name="T14" fmla="*/ 320 w 346"/>
              <a:gd name="T15" fmla="*/ 187 h 240"/>
              <a:gd name="T16" fmla="*/ 320 w 346"/>
              <a:gd name="T17" fmla="*/ 0 h 240"/>
              <a:gd name="T18" fmla="*/ 26 w 346"/>
              <a:gd name="T19" fmla="*/ 0 h 240"/>
              <a:gd name="T20" fmla="*/ 26 w 346"/>
              <a:gd name="T21" fmla="*/ 187 h 240"/>
              <a:gd name="T22" fmla="*/ 0 w 346"/>
              <a:gd name="T23" fmla="*/ 187 h 240"/>
              <a:gd name="T24" fmla="*/ 0 w 346"/>
              <a:gd name="T25" fmla="*/ 240 h 240"/>
              <a:gd name="T26" fmla="*/ 346 w 346"/>
              <a:gd name="T27" fmla="*/ 240 h 240"/>
              <a:gd name="T28" fmla="*/ 346 w 346"/>
              <a:gd name="T29" fmla="*/ 187 h 240"/>
              <a:gd name="T30" fmla="*/ 320 w 346"/>
              <a:gd name="T31" fmla="*/ 187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46" h="240">
                <a:moveTo>
                  <a:pt x="53" y="27"/>
                </a:moveTo>
                <a:lnTo>
                  <a:pt x="53" y="27"/>
                </a:lnTo>
                <a:lnTo>
                  <a:pt x="293" y="27"/>
                </a:lnTo>
                <a:lnTo>
                  <a:pt x="293" y="187"/>
                </a:lnTo>
                <a:lnTo>
                  <a:pt x="53" y="187"/>
                </a:lnTo>
                <a:lnTo>
                  <a:pt x="53" y="27"/>
                </a:lnTo>
                <a:close/>
                <a:moveTo>
                  <a:pt x="320" y="187"/>
                </a:moveTo>
                <a:lnTo>
                  <a:pt x="320" y="187"/>
                </a:lnTo>
                <a:lnTo>
                  <a:pt x="320" y="0"/>
                </a:lnTo>
                <a:lnTo>
                  <a:pt x="26" y="0"/>
                </a:lnTo>
                <a:lnTo>
                  <a:pt x="26" y="187"/>
                </a:lnTo>
                <a:lnTo>
                  <a:pt x="0" y="187"/>
                </a:lnTo>
                <a:lnTo>
                  <a:pt x="0" y="240"/>
                </a:lnTo>
                <a:lnTo>
                  <a:pt x="346" y="240"/>
                </a:lnTo>
                <a:lnTo>
                  <a:pt x="346" y="187"/>
                </a:lnTo>
                <a:lnTo>
                  <a:pt x="320" y="18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grpSp>
        <p:nvGrpSpPr>
          <p:cNvPr id="260" name="Group 197">
            <a:extLst>
              <a:ext uri="{FF2B5EF4-FFF2-40B4-BE49-F238E27FC236}">
                <a16:creationId xmlns:a16="http://schemas.microsoft.com/office/drawing/2014/main" id="{8F271EFD-CBD1-4F86-9CC2-341156FC6E8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146800" y="4133861"/>
            <a:ext cx="314325" cy="195263"/>
            <a:chOff x="3872" y="2604"/>
            <a:chExt cx="198" cy="123"/>
          </a:xfrm>
        </p:grpSpPr>
        <p:sp>
          <p:nvSpPr>
            <p:cNvPr id="262" name="Freeform 198">
              <a:extLst>
                <a:ext uri="{FF2B5EF4-FFF2-40B4-BE49-F238E27FC236}">
                  <a16:creationId xmlns:a16="http://schemas.microsoft.com/office/drawing/2014/main" id="{AFF166A1-A884-4718-84D6-64F3D9B15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2" y="2695"/>
              <a:ext cx="140" cy="32"/>
            </a:xfrm>
            <a:custGeom>
              <a:avLst/>
              <a:gdLst>
                <a:gd name="T0" fmla="*/ 0 w 227"/>
                <a:gd name="T1" fmla="*/ 53 h 53"/>
                <a:gd name="T2" fmla="*/ 0 w 227"/>
                <a:gd name="T3" fmla="*/ 53 h 53"/>
                <a:gd name="T4" fmla="*/ 227 w 227"/>
                <a:gd name="T5" fmla="*/ 53 h 53"/>
                <a:gd name="T6" fmla="*/ 227 w 227"/>
                <a:gd name="T7" fmla="*/ 0 h 53"/>
                <a:gd name="T8" fmla="*/ 0 w 227"/>
                <a:gd name="T9" fmla="*/ 0 h 53"/>
                <a:gd name="T10" fmla="*/ 0 w 227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7" h="53">
                  <a:moveTo>
                    <a:pt x="0" y="53"/>
                  </a:moveTo>
                  <a:lnTo>
                    <a:pt x="0" y="53"/>
                  </a:lnTo>
                  <a:lnTo>
                    <a:pt x="227" y="53"/>
                  </a:lnTo>
                  <a:lnTo>
                    <a:pt x="227" y="0"/>
                  </a:lnTo>
                  <a:lnTo>
                    <a:pt x="0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63" name="Freeform 199">
              <a:extLst>
                <a:ext uri="{FF2B5EF4-FFF2-40B4-BE49-F238E27FC236}">
                  <a16:creationId xmlns:a16="http://schemas.microsoft.com/office/drawing/2014/main" id="{B79BBAC8-2D33-4616-AAE4-056A1A2A1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3" y="2695"/>
              <a:ext cx="17" cy="32"/>
            </a:xfrm>
            <a:custGeom>
              <a:avLst/>
              <a:gdLst>
                <a:gd name="T0" fmla="*/ 0 w 27"/>
                <a:gd name="T1" fmla="*/ 53 h 53"/>
                <a:gd name="T2" fmla="*/ 0 w 27"/>
                <a:gd name="T3" fmla="*/ 53 h 53"/>
                <a:gd name="T4" fmla="*/ 27 w 27"/>
                <a:gd name="T5" fmla="*/ 53 h 53"/>
                <a:gd name="T6" fmla="*/ 27 w 27"/>
                <a:gd name="T7" fmla="*/ 0 h 53"/>
                <a:gd name="T8" fmla="*/ 0 w 27"/>
                <a:gd name="T9" fmla="*/ 0 h 53"/>
                <a:gd name="T10" fmla="*/ 0 w 27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53">
                  <a:moveTo>
                    <a:pt x="0" y="53"/>
                  </a:moveTo>
                  <a:lnTo>
                    <a:pt x="0" y="53"/>
                  </a:lnTo>
                  <a:lnTo>
                    <a:pt x="27" y="53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64" name="Freeform 200">
              <a:extLst>
                <a:ext uri="{FF2B5EF4-FFF2-40B4-BE49-F238E27FC236}">
                  <a16:creationId xmlns:a16="http://schemas.microsoft.com/office/drawing/2014/main" id="{CAE9A594-77A8-4C26-A4CD-2C634A5F4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" y="2695"/>
              <a:ext cx="16" cy="32"/>
            </a:xfrm>
            <a:custGeom>
              <a:avLst/>
              <a:gdLst>
                <a:gd name="T0" fmla="*/ 0 w 26"/>
                <a:gd name="T1" fmla="*/ 53 h 53"/>
                <a:gd name="T2" fmla="*/ 0 w 26"/>
                <a:gd name="T3" fmla="*/ 53 h 53"/>
                <a:gd name="T4" fmla="*/ 26 w 26"/>
                <a:gd name="T5" fmla="*/ 53 h 53"/>
                <a:gd name="T6" fmla="*/ 26 w 26"/>
                <a:gd name="T7" fmla="*/ 0 h 53"/>
                <a:gd name="T8" fmla="*/ 0 w 26"/>
                <a:gd name="T9" fmla="*/ 0 h 53"/>
                <a:gd name="T10" fmla="*/ 0 w 26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53">
                  <a:moveTo>
                    <a:pt x="0" y="53"/>
                  </a:moveTo>
                  <a:lnTo>
                    <a:pt x="0" y="53"/>
                  </a:lnTo>
                  <a:lnTo>
                    <a:pt x="26" y="53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65" name="Freeform 201">
              <a:extLst>
                <a:ext uri="{FF2B5EF4-FFF2-40B4-BE49-F238E27FC236}">
                  <a16:creationId xmlns:a16="http://schemas.microsoft.com/office/drawing/2014/main" id="{8DD98F68-63E3-43CC-97D5-DC208B56E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8" y="2604"/>
              <a:ext cx="52" cy="78"/>
            </a:xfrm>
            <a:custGeom>
              <a:avLst/>
              <a:gdLst>
                <a:gd name="T0" fmla="*/ 72 w 84"/>
                <a:gd name="T1" fmla="*/ 66 h 127"/>
                <a:gd name="T2" fmla="*/ 72 w 84"/>
                <a:gd name="T3" fmla="*/ 66 h 127"/>
                <a:gd name="T4" fmla="*/ 37 w 84"/>
                <a:gd name="T5" fmla="*/ 32 h 127"/>
                <a:gd name="T6" fmla="*/ 29 w 84"/>
                <a:gd name="T7" fmla="*/ 24 h 127"/>
                <a:gd name="T8" fmla="*/ 26 w 84"/>
                <a:gd name="T9" fmla="*/ 13 h 127"/>
                <a:gd name="T10" fmla="*/ 26 w 84"/>
                <a:gd name="T11" fmla="*/ 0 h 127"/>
                <a:gd name="T12" fmla="*/ 0 w 84"/>
                <a:gd name="T13" fmla="*/ 0 h 127"/>
                <a:gd name="T14" fmla="*/ 0 w 84"/>
                <a:gd name="T15" fmla="*/ 13 h 127"/>
                <a:gd name="T16" fmla="*/ 6 w 84"/>
                <a:gd name="T17" fmla="*/ 37 h 127"/>
                <a:gd name="T18" fmla="*/ 24 w 84"/>
                <a:gd name="T19" fmla="*/ 55 h 127"/>
                <a:gd name="T20" fmla="*/ 48 w 84"/>
                <a:gd name="T21" fmla="*/ 80 h 127"/>
                <a:gd name="T22" fmla="*/ 57 w 84"/>
                <a:gd name="T23" fmla="*/ 113 h 127"/>
                <a:gd name="T24" fmla="*/ 57 w 84"/>
                <a:gd name="T25" fmla="*/ 127 h 127"/>
                <a:gd name="T26" fmla="*/ 84 w 84"/>
                <a:gd name="T27" fmla="*/ 127 h 127"/>
                <a:gd name="T28" fmla="*/ 84 w 84"/>
                <a:gd name="T29" fmla="*/ 113 h 127"/>
                <a:gd name="T30" fmla="*/ 72 w 84"/>
                <a:gd name="T31" fmla="*/ 6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" h="127">
                  <a:moveTo>
                    <a:pt x="72" y="66"/>
                  </a:moveTo>
                  <a:lnTo>
                    <a:pt x="72" y="66"/>
                  </a:lnTo>
                  <a:cubicBezTo>
                    <a:pt x="63" y="52"/>
                    <a:pt x="51" y="40"/>
                    <a:pt x="37" y="32"/>
                  </a:cubicBezTo>
                  <a:cubicBezTo>
                    <a:pt x="34" y="30"/>
                    <a:pt x="31" y="27"/>
                    <a:pt x="29" y="24"/>
                  </a:cubicBezTo>
                  <a:cubicBezTo>
                    <a:pt x="27" y="21"/>
                    <a:pt x="26" y="17"/>
                    <a:pt x="26" y="13"/>
                  </a:cubicBezTo>
                  <a:lnTo>
                    <a:pt x="26" y="0"/>
                  </a:lnTo>
                  <a:lnTo>
                    <a:pt x="0" y="0"/>
                  </a:lnTo>
                  <a:lnTo>
                    <a:pt x="0" y="13"/>
                  </a:lnTo>
                  <a:cubicBezTo>
                    <a:pt x="0" y="22"/>
                    <a:pt x="2" y="30"/>
                    <a:pt x="6" y="37"/>
                  </a:cubicBezTo>
                  <a:cubicBezTo>
                    <a:pt x="10" y="45"/>
                    <a:pt x="16" y="51"/>
                    <a:pt x="24" y="55"/>
                  </a:cubicBezTo>
                  <a:cubicBezTo>
                    <a:pt x="34" y="61"/>
                    <a:pt x="42" y="69"/>
                    <a:pt x="48" y="80"/>
                  </a:cubicBezTo>
                  <a:cubicBezTo>
                    <a:pt x="54" y="90"/>
                    <a:pt x="57" y="102"/>
                    <a:pt x="57" y="113"/>
                  </a:cubicBezTo>
                  <a:lnTo>
                    <a:pt x="57" y="127"/>
                  </a:lnTo>
                  <a:lnTo>
                    <a:pt x="84" y="127"/>
                  </a:lnTo>
                  <a:lnTo>
                    <a:pt x="84" y="113"/>
                  </a:lnTo>
                  <a:cubicBezTo>
                    <a:pt x="84" y="97"/>
                    <a:pt x="80" y="81"/>
                    <a:pt x="72" y="6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66" name="Freeform 202">
              <a:extLst>
                <a:ext uri="{FF2B5EF4-FFF2-40B4-BE49-F238E27FC236}">
                  <a16:creationId xmlns:a16="http://schemas.microsoft.com/office/drawing/2014/main" id="{B9CFEFBC-CEB2-4186-88C8-5C9D12A52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9" y="2604"/>
              <a:ext cx="51" cy="78"/>
            </a:xfrm>
            <a:custGeom>
              <a:avLst/>
              <a:gdLst>
                <a:gd name="T0" fmla="*/ 61 w 84"/>
                <a:gd name="T1" fmla="*/ 72 h 127"/>
                <a:gd name="T2" fmla="*/ 61 w 84"/>
                <a:gd name="T3" fmla="*/ 72 h 127"/>
                <a:gd name="T4" fmla="*/ 36 w 84"/>
                <a:gd name="T5" fmla="*/ 47 h 127"/>
                <a:gd name="T6" fmla="*/ 27 w 84"/>
                <a:gd name="T7" fmla="*/ 13 h 127"/>
                <a:gd name="T8" fmla="*/ 27 w 84"/>
                <a:gd name="T9" fmla="*/ 0 h 127"/>
                <a:gd name="T10" fmla="*/ 0 w 84"/>
                <a:gd name="T11" fmla="*/ 0 h 127"/>
                <a:gd name="T12" fmla="*/ 0 w 84"/>
                <a:gd name="T13" fmla="*/ 13 h 127"/>
                <a:gd name="T14" fmla="*/ 13 w 84"/>
                <a:gd name="T15" fmla="*/ 61 h 127"/>
                <a:gd name="T16" fmla="*/ 47 w 84"/>
                <a:gd name="T17" fmla="*/ 95 h 127"/>
                <a:gd name="T18" fmla="*/ 55 w 84"/>
                <a:gd name="T19" fmla="*/ 103 h 127"/>
                <a:gd name="T20" fmla="*/ 58 w 84"/>
                <a:gd name="T21" fmla="*/ 113 h 127"/>
                <a:gd name="T22" fmla="*/ 58 w 84"/>
                <a:gd name="T23" fmla="*/ 127 h 127"/>
                <a:gd name="T24" fmla="*/ 84 w 84"/>
                <a:gd name="T25" fmla="*/ 127 h 127"/>
                <a:gd name="T26" fmla="*/ 84 w 84"/>
                <a:gd name="T27" fmla="*/ 113 h 127"/>
                <a:gd name="T28" fmla="*/ 78 w 84"/>
                <a:gd name="T29" fmla="*/ 90 h 127"/>
                <a:gd name="T30" fmla="*/ 61 w 84"/>
                <a:gd name="T31" fmla="*/ 7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" h="127">
                  <a:moveTo>
                    <a:pt x="61" y="72"/>
                  </a:moveTo>
                  <a:lnTo>
                    <a:pt x="61" y="72"/>
                  </a:lnTo>
                  <a:cubicBezTo>
                    <a:pt x="50" y="66"/>
                    <a:pt x="42" y="58"/>
                    <a:pt x="36" y="47"/>
                  </a:cubicBezTo>
                  <a:cubicBezTo>
                    <a:pt x="30" y="37"/>
                    <a:pt x="27" y="25"/>
                    <a:pt x="27" y="13"/>
                  </a:cubicBezTo>
                  <a:lnTo>
                    <a:pt x="27" y="0"/>
                  </a:lnTo>
                  <a:lnTo>
                    <a:pt x="0" y="0"/>
                  </a:lnTo>
                  <a:lnTo>
                    <a:pt x="0" y="13"/>
                  </a:lnTo>
                  <a:cubicBezTo>
                    <a:pt x="0" y="30"/>
                    <a:pt x="4" y="46"/>
                    <a:pt x="13" y="61"/>
                  </a:cubicBezTo>
                  <a:cubicBezTo>
                    <a:pt x="21" y="75"/>
                    <a:pt x="33" y="87"/>
                    <a:pt x="47" y="95"/>
                  </a:cubicBezTo>
                  <a:cubicBezTo>
                    <a:pt x="50" y="97"/>
                    <a:pt x="53" y="100"/>
                    <a:pt x="55" y="103"/>
                  </a:cubicBezTo>
                  <a:cubicBezTo>
                    <a:pt x="57" y="106"/>
                    <a:pt x="58" y="110"/>
                    <a:pt x="58" y="113"/>
                  </a:cubicBezTo>
                  <a:lnTo>
                    <a:pt x="58" y="127"/>
                  </a:lnTo>
                  <a:lnTo>
                    <a:pt x="84" y="127"/>
                  </a:lnTo>
                  <a:lnTo>
                    <a:pt x="84" y="113"/>
                  </a:lnTo>
                  <a:cubicBezTo>
                    <a:pt x="84" y="105"/>
                    <a:pt x="82" y="97"/>
                    <a:pt x="78" y="90"/>
                  </a:cubicBezTo>
                  <a:cubicBezTo>
                    <a:pt x="74" y="82"/>
                    <a:pt x="68" y="76"/>
                    <a:pt x="61" y="7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269" name="Freeform 206">
            <a:extLst>
              <a:ext uri="{FF2B5EF4-FFF2-40B4-BE49-F238E27FC236}">
                <a16:creationId xmlns:a16="http://schemas.microsoft.com/office/drawing/2014/main" id="{D1773C38-26EE-4967-8615-5A7F450F77A6}"/>
              </a:ext>
            </a:extLst>
          </p:cNvPr>
          <p:cNvSpPr>
            <a:spLocks/>
          </p:cNvSpPr>
          <p:nvPr/>
        </p:nvSpPr>
        <p:spPr bwMode="auto">
          <a:xfrm>
            <a:off x="6805613" y="4094171"/>
            <a:ext cx="314325" cy="261938"/>
          </a:xfrm>
          <a:custGeom>
            <a:avLst/>
            <a:gdLst>
              <a:gd name="T0" fmla="*/ 0 w 320"/>
              <a:gd name="T1" fmla="*/ 267 h 267"/>
              <a:gd name="T2" fmla="*/ 0 w 320"/>
              <a:gd name="T3" fmla="*/ 267 h 267"/>
              <a:gd name="T4" fmla="*/ 0 w 320"/>
              <a:gd name="T5" fmla="*/ 134 h 267"/>
              <a:gd name="T6" fmla="*/ 133 w 320"/>
              <a:gd name="T7" fmla="*/ 134 h 267"/>
              <a:gd name="T8" fmla="*/ 133 w 320"/>
              <a:gd name="T9" fmla="*/ 214 h 267"/>
              <a:gd name="T10" fmla="*/ 160 w 320"/>
              <a:gd name="T11" fmla="*/ 214 h 267"/>
              <a:gd name="T12" fmla="*/ 160 w 320"/>
              <a:gd name="T13" fmla="*/ 80 h 267"/>
              <a:gd name="T14" fmla="*/ 187 w 320"/>
              <a:gd name="T15" fmla="*/ 0 h 267"/>
              <a:gd name="T16" fmla="*/ 213 w 320"/>
              <a:gd name="T17" fmla="*/ 80 h 267"/>
              <a:gd name="T18" fmla="*/ 213 w 320"/>
              <a:gd name="T19" fmla="*/ 160 h 267"/>
              <a:gd name="T20" fmla="*/ 240 w 320"/>
              <a:gd name="T21" fmla="*/ 160 h 267"/>
              <a:gd name="T22" fmla="*/ 280 w 320"/>
              <a:gd name="T23" fmla="*/ 120 h 267"/>
              <a:gd name="T24" fmla="*/ 320 w 320"/>
              <a:gd name="T25" fmla="*/ 160 h 267"/>
              <a:gd name="T26" fmla="*/ 320 w 320"/>
              <a:gd name="T27" fmla="*/ 267 h 267"/>
              <a:gd name="T28" fmla="*/ 0 w 320"/>
              <a:gd name="T29" fmla="*/ 267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20" h="267">
                <a:moveTo>
                  <a:pt x="0" y="267"/>
                </a:moveTo>
                <a:lnTo>
                  <a:pt x="0" y="267"/>
                </a:lnTo>
                <a:lnTo>
                  <a:pt x="0" y="134"/>
                </a:lnTo>
                <a:lnTo>
                  <a:pt x="133" y="134"/>
                </a:lnTo>
                <a:lnTo>
                  <a:pt x="133" y="214"/>
                </a:lnTo>
                <a:lnTo>
                  <a:pt x="160" y="214"/>
                </a:lnTo>
                <a:lnTo>
                  <a:pt x="160" y="80"/>
                </a:lnTo>
                <a:lnTo>
                  <a:pt x="187" y="0"/>
                </a:lnTo>
                <a:lnTo>
                  <a:pt x="213" y="80"/>
                </a:lnTo>
                <a:lnTo>
                  <a:pt x="213" y="160"/>
                </a:lnTo>
                <a:lnTo>
                  <a:pt x="240" y="160"/>
                </a:lnTo>
                <a:lnTo>
                  <a:pt x="280" y="120"/>
                </a:lnTo>
                <a:lnTo>
                  <a:pt x="320" y="160"/>
                </a:lnTo>
                <a:lnTo>
                  <a:pt x="320" y="267"/>
                </a:lnTo>
                <a:lnTo>
                  <a:pt x="0" y="2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grpSp>
        <p:nvGrpSpPr>
          <p:cNvPr id="270" name="Group 209">
            <a:extLst>
              <a:ext uri="{FF2B5EF4-FFF2-40B4-BE49-F238E27FC236}">
                <a16:creationId xmlns:a16="http://schemas.microsoft.com/office/drawing/2014/main" id="{3B7782AF-D788-4134-B1BC-9E0AEC05ED9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464425" y="4133851"/>
            <a:ext cx="314325" cy="209550"/>
            <a:chOff x="4702" y="2604"/>
            <a:chExt cx="198" cy="132"/>
          </a:xfrm>
        </p:grpSpPr>
        <p:sp>
          <p:nvSpPr>
            <p:cNvPr id="272" name="Freeform 210">
              <a:extLst>
                <a:ext uri="{FF2B5EF4-FFF2-40B4-BE49-F238E27FC236}">
                  <a16:creationId xmlns:a16="http://schemas.microsoft.com/office/drawing/2014/main" id="{0A4AF919-6C53-4550-A700-2A6E5F22A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2" y="2604"/>
              <a:ext cx="198" cy="66"/>
            </a:xfrm>
            <a:custGeom>
              <a:avLst/>
              <a:gdLst>
                <a:gd name="T0" fmla="*/ 320 w 320"/>
                <a:gd name="T1" fmla="*/ 0 h 107"/>
                <a:gd name="T2" fmla="*/ 320 w 320"/>
                <a:gd name="T3" fmla="*/ 0 h 107"/>
                <a:gd name="T4" fmla="*/ 0 w 320"/>
                <a:gd name="T5" fmla="*/ 0 h 107"/>
                <a:gd name="T6" fmla="*/ 160 w 320"/>
                <a:gd name="T7" fmla="*/ 107 h 107"/>
                <a:gd name="T8" fmla="*/ 320 w 320"/>
                <a:gd name="T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107">
                  <a:moveTo>
                    <a:pt x="320" y="0"/>
                  </a:moveTo>
                  <a:lnTo>
                    <a:pt x="320" y="0"/>
                  </a:lnTo>
                  <a:lnTo>
                    <a:pt x="0" y="0"/>
                  </a:lnTo>
                  <a:lnTo>
                    <a:pt x="160" y="107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73" name="Freeform 211">
              <a:extLst>
                <a:ext uri="{FF2B5EF4-FFF2-40B4-BE49-F238E27FC236}">
                  <a16:creationId xmlns:a16="http://schemas.microsoft.com/office/drawing/2014/main" id="{8AC10FEB-22E4-47C6-9D71-3285DEAA5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2" y="2623"/>
              <a:ext cx="198" cy="113"/>
            </a:xfrm>
            <a:custGeom>
              <a:avLst/>
              <a:gdLst>
                <a:gd name="T0" fmla="*/ 160 w 320"/>
                <a:gd name="T1" fmla="*/ 107 h 182"/>
                <a:gd name="T2" fmla="*/ 160 w 320"/>
                <a:gd name="T3" fmla="*/ 107 h 182"/>
                <a:gd name="T4" fmla="*/ 0 w 320"/>
                <a:gd name="T5" fmla="*/ 0 h 182"/>
                <a:gd name="T6" fmla="*/ 0 w 320"/>
                <a:gd name="T7" fmla="*/ 182 h 182"/>
                <a:gd name="T8" fmla="*/ 320 w 320"/>
                <a:gd name="T9" fmla="*/ 182 h 182"/>
                <a:gd name="T10" fmla="*/ 320 w 320"/>
                <a:gd name="T11" fmla="*/ 0 h 182"/>
                <a:gd name="T12" fmla="*/ 160 w 320"/>
                <a:gd name="T13" fmla="*/ 10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" h="182">
                  <a:moveTo>
                    <a:pt x="160" y="107"/>
                  </a:moveTo>
                  <a:lnTo>
                    <a:pt x="160" y="107"/>
                  </a:lnTo>
                  <a:lnTo>
                    <a:pt x="0" y="0"/>
                  </a:lnTo>
                  <a:lnTo>
                    <a:pt x="0" y="182"/>
                  </a:lnTo>
                  <a:lnTo>
                    <a:pt x="320" y="182"/>
                  </a:lnTo>
                  <a:lnTo>
                    <a:pt x="320" y="0"/>
                  </a:lnTo>
                  <a:lnTo>
                    <a:pt x="160" y="10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274" name="Group 214">
            <a:extLst>
              <a:ext uri="{FF2B5EF4-FFF2-40B4-BE49-F238E27FC236}">
                <a16:creationId xmlns:a16="http://schemas.microsoft.com/office/drawing/2014/main" id="{BE1919A8-D2B1-44F0-838A-B47DDD65449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69303" y="4100521"/>
            <a:ext cx="268288" cy="268288"/>
            <a:chOff x="5209" y="2583"/>
            <a:chExt cx="169" cy="169"/>
          </a:xfrm>
        </p:grpSpPr>
        <p:sp>
          <p:nvSpPr>
            <p:cNvPr id="276" name="Freeform 215">
              <a:extLst>
                <a:ext uri="{FF2B5EF4-FFF2-40B4-BE49-F238E27FC236}">
                  <a16:creationId xmlns:a16="http://schemas.microsoft.com/office/drawing/2014/main" id="{BBA107CF-0CA2-4993-A4F6-DAF5F5572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9" y="2583"/>
              <a:ext cx="151" cy="151"/>
            </a:xfrm>
            <a:custGeom>
              <a:avLst/>
              <a:gdLst>
                <a:gd name="T0" fmla="*/ 244 w 244"/>
                <a:gd name="T1" fmla="*/ 196 h 244"/>
                <a:gd name="T2" fmla="*/ 244 w 244"/>
                <a:gd name="T3" fmla="*/ 196 h 244"/>
                <a:gd name="T4" fmla="*/ 197 w 244"/>
                <a:gd name="T5" fmla="*/ 244 h 244"/>
                <a:gd name="T6" fmla="*/ 9 w 244"/>
                <a:gd name="T7" fmla="*/ 56 h 244"/>
                <a:gd name="T8" fmla="*/ 9 w 244"/>
                <a:gd name="T9" fmla="*/ 24 h 244"/>
                <a:gd name="T10" fmla="*/ 24 w 244"/>
                <a:gd name="T11" fmla="*/ 9 h 244"/>
                <a:gd name="T12" fmla="*/ 56 w 244"/>
                <a:gd name="T13" fmla="*/ 9 h 244"/>
                <a:gd name="T14" fmla="*/ 244 w 244"/>
                <a:gd name="T15" fmla="*/ 19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4" h="244">
                  <a:moveTo>
                    <a:pt x="244" y="196"/>
                  </a:moveTo>
                  <a:lnTo>
                    <a:pt x="244" y="196"/>
                  </a:lnTo>
                  <a:lnTo>
                    <a:pt x="197" y="244"/>
                  </a:lnTo>
                  <a:lnTo>
                    <a:pt x="9" y="56"/>
                  </a:lnTo>
                  <a:cubicBezTo>
                    <a:pt x="0" y="47"/>
                    <a:pt x="0" y="33"/>
                    <a:pt x="9" y="24"/>
                  </a:cubicBezTo>
                  <a:lnTo>
                    <a:pt x="24" y="9"/>
                  </a:lnTo>
                  <a:cubicBezTo>
                    <a:pt x="33" y="0"/>
                    <a:pt x="47" y="0"/>
                    <a:pt x="56" y="9"/>
                  </a:cubicBezTo>
                  <a:lnTo>
                    <a:pt x="244" y="19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77" name="Freeform 216">
              <a:extLst>
                <a:ext uri="{FF2B5EF4-FFF2-40B4-BE49-F238E27FC236}">
                  <a16:creationId xmlns:a16="http://schemas.microsoft.com/office/drawing/2014/main" id="{DF43DE24-59FD-43EB-9F8C-2B086C8A8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9" y="2714"/>
              <a:ext cx="39" cy="38"/>
            </a:xfrm>
            <a:custGeom>
              <a:avLst/>
              <a:gdLst>
                <a:gd name="T0" fmla="*/ 62 w 62"/>
                <a:gd name="T1" fmla="*/ 62 h 62"/>
                <a:gd name="T2" fmla="*/ 62 w 62"/>
                <a:gd name="T3" fmla="*/ 62 h 62"/>
                <a:gd name="T4" fmla="*/ 47 w 62"/>
                <a:gd name="T5" fmla="*/ 0 h 62"/>
                <a:gd name="T6" fmla="*/ 0 w 62"/>
                <a:gd name="T7" fmla="*/ 47 h 62"/>
                <a:gd name="T8" fmla="*/ 62 w 62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2">
                  <a:moveTo>
                    <a:pt x="62" y="62"/>
                  </a:moveTo>
                  <a:lnTo>
                    <a:pt x="62" y="62"/>
                  </a:lnTo>
                  <a:lnTo>
                    <a:pt x="47" y="0"/>
                  </a:lnTo>
                  <a:lnTo>
                    <a:pt x="0" y="47"/>
                  </a:lnTo>
                  <a:lnTo>
                    <a:pt x="62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280" name="Freeform 220">
            <a:extLst>
              <a:ext uri="{FF2B5EF4-FFF2-40B4-BE49-F238E27FC236}">
                <a16:creationId xmlns:a16="http://schemas.microsoft.com/office/drawing/2014/main" id="{67804945-0D0C-433E-B012-F7931BAC357D}"/>
              </a:ext>
            </a:extLst>
          </p:cNvPr>
          <p:cNvSpPr>
            <a:spLocks noEditPoints="1"/>
          </p:cNvSpPr>
          <p:nvPr/>
        </p:nvSpPr>
        <p:spPr bwMode="auto">
          <a:xfrm>
            <a:off x="9059881" y="4121151"/>
            <a:ext cx="249238" cy="247650"/>
          </a:xfrm>
          <a:custGeom>
            <a:avLst/>
            <a:gdLst>
              <a:gd name="T0" fmla="*/ 87 w 253"/>
              <a:gd name="T1" fmla="*/ 185 h 253"/>
              <a:gd name="T2" fmla="*/ 87 w 253"/>
              <a:gd name="T3" fmla="*/ 185 h 253"/>
              <a:gd name="T4" fmla="*/ 156 w 253"/>
              <a:gd name="T5" fmla="*/ 116 h 253"/>
              <a:gd name="T6" fmla="*/ 137 w 253"/>
              <a:gd name="T7" fmla="*/ 97 h 253"/>
              <a:gd name="T8" fmla="*/ 68 w 253"/>
              <a:gd name="T9" fmla="*/ 166 h 253"/>
              <a:gd name="T10" fmla="*/ 227 w 253"/>
              <a:gd name="T11" fmla="*/ 26 h 253"/>
              <a:gd name="T12" fmla="*/ 87 w 253"/>
              <a:gd name="T13" fmla="*/ 185 h 253"/>
              <a:gd name="T14" fmla="*/ 227 w 253"/>
              <a:gd name="T15" fmla="*/ 0 h 253"/>
              <a:gd name="T16" fmla="*/ 227 w 253"/>
              <a:gd name="T17" fmla="*/ 0 h 253"/>
              <a:gd name="T18" fmla="*/ 40 w 253"/>
              <a:gd name="T19" fmla="*/ 186 h 253"/>
              <a:gd name="T20" fmla="*/ 40 w 253"/>
              <a:gd name="T21" fmla="*/ 194 h 253"/>
              <a:gd name="T22" fmla="*/ 0 w 253"/>
              <a:gd name="T23" fmla="*/ 235 h 253"/>
              <a:gd name="T24" fmla="*/ 18 w 253"/>
              <a:gd name="T25" fmla="*/ 253 h 253"/>
              <a:gd name="T26" fmla="*/ 59 w 253"/>
              <a:gd name="T27" fmla="*/ 213 h 253"/>
              <a:gd name="T28" fmla="*/ 67 w 253"/>
              <a:gd name="T29" fmla="*/ 213 h 253"/>
              <a:gd name="T30" fmla="*/ 253 w 253"/>
              <a:gd name="T31" fmla="*/ 26 h 253"/>
              <a:gd name="T32" fmla="*/ 253 w 253"/>
              <a:gd name="T33" fmla="*/ 0 h 253"/>
              <a:gd name="T34" fmla="*/ 227 w 253"/>
              <a:gd name="T35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3" h="253">
                <a:moveTo>
                  <a:pt x="87" y="185"/>
                </a:moveTo>
                <a:lnTo>
                  <a:pt x="87" y="185"/>
                </a:lnTo>
                <a:lnTo>
                  <a:pt x="156" y="116"/>
                </a:lnTo>
                <a:lnTo>
                  <a:pt x="137" y="97"/>
                </a:lnTo>
                <a:lnTo>
                  <a:pt x="68" y="166"/>
                </a:lnTo>
                <a:cubicBezTo>
                  <a:pt x="78" y="88"/>
                  <a:pt x="145" y="26"/>
                  <a:pt x="227" y="26"/>
                </a:cubicBezTo>
                <a:cubicBezTo>
                  <a:pt x="227" y="108"/>
                  <a:pt x="165" y="175"/>
                  <a:pt x="87" y="185"/>
                </a:cubicBezTo>
                <a:close/>
                <a:moveTo>
                  <a:pt x="227" y="0"/>
                </a:moveTo>
                <a:lnTo>
                  <a:pt x="227" y="0"/>
                </a:lnTo>
                <a:cubicBezTo>
                  <a:pt x="124" y="0"/>
                  <a:pt x="40" y="84"/>
                  <a:pt x="40" y="186"/>
                </a:cubicBezTo>
                <a:lnTo>
                  <a:pt x="40" y="194"/>
                </a:lnTo>
                <a:lnTo>
                  <a:pt x="0" y="235"/>
                </a:lnTo>
                <a:lnTo>
                  <a:pt x="18" y="253"/>
                </a:lnTo>
                <a:lnTo>
                  <a:pt x="59" y="213"/>
                </a:lnTo>
                <a:lnTo>
                  <a:pt x="67" y="213"/>
                </a:lnTo>
                <a:cubicBezTo>
                  <a:pt x="169" y="213"/>
                  <a:pt x="253" y="129"/>
                  <a:pt x="253" y="26"/>
                </a:cubicBezTo>
                <a:lnTo>
                  <a:pt x="253" y="0"/>
                </a:lnTo>
                <a:lnTo>
                  <a:pt x="22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grpSp>
        <p:nvGrpSpPr>
          <p:cNvPr id="281" name="Group 223">
            <a:extLst>
              <a:ext uri="{FF2B5EF4-FFF2-40B4-BE49-F238E27FC236}">
                <a16:creationId xmlns:a16="http://schemas.microsoft.com/office/drawing/2014/main" id="{180B038F-D746-48D3-930C-209F7665A58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758389" y="4121151"/>
            <a:ext cx="182563" cy="244475"/>
            <a:chOff x="6147" y="2596"/>
            <a:chExt cx="115" cy="154"/>
          </a:xfrm>
        </p:grpSpPr>
        <p:sp>
          <p:nvSpPr>
            <p:cNvPr id="283" name="Freeform 224">
              <a:extLst>
                <a:ext uri="{FF2B5EF4-FFF2-40B4-BE49-F238E27FC236}">
                  <a16:creationId xmlns:a16="http://schemas.microsoft.com/office/drawing/2014/main" id="{89694A11-DF3A-4855-891D-E44E3C9A6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4" y="2596"/>
              <a:ext cx="41" cy="41"/>
            </a:xfrm>
            <a:custGeom>
              <a:avLst/>
              <a:gdLst>
                <a:gd name="T0" fmla="*/ 33 w 66"/>
                <a:gd name="T1" fmla="*/ 67 h 67"/>
                <a:gd name="T2" fmla="*/ 33 w 66"/>
                <a:gd name="T3" fmla="*/ 67 h 67"/>
                <a:gd name="T4" fmla="*/ 66 w 66"/>
                <a:gd name="T5" fmla="*/ 33 h 67"/>
                <a:gd name="T6" fmla="*/ 33 w 66"/>
                <a:gd name="T7" fmla="*/ 0 h 67"/>
                <a:gd name="T8" fmla="*/ 0 w 66"/>
                <a:gd name="T9" fmla="*/ 33 h 67"/>
                <a:gd name="T10" fmla="*/ 33 w 66"/>
                <a:gd name="T1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7">
                  <a:moveTo>
                    <a:pt x="33" y="67"/>
                  </a:moveTo>
                  <a:lnTo>
                    <a:pt x="33" y="67"/>
                  </a:lnTo>
                  <a:cubicBezTo>
                    <a:pt x="52" y="67"/>
                    <a:pt x="66" y="52"/>
                    <a:pt x="66" y="33"/>
                  </a:cubicBezTo>
                  <a:cubicBezTo>
                    <a:pt x="66" y="15"/>
                    <a:pt x="52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2"/>
                    <a:pt x="15" y="67"/>
                    <a:pt x="33" y="6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84" name="Freeform 225">
              <a:extLst>
                <a:ext uri="{FF2B5EF4-FFF2-40B4-BE49-F238E27FC236}">
                  <a16:creationId xmlns:a16="http://schemas.microsoft.com/office/drawing/2014/main" id="{B7B1D20B-370B-4817-9FC5-BEB237D4B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9" y="2703"/>
              <a:ext cx="34" cy="47"/>
            </a:xfrm>
            <a:custGeom>
              <a:avLst/>
              <a:gdLst>
                <a:gd name="T0" fmla="*/ 37 w 56"/>
                <a:gd name="T1" fmla="*/ 0 h 76"/>
                <a:gd name="T2" fmla="*/ 37 w 56"/>
                <a:gd name="T3" fmla="*/ 0 h 76"/>
                <a:gd name="T4" fmla="*/ 0 w 56"/>
                <a:gd name="T5" fmla="*/ 38 h 76"/>
                <a:gd name="T6" fmla="*/ 37 w 56"/>
                <a:gd name="T7" fmla="*/ 76 h 76"/>
                <a:gd name="T8" fmla="*/ 56 w 56"/>
                <a:gd name="T9" fmla="*/ 57 h 76"/>
                <a:gd name="T10" fmla="*/ 37 w 56"/>
                <a:gd name="T11" fmla="*/ 38 h 76"/>
                <a:gd name="T12" fmla="*/ 56 w 56"/>
                <a:gd name="T13" fmla="*/ 19 h 76"/>
                <a:gd name="T14" fmla="*/ 37 w 56"/>
                <a:gd name="T1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76">
                  <a:moveTo>
                    <a:pt x="37" y="0"/>
                  </a:moveTo>
                  <a:lnTo>
                    <a:pt x="37" y="0"/>
                  </a:lnTo>
                  <a:lnTo>
                    <a:pt x="0" y="38"/>
                  </a:lnTo>
                  <a:lnTo>
                    <a:pt x="37" y="76"/>
                  </a:lnTo>
                  <a:lnTo>
                    <a:pt x="56" y="57"/>
                  </a:lnTo>
                  <a:lnTo>
                    <a:pt x="37" y="38"/>
                  </a:lnTo>
                  <a:lnTo>
                    <a:pt x="5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85" name="Freeform 226">
              <a:extLst>
                <a:ext uri="{FF2B5EF4-FFF2-40B4-BE49-F238E27FC236}">
                  <a16:creationId xmlns:a16="http://schemas.microsoft.com/office/drawing/2014/main" id="{F6F8AD07-9C20-44B7-B7EC-2D89D3009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7" y="2641"/>
              <a:ext cx="115" cy="54"/>
            </a:xfrm>
            <a:custGeom>
              <a:avLst/>
              <a:gdLst>
                <a:gd name="T0" fmla="*/ 56 w 186"/>
                <a:gd name="T1" fmla="*/ 38 h 87"/>
                <a:gd name="T2" fmla="*/ 56 w 186"/>
                <a:gd name="T3" fmla="*/ 38 h 87"/>
                <a:gd name="T4" fmla="*/ 56 w 186"/>
                <a:gd name="T5" fmla="*/ 87 h 87"/>
                <a:gd name="T6" fmla="*/ 130 w 186"/>
                <a:gd name="T7" fmla="*/ 87 h 87"/>
                <a:gd name="T8" fmla="*/ 130 w 186"/>
                <a:gd name="T9" fmla="*/ 38 h 87"/>
                <a:gd name="T10" fmla="*/ 168 w 186"/>
                <a:gd name="T11" fmla="*/ 76 h 87"/>
                <a:gd name="T12" fmla="*/ 186 w 186"/>
                <a:gd name="T13" fmla="*/ 57 h 87"/>
                <a:gd name="T14" fmla="*/ 130 w 186"/>
                <a:gd name="T15" fmla="*/ 0 h 87"/>
                <a:gd name="T16" fmla="*/ 56 w 186"/>
                <a:gd name="T17" fmla="*/ 0 h 87"/>
                <a:gd name="T18" fmla="*/ 0 w 186"/>
                <a:gd name="T19" fmla="*/ 57 h 87"/>
                <a:gd name="T20" fmla="*/ 19 w 186"/>
                <a:gd name="T21" fmla="*/ 76 h 87"/>
                <a:gd name="T22" fmla="*/ 56 w 186"/>
                <a:gd name="T23" fmla="*/ 3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6" h="87">
                  <a:moveTo>
                    <a:pt x="56" y="38"/>
                  </a:moveTo>
                  <a:lnTo>
                    <a:pt x="56" y="38"/>
                  </a:lnTo>
                  <a:lnTo>
                    <a:pt x="56" y="87"/>
                  </a:lnTo>
                  <a:lnTo>
                    <a:pt x="130" y="87"/>
                  </a:lnTo>
                  <a:lnTo>
                    <a:pt x="130" y="38"/>
                  </a:lnTo>
                  <a:lnTo>
                    <a:pt x="168" y="76"/>
                  </a:lnTo>
                  <a:lnTo>
                    <a:pt x="186" y="57"/>
                  </a:lnTo>
                  <a:lnTo>
                    <a:pt x="130" y="0"/>
                  </a:lnTo>
                  <a:lnTo>
                    <a:pt x="56" y="0"/>
                  </a:lnTo>
                  <a:lnTo>
                    <a:pt x="0" y="57"/>
                  </a:lnTo>
                  <a:lnTo>
                    <a:pt x="19" y="76"/>
                  </a:lnTo>
                  <a:lnTo>
                    <a:pt x="56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86" name="Freeform 227">
              <a:extLst>
                <a:ext uri="{FF2B5EF4-FFF2-40B4-BE49-F238E27FC236}">
                  <a16:creationId xmlns:a16="http://schemas.microsoft.com/office/drawing/2014/main" id="{D1FC12AB-C575-4CA4-97FD-CE7B02106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6" y="2703"/>
              <a:ext cx="35" cy="47"/>
            </a:xfrm>
            <a:custGeom>
              <a:avLst/>
              <a:gdLst>
                <a:gd name="T0" fmla="*/ 19 w 57"/>
                <a:gd name="T1" fmla="*/ 0 h 76"/>
                <a:gd name="T2" fmla="*/ 19 w 57"/>
                <a:gd name="T3" fmla="*/ 0 h 76"/>
                <a:gd name="T4" fmla="*/ 0 w 57"/>
                <a:gd name="T5" fmla="*/ 19 h 76"/>
                <a:gd name="T6" fmla="*/ 19 w 57"/>
                <a:gd name="T7" fmla="*/ 38 h 76"/>
                <a:gd name="T8" fmla="*/ 0 w 57"/>
                <a:gd name="T9" fmla="*/ 57 h 76"/>
                <a:gd name="T10" fmla="*/ 19 w 57"/>
                <a:gd name="T11" fmla="*/ 76 h 76"/>
                <a:gd name="T12" fmla="*/ 57 w 57"/>
                <a:gd name="T13" fmla="*/ 38 h 76"/>
                <a:gd name="T14" fmla="*/ 19 w 57"/>
                <a:gd name="T1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76">
                  <a:moveTo>
                    <a:pt x="19" y="0"/>
                  </a:moveTo>
                  <a:lnTo>
                    <a:pt x="19" y="0"/>
                  </a:lnTo>
                  <a:lnTo>
                    <a:pt x="0" y="19"/>
                  </a:lnTo>
                  <a:lnTo>
                    <a:pt x="19" y="38"/>
                  </a:lnTo>
                  <a:lnTo>
                    <a:pt x="0" y="57"/>
                  </a:lnTo>
                  <a:lnTo>
                    <a:pt x="19" y="76"/>
                  </a:lnTo>
                  <a:lnTo>
                    <a:pt x="57" y="3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287" name="Group 230">
            <a:extLst>
              <a:ext uri="{FF2B5EF4-FFF2-40B4-BE49-F238E27FC236}">
                <a16:creationId xmlns:a16="http://schemas.microsoft.com/office/drawing/2014/main" id="{E0384C1B-5928-4225-91E1-D63382C280D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79475" y="4764088"/>
            <a:ext cx="314325" cy="288925"/>
            <a:chOff x="554" y="3001"/>
            <a:chExt cx="198" cy="182"/>
          </a:xfrm>
        </p:grpSpPr>
        <p:sp>
          <p:nvSpPr>
            <p:cNvPr id="289" name="Freeform 231">
              <a:extLst>
                <a:ext uri="{FF2B5EF4-FFF2-40B4-BE49-F238E27FC236}">
                  <a16:creationId xmlns:a16="http://schemas.microsoft.com/office/drawing/2014/main" id="{BBBF47A4-3D08-404E-BEA8-AE3FFAB91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" y="3133"/>
              <a:ext cx="99" cy="16"/>
            </a:xfrm>
            <a:custGeom>
              <a:avLst/>
              <a:gdLst>
                <a:gd name="T0" fmla="*/ 0 w 160"/>
                <a:gd name="T1" fmla="*/ 26 h 26"/>
                <a:gd name="T2" fmla="*/ 0 w 160"/>
                <a:gd name="T3" fmla="*/ 26 h 26"/>
                <a:gd name="T4" fmla="*/ 160 w 160"/>
                <a:gd name="T5" fmla="*/ 26 h 26"/>
                <a:gd name="T6" fmla="*/ 160 w 160"/>
                <a:gd name="T7" fmla="*/ 0 h 26"/>
                <a:gd name="T8" fmla="*/ 0 w 160"/>
                <a:gd name="T9" fmla="*/ 0 h 26"/>
                <a:gd name="T10" fmla="*/ 0 w 160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26">
                  <a:moveTo>
                    <a:pt x="0" y="26"/>
                  </a:moveTo>
                  <a:lnTo>
                    <a:pt x="0" y="26"/>
                  </a:lnTo>
                  <a:lnTo>
                    <a:pt x="160" y="26"/>
                  </a:lnTo>
                  <a:lnTo>
                    <a:pt x="160" y="0"/>
                  </a:lnTo>
                  <a:lnTo>
                    <a:pt x="0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90" name="Freeform 232">
              <a:extLst>
                <a:ext uri="{FF2B5EF4-FFF2-40B4-BE49-F238E27FC236}">
                  <a16:creationId xmlns:a16="http://schemas.microsoft.com/office/drawing/2014/main" id="{DE882FF5-262D-4F5C-8368-E087BCA7C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" y="3100"/>
              <a:ext cx="40" cy="17"/>
            </a:xfrm>
            <a:custGeom>
              <a:avLst/>
              <a:gdLst>
                <a:gd name="T0" fmla="*/ 0 w 66"/>
                <a:gd name="T1" fmla="*/ 27 h 27"/>
                <a:gd name="T2" fmla="*/ 0 w 66"/>
                <a:gd name="T3" fmla="*/ 27 h 27"/>
                <a:gd name="T4" fmla="*/ 66 w 66"/>
                <a:gd name="T5" fmla="*/ 27 h 27"/>
                <a:gd name="T6" fmla="*/ 66 w 66"/>
                <a:gd name="T7" fmla="*/ 0 h 27"/>
                <a:gd name="T8" fmla="*/ 0 w 66"/>
                <a:gd name="T9" fmla="*/ 0 h 27"/>
                <a:gd name="T10" fmla="*/ 0 w 66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27">
                  <a:moveTo>
                    <a:pt x="0" y="27"/>
                  </a:moveTo>
                  <a:lnTo>
                    <a:pt x="0" y="27"/>
                  </a:lnTo>
                  <a:lnTo>
                    <a:pt x="66" y="2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91" name="Freeform 233">
              <a:extLst>
                <a:ext uri="{FF2B5EF4-FFF2-40B4-BE49-F238E27FC236}">
                  <a16:creationId xmlns:a16="http://schemas.microsoft.com/office/drawing/2014/main" id="{3DD452D2-D0A8-475C-AC37-371BE3CBCD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4" y="3001"/>
              <a:ext cx="198" cy="182"/>
            </a:xfrm>
            <a:custGeom>
              <a:avLst/>
              <a:gdLst>
                <a:gd name="T0" fmla="*/ 27 w 320"/>
                <a:gd name="T1" fmla="*/ 240 h 294"/>
                <a:gd name="T2" fmla="*/ 27 w 320"/>
                <a:gd name="T3" fmla="*/ 240 h 294"/>
                <a:gd name="T4" fmla="*/ 27 w 320"/>
                <a:gd name="T5" fmla="*/ 27 h 294"/>
                <a:gd name="T6" fmla="*/ 240 w 320"/>
                <a:gd name="T7" fmla="*/ 27 h 294"/>
                <a:gd name="T8" fmla="*/ 240 w 320"/>
                <a:gd name="T9" fmla="*/ 254 h 294"/>
                <a:gd name="T10" fmla="*/ 243 w 320"/>
                <a:gd name="T11" fmla="*/ 267 h 294"/>
                <a:gd name="T12" fmla="*/ 54 w 320"/>
                <a:gd name="T13" fmla="*/ 267 h 294"/>
                <a:gd name="T14" fmla="*/ 27 w 320"/>
                <a:gd name="T15" fmla="*/ 240 h 294"/>
                <a:gd name="T16" fmla="*/ 293 w 320"/>
                <a:gd name="T17" fmla="*/ 107 h 294"/>
                <a:gd name="T18" fmla="*/ 293 w 320"/>
                <a:gd name="T19" fmla="*/ 107 h 294"/>
                <a:gd name="T20" fmla="*/ 293 w 320"/>
                <a:gd name="T21" fmla="*/ 254 h 294"/>
                <a:gd name="T22" fmla="*/ 280 w 320"/>
                <a:gd name="T23" fmla="*/ 267 h 294"/>
                <a:gd name="T24" fmla="*/ 267 w 320"/>
                <a:gd name="T25" fmla="*/ 254 h 294"/>
                <a:gd name="T26" fmla="*/ 267 w 320"/>
                <a:gd name="T27" fmla="*/ 0 h 294"/>
                <a:gd name="T28" fmla="*/ 0 w 320"/>
                <a:gd name="T29" fmla="*/ 0 h 294"/>
                <a:gd name="T30" fmla="*/ 0 w 320"/>
                <a:gd name="T31" fmla="*/ 240 h 294"/>
                <a:gd name="T32" fmla="*/ 54 w 320"/>
                <a:gd name="T33" fmla="*/ 294 h 294"/>
                <a:gd name="T34" fmla="*/ 280 w 320"/>
                <a:gd name="T35" fmla="*/ 294 h 294"/>
                <a:gd name="T36" fmla="*/ 320 w 320"/>
                <a:gd name="T37" fmla="*/ 254 h 294"/>
                <a:gd name="T38" fmla="*/ 320 w 320"/>
                <a:gd name="T39" fmla="*/ 107 h 294"/>
                <a:gd name="T40" fmla="*/ 293 w 320"/>
                <a:gd name="T41" fmla="*/ 107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0" h="294">
                  <a:moveTo>
                    <a:pt x="27" y="240"/>
                  </a:moveTo>
                  <a:lnTo>
                    <a:pt x="27" y="240"/>
                  </a:lnTo>
                  <a:lnTo>
                    <a:pt x="27" y="27"/>
                  </a:lnTo>
                  <a:lnTo>
                    <a:pt x="240" y="27"/>
                  </a:lnTo>
                  <a:lnTo>
                    <a:pt x="240" y="254"/>
                  </a:lnTo>
                  <a:cubicBezTo>
                    <a:pt x="240" y="258"/>
                    <a:pt x="241" y="263"/>
                    <a:pt x="243" y="267"/>
                  </a:cubicBezTo>
                  <a:lnTo>
                    <a:pt x="54" y="267"/>
                  </a:lnTo>
                  <a:cubicBezTo>
                    <a:pt x="39" y="267"/>
                    <a:pt x="27" y="255"/>
                    <a:pt x="27" y="240"/>
                  </a:cubicBezTo>
                  <a:close/>
                  <a:moveTo>
                    <a:pt x="293" y="107"/>
                  </a:moveTo>
                  <a:lnTo>
                    <a:pt x="293" y="107"/>
                  </a:lnTo>
                  <a:lnTo>
                    <a:pt x="293" y="254"/>
                  </a:lnTo>
                  <a:cubicBezTo>
                    <a:pt x="293" y="261"/>
                    <a:pt x="288" y="267"/>
                    <a:pt x="280" y="267"/>
                  </a:cubicBezTo>
                  <a:cubicBezTo>
                    <a:pt x="273" y="267"/>
                    <a:pt x="267" y="261"/>
                    <a:pt x="267" y="254"/>
                  </a:cubicBezTo>
                  <a:lnTo>
                    <a:pt x="267" y="0"/>
                  </a:lnTo>
                  <a:lnTo>
                    <a:pt x="0" y="0"/>
                  </a:lnTo>
                  <a:lnTo>
                    <a:pt x="0" y="240"/>
                  </a:lnTo>
                  <a:cubicBezTo>
                    <a:pt x="0" y="270"/>
                    <a:pt x="24" y="294"/>
                    <a:pt x="54" y="294"/>
                  </a:cubicBezTo>
                  <a:lnTo>
                    <a:pt x="280" y="294"/>
                  </a:lnTo>
                  <a:cubicBezTo>
                    <a:pt x="302" y="294"/>
                    <a:pt x="320" y="276"/>
                    <a:pt x="320" y="254"/>
                  </a:cubicBezTo>
                  <a:lnTo>
                    <a:pt x="320" y="107"/>
                  </a:lnTo>
                  <a:lnTo>
                    <a:pt x="293" y="10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92" name="Freeform 234">
              <a:extLst>
                <a:ext uri="{FF2B5EF4-FFF2-40B4-BE49-F238E27FC236}">
                  <a16:creationId xmlns:a16="http://schemas.microsoft.com/office/drawing/2014/main" id="{9D33B4C1-036B-4682-875C-4C059B510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" y="3067"/>
              <a:ext cx="40" cy="17"/>
            </a:xfrm>
            <a:custGeom>
              <a:avLst/>
              <a:gdLst>
                <a:gd name="T0" fmla="*/ 0 w 66"/>
                <a:gd name="T1" fmla="*/ 27 h 27"/>
                <a:gd name="T2" fmla="*/ 0 w 66"/>
                <a:gd name="T3" fmla="*/ 27 h 27"/>
                <a:gd name="T4" fmla="*/ 66 w 66"/>
                <a:gd name="T5" fmla="*/ 27 h 27"/>
                <a:gd name="T6" fmla="*/ 66 w 66"/>
                <a:gd name="T7" fmla="*/ 0 h 27"/>
                <a:gd name="T8" fmla="*/ 0 w 66"/>
                <a:gd name="T9" fmla="*/ 0 h 27"/>
                <a:gd name="T10" fmla="*/ 0 w 66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27">
                  <a:moveTo>
                    <a:pt x="0" y="27"/>
                  </a:moveTo>
                  <a:lnTo>
                    <a:pt x="0" y="27"/>
                  </a:lnTo>
                  <a:lnTo>
                    <a:pt x="66" y="2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93" name="Freeform 235">
              <a:extLst>
                <a:ext uri="{FF2B5EF4-FFF2-40B4-BE49-F238E27FC236}">
                  <a16:creationId xmlns:a16="http://schemas.microsoft.com/office/drawing/2014/main" id="{9969CD29-A86C-4B1F-8F67-FCD20C7AE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" y="3034"/>
              <a:ext cx="99" cy="16"/>
            </a:xfrm>
            <a:custGeom>
              <a:avLst/>
              <a:gdLst>
                <a:gd name="T0" fmla="*/ 0 w 160"/>
                <a:gd name="T1" fmla="*/ 26 h 26"/>
                <a:gd name="T2" fmla="*/ 0 w 160"/>
                <a:gd name="T3" fmla="*/ 26 h 26"/>
                <a:gd name="T4" fmla="*/ 160 w 160"/>
                <a:gd name="T5" fmla="*/ 26 h 26"/>
                <a:gd name="T6" fmla="*/ 160 w 160"/>
                <a:gd name="T7" fmla="*/ 0 h 26"/>
                <a:gd name="T8" fmla="*/ 0 w 160"/>
                <a:gd name="T9" fmla="*/ 0 h 26"/>
                <a:gd name="T10" fmla="*/ 0 w 160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26">
                  <a:moveTo>
                    <a:pt x="0" y="26"/>
                  </a:moveTo>
                  <a:lnTo>
                    <a:pt x="0" y="26"/>
                  </a:lnTo>
                  <a:lnTo>
                    <a:pt x="160" y="26"/>
                  </a:lnTo>
                  <a:lnTo>
                    <a:pt x="160" y="0"/>
                  </a:lnTo>
                  <a:lnTo>
                    <a:pt x="0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94" name="Freeform 236">
              <a:extLst>
                <a:ext uri="{FF2B5EF4-FFF2-40B4-BE49-F238E27FC236}">
                  <a16:creationId xmlns:a16="http://schemas.microsoft.com/office/drawing/2014/main" id="{C4417238-337E-4C5C-9C1C-4F5580325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" y="3067"/>
              <a:ext cx="42" cy="50"/>
            </a:xfrm>
            <a:custGeom>
              <a:avLst/>
              <a:gdLst>
                <a:gd name="T0" fmla="*/ 67 w 67"/>
                <a:gd name="T1" fmla="*/ 0 h 80"/>
                <a:gd name="T2" fmla="*/ 67 w 67"/>
                <a:gd name="T3" fmla="*/ 0 h 80"/>
                <a:gd name="T4" fmla="*/ 0 w 67"/>
                <a:gd name="T5" fmla="*/ 0 h 80"/>
                <a:gd name="T6" fmla="*/ 0 w 67"/>
                <a:gd name="T7" fmla="*/ 80 h 80"/>
                <a:gd name="T8" fmla="*/ 67 w 67"/>
                <a:gd name="T9" fmla="*/ 80 h 80"/>
                <a:gd name="T10" fmla="*/ 67 w 67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80">
                  <a:moveTo>
                    <a:pt x="67" y="0"/>
                  </a:moveTo>
                  <a:lnTo>
                    <a:pt x="67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67" y="8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295" name="Group 239">
            <a:extLst>
              <a:ext uri="{FF2B5EF4-FFF2-40B4-BE49-F238E27FC236}">
                <a16:creationId xmlns:a16="http://schemas.microsoft.com/office/drawing/2014/main" id="{7228ACF3-B619-4F6F-AD39-989A031F97C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81140" y="4757746"/>
            <a:ext cx="427038" cy="293688"/>
            <a:chOff x="933" y="2997"/>
            <a:chExt cx="269" cy="185"/>
          </a:xfrm>
        </p:grpSpPr>
        <p:sp>
          <p:nvSpPr>
            <p:cNvPr id="297" name="Freeform 240">
              <a:extLst>
                <a:ext uri="{FF2B5EF4-FFF2-40B4-BE49-F238E27FC236}">
                  <a16:creationId xmlns:a16="http://schemas.microsoft.com/office/drawing/2014/main" id="{B6F00A3E-7B29-46B9-A6A1-2CE48FBF2C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3" y="2997"/>
              <a:ext cx="71" cy="108"/>
            </a:xfrm>
            <a:custGeom>
              <a:avLst/>
              <a:gdLst>
                <a:gd name="T0" fmla="*/ 58 w 116"/>
                <a:gd name="T1" fmla="*/ 85 h 175"/>
                <a:gd name="T2" fmla="*/ 58 w 116"/>
                <a:gd name="T3" fmla="*/ 85 h 175"/>
                <a:gd name="T4" fmla="*/ 31 w 116"/>
                <a:gd name="T5" fmla="*/ 58 h 175"/>
                <a:gd name="T6" fmla="*/ 58 w 116"/>
                <a:gd name="T7" fmla="*/ 31 h 175"/>
                <a:gd name="T8" fmla="*/ 85 w 116"/>
                <a:gd name="T9" fmla="*/ 58 h 175"/>
                <a:gd name="T10" fmla="*/ 58 w 116"/>
                <a:gd name="T11" fmla="*/ 85 h 175"/>
                <a:gd name="T12" fmla="*/ 116 w 116"/>
                <a:gd name="T13" fmla="*/ 58 h 175"/>
                <a:gd name="T14" fmla="*/ 116 w 116"/>
                <a:gd name="T15" fmla="*/ 58 h 175"/>
                <a:gd name="T16" fmla="*/ 58 w 116"/>
                <a:gd name="T17" fmla="*/ 0 h 175"/>
                <a:gd name="T18" fmla="*/ 0 w 116"/>
                <a:gd name="T19" fmla="*/ 58 h 175"/>
                <a:gd name="T20" fmla="*/ 8 w 116"/>
                <a:gd name="T21" fmla="*/ 87 h 175"/>
                <a:gd name="T22" fmla="*/ 7 w 116"/>
                <a:gd name="T23" fmla="*/ 86 h 175"/>
                <a:gd name="T24" fmla="*/ 58 w 116"/>
                <a:gd name="T25" fmla="*/ 175 h 175"/>
                <a:gd name="T26" fmla="*/ 109 w 116"/>
                <a:gd name="T27" fmla="*/ 86 h 175"/>
                <a:gd name="T28" fmla="*/ 109 w 116"/>
                <a:gd name="T29" fmla="*/ 87 h 175"/>
                <a:gd name="T30" fmla="*/ 116 w 116"/>
                <a:gd name="T31" fmla="*/ 5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75">
                  <a:moveTo>
                    <a:pt x="58" y="85"/>
                  </a:moveTo>
                  <a:lnTo>
                    <a:pt x="58" y="85"/>
                  </a:lnTo>
                  <a:cubicBezTo>
                    <a:pt x="43" y="85"/>
                    <a:pt x="31" y="73"/>
                    <a:pt x="31" y="58"/>
                  </a:cubicBezTo>
                  <a:cubicBezTo>
                    <a:pt x="31" y="43"/>
                    <a:pt x="43" y="31"/>
                    <a:pt x="58" y="31"/>
                  </a:cubicBezTo>
                  <a:cubicBezTo>
                    <a:pt x="73" y="31"/>
                    <a:pt x="85" y="43"/>
                    <a:pt x="85" y="58"/>
                  </a:cubicBezTo>
                  <a:cubicBezTo>
                    <a:pt x="85" y="73"/>
                    <a:pt x="73" y="85"/>
                    <a:pt x="58" y="85"/>
                  </a:cubicBezTo>
                  <a:close/>
                  <a:moveTo>
                    <a:pt x="116" y="58"/>
                  </a:moveTo>
                  <a:lnTo>
                    <a:pt x="116" y="58"/>
                  </a:lnTo>
                  <a:cubicBezTo>
                    <a:pt x="116" y="26"/>
                    <a:pt x="90" y="0"/>
                    <a:pt x="58" y="0"/>
                  </a:cubicBezTo>
                  <a:cubicBezTo>
                    <a:pt x="26" y="0"/>
                    <a:pt x="0" y="26"/>
                    <a:pt x="0" y="58"/>
                  </a:cubicBezTo>
                  <a:cubicBezTo>
                    <a:pt x="0" y="68"/>
                    <a:pt x="3" y="78"/>
                    <a:pt x="8" y="87"/>
                  </a:cubicBezTo>
                  <a:lnTo>
                    <a:pt x="7" y="86"/>
                  </a:lnTo>
                  <a:lnTo>
                    <a:pt x="58" y="175"/>
                  </a:lnTo>
                  <a:lnTo>
                    <a:pt x="109" y="86"/>
                  </a:lnTo>
                  <a:lnTo>
                    <a:pt x="109" y="87"/>
                  </a:lnTo>
                  <a:cubicBezTo>
                    <a:pt x="114" y="78"/>
                    <a:pt x="116" y="68"/>
                    <a:pt x="116" y="5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98" name="Freeform 241">
              <a:extLst>
                <a:ext uri="{FF2B5EF4-FFF2-40B4-BE49-F238E27FC236}">
                  <a16:creationId xmlns:a16="http://schemas.microsoft.com/office/drawing/2014/main" id="{58B6A470-B1CC-4BB7-B83F-D761EB1AAE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1" y="3034"/>
              <a:ext cx="71" cy="109"/>
            </a:xfrm>
            <a:custGeom>
              <a:avLst/>
              <a:gdLst>
                <a:gd name="T0" fmla="*/ 58 w 116"/>
                <a:gd name="T1" fmla="*/ 85 h 175"/>
                <a:gd name="T2" fmla="*/ 58 w 116"/>
                <a:gd name="T3" fmla="*/ 85 h 175"/>
                <a:gd name="T4" fmla="*/ 31 w 116"/>
                <a:gd name="T5" fmla="*/ 58 h 175"/>
                <a:gd name="T6" fmla="*/ 58 w 116"/>
                <a:gd name="T7" fmla="*/ 31 h 175"/>
                <a:gd name="T8" fmla="*/ 85 w 116"/>
                <a:gd name="T9" fmla="*/ 58 h 175"/>
                <a:gd name="T10" fmla="*/ 58 w 116"/>
                <a:gd name="T11" fmla="*/ 85 h 175"/>
                <a:gd name="T12" fmla="*/ 116 w 116"/>
                <a:gd name="T13" fmla="*/ 58 h 175"/>
                <a:gd name="T14" fmla="*/ 116 w 116"/>
                <a:gd name="T15" fmla="*/ 58 h 175"/>
                <a:gd name="T16" fmla="*/ 58 w 116"/>
                <a:gd name="T17" fmla="*/ 0 h 175"/>
                <a:gd name="T18" fmla="*/ 0 w 116"/>
                <a:gd name="T19" fmla="*/ 58 h 175"/>
                <a:gd name="T20" fmla="*/ 8 w 116"/>
                <a:gd name="T21" fmla="*/ 86 h 175"/>
                <a:gd name="T22" fmla="*/ 7 w 116"/>
                <a:gd name="T23" fmla="*/ 86 h 175"/>
                <a:gd name="T24" fmla="*/ 58 w 116"/>
                <a:gd name="T25" fmla="*/ 175 h 175"/>
                <a:gd name="T26" fmla="*/ 109 w 116"/>
                <a:gd name="T27" fmla="*/ 86 h 175"/>
                <a:gd name="T28" fmla="*/ 109 w 116"/>
                <a:gd name="T29" fmla="*/ 86 h 175"/>
                <a:gd name="T30" fmla="*/ 116 w 116"/>
                <a:gd name="T31" fmla="*/ 5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75">
                  <a:moveTo>
                    <a:pt x="58" y="85"/>
                  </a:moveTo>
                  <a:lnTo>
                    <a:pt x="58" y="85"/>
                  </a:lnTo>
                  <a:cubicBezTo>
                    <a:pt x="43" y="85"/>
                    <a:pt x="31" y="73"/>
                    <a:pt x="31" y="58"/>
                  </a:cubicBezTo>
                  <a:cubicBezTo>
                    <a:pt x="31" y="43"/>
                    <a:pt x="43" y="31"/>
                    <a:pt x="58" y="31"/>
                  </a:cubicBezTo>
                  <a:cubicBezTo>
                    <a:pt x="73" y="31"/>
                    <a:pt x="85" y="43"/>
                    <a:pt x="85" y="58"/>
                  </a:cubicBezTo>
                  <a:cubicBezTo>
                    <a:pt x="85" y="73"/>
                    <a:pt x="73" y="85"/>
                    <a:pt x="58" y="85"/>
                  </a:cubicBezTo>
                  <a:close/>
                  <a:moveTo>
                    <a:pt x="116" y="58"/>
                  </a:moveTo>
                  <a:lnTo>
                    <a:pt x="116" y="58"/>
                  </a:lnTo>
                  <a:cubicBezTo>
                    <a:pt x="116" y="26"/>
                    <a:pt x="90" y="0"/>
                    <a:pt x="58" y="0"/>
                  </a:cubicBezTo>
                  <a:cubicBezTo>
                    <a:pt x="26" y="0"/>
                    <a:pt x="0" y="26"/>
                    <a:pt x="0" y="58"/>
                  </a:cubicBezTo>
                  <a:cubicBezTo>
                    <a:pt x="0" y="68"/>
                    <a:pt x="3" y="78"/>
                    <a:pt x="8" y="86"/>
                  </a:cubicBezTo>
                  <a:lnTo>
                    <a:pt x="7" y="86"/>
                  </a:lnTo>
                  <a:lnTo>
                    <a:pt x="58" y="175"/>
                  </a:lnTo>
                  <a:lnTo>
                    <a:pt x="109" y="86"/>
                  </a:lnTo>
                  <a:lnTo>
                    <a:pt x="109" y="86"/>
                  </a:lnTo>
                  <a:cubicBezTo>
                    <a:pt x="114" y="78"/>
                    <a:pt x="116" y="68"/>
                    <a:pt x="116" y="5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99" name="Freeform 242">
              <a:extLst>
                <a:ext uri="{FF2B5EF4-FFF2-40B4-BE49-F238E27FC236}">
                  <a16:creationId xmlns:a16="http://schemas.microsoft.com/office/drawing/2014/main" id="{74CB47B9-FA2E-4E53-90F8-88A14C9B9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" y="3104"/>
              <a:ext cx="214" cy="78"/>
            </a:xfrm>
            <a:custGeom>
              <a:avLst/>
              <a:gdLst>
                <a:gd name="T0" fmla="*/ 289 w 347"/>
                <a:gd name="T1" fmla="*/ 126 h 126"/>
                <a:gd name="T2" fmla="*/ 289 w 347"/>
                <a:gd name="T3" fmla="*/ 126 h 126"/>
                <a:gd name="T4" fmla="*/ 166 w 347"/>
                <a:gd name="T5" fmla="*/ 85 h 126"/>
                <a:gd name="T6" fmla="*/ 13 w 347"/>
                <a:gd name="T7" fmla="*/ 58 h 126"/>
                <a:gd name="T8" fmla="*/ 0 w 347"/>
                <a:gd name="T9" fmla="*/ 35 h 126"/>
                <a:gd name="T10" fmla="*/ 180 w 347"/>
                <a:gd name="T11" fmla="*/ 62 h 126"/>
                <a:gd name="T12" fmla="*/ 333 w 347"/>
                <a:gd name="T13" fmla="*/ 88 h 126"/>
                <a:gd name="T14" fmla="*/ 347 w 347"/>
                <a:gd name="T15" fmla="*/ 111 h 126"/>
                <a:gd name="T16" fmla="*/ 289 w 347"/>
                <a:gd name="T1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7" h="126">
                  <a:moveTo>
                    <a:pt x="289" y="126"/>
                  </a:moveTo>
                  <a:lnTo>
                    <a:pt x="289" y="126"/>
                  </a:lnTo>
                  <a:cubicBezTo>
                    <a:pt x="245" y="126"/>
                    <a:pt x="200" y="104"/>
                    <a:pt x="166" y="85"/>
                  </a:cubicBezTo>
                  <a:cubicBezTo>
                    <a:pt x="124" y="60"/>
                    <a:pt x="61" y="30"/>
                    <a:pt x="13" y="58"/>
                  </a:cubicBezTo>
                  <a:lnTo>
                    <a:pt x="0" y="35"/>
                  </a:lnTo>
                  <a:cubicBezTo>
                    <a:pt x="60" y="0"/>
                    <a:pt x="131" y="34"/>
                    <a:pt x="180" y="62"/>
                  </a:cubicBezTo>
                  <a:cubicBezTo>
                    <a:pt x="223" y="86"/>
                    <a:pt x="285" y="116"/>
                    <a:pt x="333" y="88"/>
                  </a:cubicBezTo>
                  <a:lnTo>
                    <a:pt x="347" y="111"/>
                  </a:lnTo>
                  <a:cubicBezTo>
                    <a:pt x="328" y="122"/>
                    <a:pt x="309" y="126"/>
                    <a:pt x="289" y="12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300" name="Group 245">
            <a:extLst>
              <a:ext uri="{FF2B5EF4-FFF2-40B4-BE49-F238E27FC236}">
                <a16:creationId xmlns:a16="http://schemas.microsoft.com/office/drawing/2014/main" id="{8582CF11-E48E-453B-8CC2-9A64EE396C3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35200" y="4767263"/>
            <a:ext cx="209550" cy="298450"/>
            <a:chOff x="1408" y="3003"/>
            <a:chExt cx="132" cy="188"/>
          </a:xfrm>
        </p:grpSpPr>
        <p:sp>
          <p:nvSpPr>
            <p:cNvPr id="302" name="Freeform 246">
              <a:extLst>
                <a:ext uri="{FF2B5EF4-FFF2-40B4-BE49-F238E27FC236}">
                  <a16:creationId xmlns:a16="http://schemas.microsoft.com/office/drawing/2014/main" id="{E2977C2C-60A8-42EA-A7C6-07BA5B46F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8" y="3003"/>
              <a:ext cx="37" cy="38"/>
            </a:xfrm>
            <a:custGeom>
              <a:avLst/>
              <a:gdLst>
                <a:gd name="T0" fmla="*/ 30 w 60"/>
                <a:gd name="T1" fmla="*/ 60 h 60"/>
                <a:gd name="T2" fmla="*/ 30 w 60"/>
                <a:gd name="T3" fmla="*/ 60 h 60"/>
                <a:gd name="T4" fmla="*/ 60 w 60"/>
                <a:gd name="T5" fmla="*/ 30 h 60"/>
                <a:gd name="T6" fmla="*/ 30 w 60"/>
                <a:gd name="T7" fmla="*/ 0 h 60"/>
                <a:gd name="T8" fmla="*/ 0 w 60"/>
                <a:gd name="T9" fmla="*/ 30 h 60"/>
                <a:gd name="T10" fmla="*/ 30 w 60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lnTo>
                    <a:pt x="30" y="60"/>
                  </a:lnTo>
                  <a:cubicBezTo>
                    <a:pt x="47" y="60"/>
                    <a:pt x="60" y="46"/>
                    <a:pt x="60" y="30"/>
                  </a:cubicBezTo>
                  <a:cubicBezTo>
                    <a:pt x="60" y="13"/>
                    <a:pt x="47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46"/>
                    <a:pt x="14" y="60"/>
                    <a:pt x="30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03" name="Freeform 247">
              <a:extLst>
                <a:ext uri="{FF2B5EF4-FFF2-40B4-BE49-F238E27FC236}">
                  <a16:creationId xmlns:a16="http://schemas.microsoft.com/office/drawing/2014/main" id="{80B47A3F-5E6D-4685-946D-10344F79A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8" y="3026"/>
              <a:ext cx="132" cy="165"/>
            </a:xfrm>
            <a:custGeom>
              <a:avLst/>
              <a:gdLst>
                <a:gd name="T0" fmla="*/ 73 w 213"/>
                <a:gd name="T1" fmla="*/ 0 h 266"/>
                <a:gd name="T2" fmla="*/ 73 w 213"/>
                <a:gd name="T3" fmla="*/ 0 h 266"/>
                <a:gd name="T4" fmla="*/ 40 w 213"/>
                <a:gd name="T5" fmla="*/ 79 h 266"/>
                <a:gd name="T6" fmla="*/ 40 w 213"/>
                <a:gd name="T7" fmla="*/ 194 h 266"/>
                <a:gd name="T8" fmla="*/ 0 w 213"/>
                <a:gd name="T9" fmla="*/ 234 h 266"/>
                <a:gd name="T10" fmla="*/ 19 w 213"/>
                <a:gd name="T11" fmla="*/ 253 h 266"/>
                <a:gd name="T12" fmla="*/ 67 w 213"/>
                <a:gd name="T13" fmla="*/ 205 h 266"/>
                <a:gd name="T14" fmla="*/ 67 w 213"/>
                <a:gd name="T15" fmla="*/ 159 h 266"/>
                <a:gd name="T16" fmla="*/ 80 w 213"/>
                <a:gd name="T17" fmla="*/ 159 h 266"/>
                <a:gd name="T18" fmla="*/ 80 w 213"/>
                <a:gd name="T19" fmla="*/ 266 h 266"/>
                <a:gd name="T20" fmla="*/ 107 w 213"/>
                <a:gd name="T21" fmla="*/ 266 h 266"/>
                <a:gd name="T22" fmla="*/ 107 w 213"/>
                <a:gd name="T23" fmla="*/ 79 h 266"/>
                <a:gd name="T24" fmla="*/ 108 w 213"/>
                <a:gd name="T25" fmla="*/ 72 h 266"/>
                <a:gd name="T26" fmla="*/ 158 w 213"/>
                <a:gd name="T27" fmla="*/ 122 h 266"/>
                <a:gd name="T28" fmla="*/ 133 w 213"/>
                <a:gd name="T29" fmla="*/ 159 h 266"/>
                <a:gd name="T30" fmla="*/ 133 w 213"/>
                <a:gd name="T31" fmla="*/ 266 h 266"/>
                <a:gd name="T32" fmla="*/ 160 w 213"/>
                <a:gd name="T33" fmla="*/ 266 h 266"/>
                <a:gd name="T34" fmla="*/ 160 w 213"/>
                <a:gd name="T35" fmla="*/ 159 h 266"/>
                <a:gd name="T36" fmla="*/ 173 w 213"/>
                <a:gd name="T37" fmla="*/ 146 h 266"/>
                <a:gd name="T38" fmla="*/ 187 w 213"/>
                <a:gd name="T39" fmla="*/ 146 h 266"/>
                <a:gd name="T40" fmla="*/ 187 w 213"/>
                <a:gd name="T41" fmla="*/ 266 h 266"/>
                <a:gd name="T42" fmla="*/ 213 w 213"/>
                <a:gd name="T43" fmla="*/ 266 h 266"/>
                <a:gd name="T44" fmla="*/ 213 w 213"/>
                <a:gd name="T45" fmla="*/ 119 h 266"/>
                <a:gd name="T46" fmla="*/ 173 w 213"/>
                <a:gd name="T47" fmla="*/ 119 h 266"/>
                <a:gd name="T48" fmla="*/ 173 w 213"/>
                <a:gd name="T49" fmla="*/ 119 h 266"/>
                <a:gd name="T50" fmla="*/ 183 w 213"/>
                <a:gd name="T51" fmla="*/ 110 h 266"/>
                <a:gd name="T52" fmla="*/ 73 w 213"/>
                <a:gd name="T5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3" h="266">
                  <a:moveTo>
                    <a:pt x="73" y="0"/>
                  </a:moveTo>
                  <a:lnTo>
                    <a:pt x="73" y="0"/>
                  </a:lnTo>
                  <a:cubicBezTo>
                    <a:pt x="52" y="21"/>
                    <a:pt x="40" y="49"/>
                    <a:pt x="40" y="79"/>
                  </a:cubicBezTo>
                  <a:lnTo>
                    <a:pt x="40" y="194"/>
                  </a:lnTo>
                  <a:lnTo>
                    <a:pt x="0" y="234"/>
                  </a:lnTo>
                  <a:lnTo>
                    <a:pt x="19" y="253"/>
                  </a:lnTo>
                  <a:lnTo>
                    <a:pt x="67" y="205"/>
                  </a:lnTo>
                  <a:lnTo>
                    <a:pt x="67" y="159"/>
                  </a:lnTo>
                  <a:lnTo>
                    <a:pt x="80" y="159"/>
                  </a:lnTo>
                  <a:lnTo>
                    <a:pt x="80" y="266"/>
                  </a:lnTo>
                  <a:lnTo>
                    <a:pt x="107" y="266"/>
                  </a:lnTo>
                  <a:lnTo>
                    <a:pt x="107" y="79"/>
                  </a:lnTo>
                  <a:cubicBezTo>
                    <a:pt x="107" y="77"/>
                    <a:pt x="107" y="74"/>
                    <a:pt x="108" y="72"/>
                  </a:cubicBezTo>
                  <a:lnTo>
                    <a:pt x="158" y="122"/>
                  </a:lnTo>
                  <a:cubicBezTo>
                    <a:pt x="144" y="129"/>
                    <a:pt x="133" y="143"/>
                    <a:pt x="133" y="159"/>
                  </a:cubicBezTo>
                  <a:lnTo>
                    <a:pt x="133" y="266"/>
                  </a:lnTo>
                  <a:lnTo>
                    <a:pt x="160" y="266"/>
                  </a:lnTo>
                  <a:lnTo>
                    <a:pt x="160" y="159"/>
                  </a:lnTo>
                  <a:cubicBezTo>
                    <a:pt x="160" y="152"/>
                    <a:pt x="166" y="146"/>
                    <a:pt x="173" y="146"/>
                  </a:cubicBezTo>
                  <a:lnTo>
                    <a:pt x="187" y="146"/>
                  </a:lnTo>
                  <a:lnTo>
                    <a:pt x="187" y="266"/>
                  </a:lnTo>
                  <a:lnTo>
                    <a:pt x="213" y="266"/>
                  </a:lnTo>
                  <a:lnTo>
                    <a:pt x="213" y="119"/>
                  </a:lnTo>
                  <a:lnTo>
                    <a:pt x="173" y="119"/>
                  </a:lnTo>
                  <a:cubicBezTo>
                    <a:pt x="173" y="119"/>
                    <a:pt x="173" y="119"/>
                    <a:pt x="173" y="119"/>
                  </a:cubicBezTo>
                  <a:lnTo>
                    <a:pt x="183" y="11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304" name="Graphic 106">
            <a:extLst>
              <a:ext uri="{FF2B5EF4-FFF2-40B4-BE49-F238E27FC236}">
                <a16:creationId xmlns:a16="http://schemas.microsoft.com/office/drawing/2014/main" id="{5C537671-0110-8645-BC79-6C09A5025221}"/>
              </a:ext>
            </a:extLst>
          </p:cNvPr>
          <p:cNvGrpSpPr/>
          <p:nvPr/>
        </p:nvGrpSpPr>
        <p:grpSpPr>
          <a:xfrm>
            <a:off x="2889804" y="4792005"/>
            <a:ext cx="228600" cy="228600"/>
            <a:chOff x="2889804" y="4792005"/>
            <a:chExt cx="228600" cy="228600"/>
          </a:xfrm>
        </p:grpSpPr>
        <p:sp>
          <p:nvSpPr>
            <p:cNvPr id="305" name="Kombinationstegning: figur 304">
              <a:extLst>
                <a:ext uri="{FF2B5EF4-FFF2-40B4-BE49-F238E27FC236}">
                  <a16:creationId xmlns:a16="http://schemas.microsoft.com/office/drawing/2014/main" id="{036583ED-FC3B-4371-89F4-1DBC7BD8A715}"/>
                </a:ext>
              </a:extLst>
            </p:cNvPr>
            <p:cNvSpPr/>
            <p:nvPr/>
          </p:nvSpPr>
          <p:spPr>
            <a:xfrm>
              <a:off x="2908854" y="4792005"/>
              <a:ext cx="190500" cy="38100"/>
            </a:xfrm>
            <a:custGeom>
              <a:avLst/>
              <a:gdLst>
                <a:gd name="connsiteX0" fmla="*/ 133350 w 190500"/>
                <a:gd name="connsiteY0" fmla="*/ 19050 h 38100"/>
                <a:gd name="connsiteX1" fmla="*/ 133350 w 190500"/>
                <a:gd name="connsiteY1" fmla="*/ 0 h 38100"/>
                <a:gd name="connsiteX2" fmla="*/ 57150 w 190500"/>
                <a:gd name="connsiteY2" fmla="*/ 0 h 38100"/>
                <a:gd name="connsiteX3" fmla="*/ 57150 w 190500"/>
                <a:gd name="connsiteY3" fmla="*/ 19050 h 38100"/>
                <a:gd name="connsiteX4" fmla="*/ 0 w 190500"/>
                <a:gd name="connsiteY4" fmla="*/ 19050 h 38100"/>
                <a:gd name="connsiteX5" fmla="*/ 0 w 190500"/>
                <a:gd name="connsiteY5" fmla="*/ 38100 h 38100"/>
                <a:gd name="connsiteX6" fmla="*/ 190500 w 190500"/>
                <a:gd name="connsiteY6" fmla="*/ 38100 h 38100"/>
                <a:gd name="connsiteX7" fmla="*/ 190500 w 190500"/>
                <a:gd name="connsiteY7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500" h="38100">
                  <a:moveTo>
                    <a:pt x="133350" y="19050"/>
                  </a:moveTo>
                  <a:lnTo>
                    <a:pt x="133350" y="0"/>
                  </a:lnTo>
                  <a:lnTo>
                    <a:pt x="57150" y="0"/>
                  </a:lnTo>
                  <a:lnTo>
                    <a:pt x="57150" y="19050"/>
                  </a:lnTo>
                  <a:lnTo>
                    <a:pt x="0" y="19050"/>
                  </a:lnTo>
                  <a:lnTo>
                    <a:pt x="0" y="38100"/>
                  </a:lnTo>
                  <a:lnTo>
                    <a:pt x="190500" y="38100"/>
                  </a:lnTo>
                  <a:lnTo>
                    <a:pt x="19050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306" name="Kombinationstegning: figur 305">
              <a:extLst>
                <a:ext uri="{FF2B5EF4-FFF2-40B4-BE49-F238E27FC236}">
                  <a16:creationId xmlns:a16="http://schemas.microsoft.com/office/drawing/2014/main" id="{EC6C1AD7-E3C1-49BC-A76F-FD73554ED9A7}"/>
                </a:ext>
              </a:extLst>
            </p:cNvPr>
            <p:cNvSpPr/>
            <p:nvPr/>
          </p:nvSpPr>
          <p:spPr>
            <a:xfrm>
              <a:off x="2927904" y="4849155"/>
              <a:ext cx="152400" cy="171450"/>
            </a:xfrm>
            <a:custGeom>
              <a:avLst/>
              <a:gdLst>
                <a:gd name="connsiteX0" fmla="*/ 0 w 152400"/>
                <a:gd name="connsiteY0" fmla="*/ 0 h 171450"/>
                <a:gd name="connsiteX1" fmla="*/ 0 w 152400"/>
                <a:gd name="connsiteY1" fmla="*/ 171450 h 171450"/>
                <a:gd name="connsiteX2" fmla="*/ 152400 w 152400"/>
                <a:gd name="connsiteY2" fmla="*/ 171450 h 171450"/>
                <a:gd name="connsiteX3" fmla="*/ 152400 w 152400"/>
                <a:gd name="connsiteY3" fmla="*/ 0 h 171450"/>
                <a:gd name="connsiteX4" fmla="*/ 0 w 152400"/>
                <a:gd name="connsiteY4" fmla="*/ 0 h 171450"/>
                <a:gd name="connsiteX5" fmla="*/ 47625 w 152400"/>
                <a:gd name="connsiteY5" fmla="*/ 142875 h 171450"/>
                <a:gd name="connsiteX6" fmla="*/ 28575 w 152400"/>
                <a:gd name="connsiteY6" fmla="*/ 142875 h 171450"/>
                <a:gd name="connsiteX7" fmla="*/ 28575 w 152400"/>
                <a:gd name="connsiteY7" fmla="*/ 28575 h 171450"/>
                <a:gd name="connsiteX8" fmla="*/ 47625 w 152400"/>
                <a:gd name="connsiteY8" fmla="*/ 28575 h 171450"/>
                <a:gd name="connsiteX9" fmla="*/ 47625 w 152400"/>
                <a:gd name="connsiteY9" fmla="*/ 142875 h 171450"/>
                <a:gd name="connsiteX10" fmla="*/ 85725 w 152400"/>
                <a:gd name="connsiteY10" fmla="*/ 142875 h 171450"/>
                <a:gd name="connsiteX11" fmla="*/ 66675 w 152400"/>
                <a:gd name="connsiteY11" fmla="*/ 142875 h 171450"/>
                <a:gd name="connsiteX12" fmla="*/ 66675 w 152400"/>
                <a:gd name="connsiteY12" fmla="*/ 28575 h 171450"/>
                <a:gd name="connsiteX13" fmla="*/ 85725 w 152400"/>
                <a:gd name="connsiteY13" fmla="*/ 28575 h 171450"/>
                <a:gd name="connsiteX14" fmla="*/ 85725 w 152400"/>
                <a:gd name="connsiteY14" fmla="*/ 142875 h 171450"/>
                <a:gd name="connsiteX15" fmla="*/ 123825 w 152400"/>
                <a:gd name="connsiteY15" fmla="*/ 142875 h 171450"/>
                <a:gd name="connsiteX16" fmla="*/ 104775 w 152400"/>
                <a:gd name="connsiteY16" fmla="*/ 142875 h 171450"/>
                <a:gd name="connsiteX17" fmla="*/ 104775 w 152400"/>
                <a:gd name="connsiteY17" fmla="*/ 28575 h 171450"/>
                <a:gd name="connsiteX18" fmla="*/ 123825 w 152400"/>
                <a:gd name="connsiteY18" fmla="*/ 28575 h 171450"/>
                <a:gd name="connsiteX19" fmla="*/ 123825 w 152400"/>
                <a:gd name="connsiteY19" fmla="*/ 14287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2400" h="171450">
                  <a:moveTo>
                    <a:pt x="0" y="0"/>
                  </a:moveTo>
                  <a:lnTo>
                    <a:pt x="0" y="171450"/>
                  </a:lnTo>
                  <a:lnTo>
                    <a:pt x="152400" y="171450"/>
                  </a:lnTo>
                  <a:lnTo>
                    <a:pt x="152400" y="0"/>
                  </a:lnTo>
                  <a:lnTo>
                    <a:pt x="0" y="0"/>
                  </a:lnTo>
                  <a:close/>
                  <a:moveTo>
                    <a:pt x="47625" y="142875"/>
                  </a:moveTo>
                  <a:lnTo>
                    <a:pt x="28575" y="142875"/>
                  </a:lnTo>
                  <a:lnTo>
                    <a:pt x="28575" y="28575"/>
                  </a:lnTo>
                  <a:lnTo>
                    <a:pt x="47625" y="28575"/>
                  </a:lnTo>
                  <a:lnTo>
                    <a:pt x="47625" y="142875"/>
                  </a:lnTo>
                  <a:close/>
                  <a:moveTo>
                    <a:pt x="85725" y="142875"/>
                  </a:moveTo>
                  <a:lnTo>
                    <a:pt x="66675" y="142875"/>
                  </a:lnTo>
                  <a:lnTo>
                    <a:pt x="66675" y="28575"/>
                  </a:lnTo>
                  <a:lnTo>
                    <a:pt x="85725" y="28575"/>
                  </a:lnTo>
                  <a:lnTo>
                    <a:pt x="85725" y="142875"/>
                  </a:lnTo>
                  <a:close/>
                  <a:moveTo>
                    <a:pt x="123825" y="142875"/>
                  </a:moveTo>
                  <a:lnTo>
                    <a:pt x="104775" y="142875"/>
                  </a:lnTo>
                  <a:lnTo>
                    <a:pt x="104775" y="28575"/>
                  </a:lnTo>
                  <a:lnTo>
                    <a:pt x="123825" y="28575"/>
                  </a:lnTo>
                  <a:lnTo>
                    <a:pt x="123825" y="14287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  <p:grpSp>
        <p:nvGrpSpPr>
          <p:cNvPr id="307" name="Graphic 105">
            <a:extLst>
              <a:ext uri="{FF2B5EF4-FFF2-40B4-BE49-F238E27FC236}">
                <a16:creationId xmlns:a16="http://schemas.microsoft.com/office/drawing/2014/main" id="{99CF19D4-DB27-314E-AB06-29F625BA4355}"/>
              </a:ext>
            </a:extLst>
          </p:cNvPr>
          <p:cNvGrpSpPr/>
          <p:nvPr/>
        </p:nvGrpSpPr>
        <p:grpSpPr>
          <a:xfrm>
            <a:off x="3548262" y="4792005"/>
            <a:ext cx="228600" cy="228600"/>
            <a:chOff x="3548262" y="4792005"/>
            <a:chExt cx="228600" cy="228600"/>
          </a:xfrm>
        </p:grpSpPr>
        <p:sp>
          <p:nvSpPr>
            <p:cNvPr id="308" name="Kombinationstegning: figur 307">
              <a:extLst>
                <a:ext uri="{FF2B5EF4-FFF2-40B4-BE49-F238E27FC236}">
                  <a16:creationId xmlns:a16="http://schemas.microsoft.com/office/drawing/2014/main" id="{C7E04239-EA0F-4163-A1DC-D24DAA7B702D}"/>
                </a:ext>
              </a:extLst>
            </p:cNvPr>
            <p:cNvSpPr/>
            <p:nvPr/>
          </p:nvSpPr>
          <p:spPr>
            <a:xfrm>
              <a:off x="3548262" y="4811055"/>
              <a:ext cx="228600" cy="209550"/>
            </a:xfrm>
            <a:custGeom>
              <a:avLst/>
              <a:gdLst>
                <a:gd name="connsiteX0" fmla="*/ 209550 w 228600"/>
                <a:gd name="connsiteY0" fmla="*/ 19050 h 209550"/>
                <a:gd name="connsiteX1" fmla="*/ 209550 w 228600"/>
                <a:gd name="connsiteY1" fmla="*/ 133350 h 209550"/>
                <a:gd name="connsiteX2" fmla="*/ 104775 w 228600"/>
                <a:gd name="connsiteY2" fmla="*/ 133350 h 209550"/>
                <a:gd name="connsiteX3" fmla="*/ 97155 w 228600"/>
                <a:gd name="connsiteY3" fmla="*/ 133350 h 209550"/>
                <a:gd name="connsiteX4" fmla="*/ 91440 w 228600"/>
                <a:gd name="connsiteY4" fmla="*/ 139065 h 209550"/>
                <a:gd name="connsiteX5" fmla="*/ 66675 w 228600"/>
                <a:gd name="connsiteY5" fmla="*/ 163830 h 209550"/>
                <a:gd name="connsiteX6" fmla="*/ 66675 w 228600"/>
                <a:gd name="connsiteY6" fmla="*/ 152400 h 209550"/>
                <a:gd name="connsiteX7" fmla="*/ 66675 w 228600"/>
                <a:gd name="connsiteY7" fmla="*/ 133350 h 209550"/>
                <a:gd name="connsiteX8" fmla="*/ 47625 w 228600"/>
                <a:gd name="connsiteY8" fmla="*/ 133350 h 209550"/>
                <a:gd name="connsiteX9" fmla="*/ 19050 w 228600"/>
                <a:gd name="connsiteY9" fmla="*/ 133350 h 209550"/>
                <a:gd name="connsiteX10" fmla="*/ 19050 w 228600"/>
                <a:gd name="connsiteY10" fmla="*/ 19050 h 209550"/>
                <a:gd name="connsiteX11" fmla="*/ 209550 w 228600"/>
                <a:gd name="connsiteY11" fmla="*/ 19050 h 209550"/>
                <a:gd name="connsiteX12" fmla="*/ 228600 w 228600"/>
                <a:gd name="connsiteY12" fmla="*/ 0 h 209550"/>
                <a:gd name="connsiteX13" fmla="*/ 0 w 228600"/>
                <a:gd name="connsiteY13" fmla="*/ 0 h 209550"/>
                <a:gd name="connsiteX14" fmla="*/ 0 w 228600"/>
                <a:gd name="connsiteY14" fmla="*/ 152400 h 209550"/>
                <a:gd name="connsiteX15" fmla="*/ 47625 w 228600"/>
                <a:gd name="connsiteY15" fmla="*/ 152400 h 209550"/>
                <a:gd name="connsiteX16" fmla="*/ 47625 w 228600"/>
                <a:gd name="connsiteY16" fmla="*/ 209550 h 209550"/>
                <a:gd name="connsiteX17" fmla="*/ 104775 w 228600"/>
                <a:gd name="connsiteY17" fmla="*/ 152400 h 209550"/>
                <a:gd name="connsiteX18" fmla="*/ 228600 w 228600"/>
                <a:gd name="connsiteY18" fmla="*/ 152400 h 209550"/>
                <a:gd name="connsiteX19" fmla="*/ 228600 w 228600"/>
                <a:gd name="connsiteY19" fmla="*/ 0 h 209550"/>
                <a:gd name="connsiteX20" fmla="*/ 228600 w 228600"/>
                <a:gd name="connsiteY20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8600" h="209550">
                  <a:moveTo>
                    <a:pt x="209550" y="19050"/>
                  </a:moveTo>
                  <a:lnTo>
                    <a:pt x="209550" y="133350"/>
                  </a:lnTo>
                  <a:lnTo>
                    <a:pt x="104775" y="133350"/>
                  </a:lnTo>
                  <a:lnTo>
                    <a:pt x="97155" y="133350"/>
                  </a:lnTo>
                  <a:lnTo>
                    <a:pt x="91440" y="139065"/>
                  </a:lnTo>
                  <a:lnTo>
                    <a:pt x="66675" y="163830"/>
                  </a:lnTo>
                  <a:lnTo>
                    <a:pt x="66675" y="152400"/>
                  </a:lnTo>
                  <a:lnTo>
                    <a:pt x="66675" y="133350"/>
                  </a:lnTo>
                  <a:lnTo>
                    <a:pt x="47625" y="133350"/>
                  </a:lnTo>
                  <a:lnTo>
                    <a:pt x="19050" y="133350"/>
                  </a:lnTo>
                  <a:lnTo>
                    <a:pt x="19050" y="19050"/>
                  </a:lnTo>
                  <a:lnTo>
                    <a:pt x="209550" y="19050"/>
                  </a:lnTo>
                  <a:moveTo>
                    <a:pt x="2286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47625" y="152400"/>
                  </a:lnTo>
                  <a:lnTo>
                    <a:pt x="47625" y="209550"/>
                  </a:lnTo>
                  <a:lnTo>
                    <a:pt x="104775" y="152400"/>
                  </a:lnTo>
                  <a:lnTo>
                    <a:pt x="228600" y="152400"/>
                  </a:lnTo>
                  <a:lnTo>
                    <a:pt x="228600" y="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309" name="Kombinationstegning: figur 308">
              <a:extLst>
                <a:ext uri="{FF2B5EF4-FFF2-40B4-BE49-F238E27FC236}">
                  <a16:creationId xmlns:a16="http://schemas.microsoft.com/office/drawing/2014/main" id="{B43A27E8-1542-40E4-9313-0A790F8C87E1}"/>
                </a:ext>
              </a:extLst>
            </p:cNvPr>
            <p:cNvSpPr/>
            <p:nvPr/>
          </p:nvSpPr>
          <p:spPr>
            <a:xfrm>
              <a:off x="3595887" y="4858680"/>
              <a:ext cx="133350" cy="19050"/>
            </a:xfrm>
            <a:custGeom>
              <a:avLst/>
              <a:gdLst>
                <a:gd name="connsiteX0" fmla="*/ 0 w 133350"/>
                <a:gd name="connsiteY0" fmla="*/ 0 h 19050"/>
                <a:gd name="connsiteX1" fmla="*/ 133350 w 133350"/>
                <a:gd name="connsiteY1" fmla="*/ 0 h 19050"/>
                <a:gd name="connsiteX2" fmla="*/ 133350 w 133350"/>
                <a:gd name="connsiteY2" fmla="*/ 19050 h 19050"/>
                <a:gd name="connsiteX3" fmla="*/ 0 w 1333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19050">
                  <a:moveTo>
                    <a:pt x="0" y="0"/>
                  </a:moveTo>
                  <a:lnTo>
                    <a:pt x="133350" y="0"/>
                  </a:lnTo>
                  <a:lnTo>
                    <a:pt x="13335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310" name="Kombinationstegning: figur 309">
              <a:extLst>
                <a:ext uri="{FF2B5EF4-FFF2-40B4-BE49-F238E27FC236}">
                  <a16:creationId xmlns:a16="http://schemas.microsoft.com/office/drawing/2014/main" id="{BC95BB7B-B6FD-4321-871E-EB58B3192EC0}"/>
                </a:ext>
              </a:extLst>
            </p:cNvPr>
            <p:cNvSpPr/>
            <p:nvPr/>
          </p:nvSpPr>
          <p:spPr>
            <a:xfrm>
              <a:off x="3595887" y="4896780"/>
              <a:ext cx="104775" cy="19050"/>
            </a:xfrm>
            <a:custGeom>
              <a:avLst/>
              <a:gdLst>
                <a:gd name="connsiteX0" fmla="*/ 0 w 104775"/>
                <a:gd name="connsiteY0" fmla="*/ 0 h 19050"/>
                <a:gd name="connsiteX1" fmla="*/ 104775 w 104775"/>
                <a:gd name="connsiteY1" fmla="*/ 0 h 19050"/>
                <a:gd name="connsiteX2" fmla="*/ 104775 w 104775"/>
                <a:gd name="connsiteY2" fmla="*/ 19050 h 19050"/>
                <a:gd name="connsiteX3" fmla="*/ 0 w 104775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19050">
                  <a:moveTo>
                    <a:pt x="0" y="0"/>
                  </a:moveTo>
                  <a:lnTo>
                    <a:pt x="104775" y="0"/>
                  </a:lnTo>
                  <a:lnTo>
                    <a:pt x="104775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  <p:sp>
        <p:nvSpPr>
          <p:cNvPr id="311" name="Graphic 104">
            <a:extLst>
              <a:ext uri="{FF2B5EF4-FFF2-40B4-BE49-F238E27FC236}">
                <a16:creationId xmlns:a16="http://schemas.microsoft.com/office/drawing/2014/main" id="{D2522400-2856-FF4A-859C-F1DB01393D75}"/>
              </a:ext>
            </a:extLst>
          </p:cNvPr>
          <p:cNvSpPr/>
          <p:nvPr/>
        </p:nvSpPr>
        <p:spPr>
          <a:xfrm>
            <a:off x="4225770" y="4811055"/>
            <a:ext cx="190500" cy="190500"/>
          </a:xfrm>
          <a:custGeom>
            <a:avLst/>
            <a:gdLst>
              <a:gd name="connsiteX0" fmla="*/ 190500 w 190500"/>
              <a:gd name="connsiteY0" fmla="*/ 13335 h 190500"/>
              <a:gd name="connsiteX1" fmla="*/ 177165 w 190500"/>
              <a:gd name="connsiteY1" fmla="*/ 0 h 190500"/>
              <a:gd name="connsiteX2" fmla="*/ 95250 w 190500"/>
              <a:gd name="connsiteY2" fmla="*/ 81915 h 190500"/>
              <a:gd name="connsiteX3" fmla="*/ 13335 w 190500"/>
              <a:gd name="connsiteY3" fmla="*/ 0 h 190500"/>
              <a:gd name="connsiteX4" fmla="*/ 0 w 190500"/>
              <a:gd name="connsiteY4" fmla="*/ 13335 h 190500"/>
              <a:gd name="connsiteX5" fmla="*/ 81915 w 190500"/>
              <a:gd name="connsiteY5" fmla="*/ 95250 h 190500"/>
              <a:gd name="connsiteX6" fmla="*/ 0 w 190500"/>
              <a:gd name="connsiteY6" fmla="*/ 177165 h 190500"/>
              <a:gd name="connsiteX7" fmla="*/ 13335 w 190500"/>
              <a:gd name="connsiteY7" fmla="*/ 190500 h 190500"/>
              <a:gd name="connsiteX8" fmla="*/ 95250 w 190500"/>
              <a:gd name="connsiteY8" fmla="*/ 108585 h 190500"/>
              <a:gd name="connsiteX9" fmla="*/ 177165 w 190500"/>
              <a:gd name="connsiteY9" fmla="*/ 190500 h 190500"/>
              <a:gd name="connsiteX10" fmla="*/ 190500 w 190500"/>
              <a:gd name="connsiteY10" fmla="*/ 177165 h 190500"/>
              <a:gd name="connsiteX11" fmla="*/ 108585 w 190500"/>
              <a:gd name="connsiteY11" fmla="*/ 9525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0500" h="190500">
                <a:moveTo>
                  <a:pt x="190500" y="13335"/>
                </a:moveTo>
                <a:lnTo>
                  <a:pt x="177165" y="0"/>
                </a:lnTo>
                <a:lnTo>
                  <a:pt x="95250" y="81915"/>
                </a:lnTo>
                <a:lnTo>
                  <a:pt x="13335" y="0"/>
                </a:lnTo>
                <a:lnTo>
                  <a:pt x="0" y="13335"/>
                </a:lnTo>
                <a:lnTo>
                  <a:pt x="81915" y="95250"/>
                </a:lnTo>
                <a:lnTo>
                  <a:pt x="0" y="177165"/>
                </a:lnTo>
                <a:lnTo>
                  <a:pt x="13335" y="190500"/>
                </a:lnTo>
                <a:lnTo>
                  <a:pt x="95250" y="108585"/>
                </a:lnTo>
                <a:lnTo>
                  <a:pt x="177165" y="190500"/>
                </a:lnTo>
                <a:lnTo>
                  <a:pt x="190500" y="177165"/>
                </a:lnTo>
                <a:lnTo>
                  <a:pt x="108585" y="95250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53851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7855FC5C-76E7-1147-B8F8-0FC0C7ABBE21}"/>
              </a:ext>
            </a:extLst>
          </p:cNvPr>
          <p:cNvSpPr>
            <a:spLocks/>
          </p:cNvSpPr>
          <p:nvPr/>
        </p:nvSpPr>
        <p:spPr>
          <a:xfrm flipV="1">
            <a:off x="-2" y="-4"/>
            <a:ext cx="4835527" cy="736653"/>
          </a:xfrm>
          <a:prstGeom prst="rect">
            <a:avLst/>
          </a:prstGeom>
          <a:solidFill>
            <a:srgbClr val="FAF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noFill/>
                <a:latin typeface="DR Publik SemiBold" pitchFamily="2" charset="77"/>
              </a:rPr>
              <a:t>  </a:t>
            </a:r>
            <a:endParaRPr lang="en-DK" b="1">
              <a:noFill/>
              <a:latin typeface="DR Publik SemiBold" pitchFamily="2" charset="77"/>
            </a:endParaRP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4FCED3E-C517-5245-B878-8A2E79283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96" name="Subtitle 2">
            <a:extLst>
              <a:ext uri="{FF2B5EF4-FFF2-40B4-BE49-F238E27FC236}">
                <a16:creationId xmlns:a16="http://schemas.microsoft.com/office/drawing/2014/main" id="{EE63C170-0DFA-024E-87B2-4C70AB27D6F1}"/>
              </a:ext>
            </a:extLst>
          </p:cNvPr>
          <p:cNvSpPr txBox="1">
            <a:spLocks/>
          </p:cNvSpPr>
          <p:nvPr/>
        </p:nvSpPr>
        <p:spPr>
          <a:xfrm>
            <a:off x="879459" y="5850139"/>
            <a:ext cx="5155247" cy="3149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DR Publik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</a:pPr>
            <a:r>
              <a:rPr lang="da-DK" sz="1000" b="1" dirty="0">
                <a:latin typeface="DR Publik SemiBold" pitchFamily="2" charset="77"/>
              </a:rPr>
              <a:t>Fandt du ikke hvad du søgte? </a:t>
            </a:r>
          </a:p>
          <a:p>
            <a:pPr>
              <a:lnSpc>
                <a:spcPts val="1200"/>
              </a:lnSpc>
              <a:spcBef>
                <a:spcPts val="0"/>
              </a:spcBef>
            </a:pPr>
            <a:r>
              <a:rPr lang="da-DK" sz="1000" dirty="0"/>
              <a:t>Kontakt DR Design</a:t>
            </a:r>
            <a:endParaRPr lang="en-DK" sz="10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EF7A17F-0696-461A-8DC4-6FF9FEC00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6000" dirty="0">
                <a:solidFill>
                  <a:srgbClr val="460028"/>
                </a:solidFill>
              </a:rPr>
              <a:t>Ramasjang ikoner</a:t>
            </a: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964A8B2-4292-4899-AA97-9AD9D6FEF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A419A-9584-4E77-9519-9A999EB32020}" type="datetime2">
              <a:rPr lang="da-DK" smtClean="0"/>
              <a:t>2. september 2024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76407ED-AB00-4A4E-A894-9212BB4BB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5376206-BBE3-4D47-96BA-9B5179BD4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27</a:t>
            </a:fld>
            <a:endParaRPr lang="da-DK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E39A795-71B8-524F-835E-12D662CFF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05126" y="3718138"/>
            <a:ext cx="505301" cy="50530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49C790E-EC69-5342-8C4E-AA666C8ACF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77045" y="3698295"/>
            <a:ext cx="505301" cy="505301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026382C2-7D1F-4549-9D59-B52ECD1D47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67817" y="3718138"/>
            <a:ext cx="505301" cy="505301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D853E45B-B9F5-4849-89EB-557426AA59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33207" y="3718138"/>
            <a:ext cx="505301" cy="505301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BF6A0822-01A7-8A48-9C69-0CA4A4DEDD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35837" y="4605452"/>
            <a:ext cx="505301" cy="505301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62A8F43F-4E4F-1E47-B4BC-A3B7204B37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049361" y="2835679"/>
            <a:ext cx="505301" cy="505301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4054C06A-5681-DA41-8017-E41FFCBCF21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607513" y="2835679"/>
            <a:ext cx="505301" cy="505301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4BDEFEF2-CD06-FA46-B810-957F5E4DA93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030508" y="4599126"/>
            <a:ext cx="505301" cy="505301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733BD942-42EA-F542-A6B1-C8F9CFB0C24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158589" y="4599126"/>
            <a:ext cx="505301" cy="505301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C68F6D54-8062-054E-AA11-0F575327AC4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255304" y="4604599"/>
            <a:ext cx="505301" cy="505301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6FF4B9DA-B026-DB40-B6D7-57CA19D4A5B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492885" y="2835679"/>
            <a:ext cx="505301" cy="505301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5CE1712D-231E-9745-BD8F-71ECA33A8A1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5381610" y="2828029"/>
            <a:ext cx="505301" cy="505301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F4396DBC-2FE5-4647-8C45-F53B1FA157E4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5370788" y="4604581"/>
            <a:ext cx="505301" cy="505301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42B3D477-F1D9-5241-B77E-21BAD4312549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2030508" y="3698295"/>
            <a:ext cx="505301" cy="505301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091439E-2055-7144-9CCE-D3A570EF7F44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927857" y="3718138"/>
            <a:ext cx="505301" cy="505301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376A0A2D-114A-E54C-8302-89AA8C485BF7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6505126" y="4599125"/>
            <a:ext cx="505301" cy="505301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E3E95EF3-CF49-164C-B007-9E15B80C944E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4267817" y="2828029"/>
            <a:ext cx="505301" cy="505301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0F676655-9AD9-7040-83E5-01A047D9D0BC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3158589" y="2830824"/>
            <a:ext cx="505301" cy="505301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6FF4392E-3965-2743-B5F5-713AC700DA32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3158589" y="3718138"/>
            <a:ext cx="505301" cy="505301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82424C58-763E-8142-BE40-07BC5BC2351D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940133" y="2830824"/>
            <a:ext cx="505301" cy="50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290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7855FC5C-76E7-1147-B8F8-0FC0C7ABBE21}"/>
              </a:ext>
            </a:extLst>
          </p:cNvPr>
          <p:cNvSpPr>
            <a:spLocks/>
          </p:cNvSpPr>
          <p:nvPr/>
        </p:nvSpPr>
        <p:spPr>
          <a:xfrm flipV="1">
            <a:off x="-2" y="-4"/>
            <a:ext cx="4835527" cy="736653"/>
          </a:xfrm>
          <a:prstGeom prst="rect">
            <a:avLst/>
          </a:prstGeom>
          <a:solidFill>
            <a:srgbClr val="FAF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noFill/>
                <a:latin typeface="DR Publik SemiBold" pitchFamily="2" charset="77"/>
              </a:rPr>
              <a:t>  </a:t>
            </a:r>
            <a:endParaRPr lang="en-DK" b="1">
              <a:noFill/>
              <a:latin typeface="DR Publik SemiBold" pitchFamily="2" charset="77"/>
            </a:endParaRP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4FCED3E-C517-5245-B878-8A2E79283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96" name="Subtitle 2">
            <a:extLst>
              <a:ext uri="{FF2B5EF4-FFF2-40B4-BE49-F238E27FC236}">
                <a16:creationId xmlns:a16="http://schemas.microsoft.com/office/drawing/2014/main" id="{EE63C170-0DFA-024E-87B2-4C70AB27D6F1}"/>
              </a:ext>
            </a:extLst>
          </p:cNvPr>
          <p:cNvSpPr txBox="1">
            <a:spLocks/>
          </p:cNvSpPr>
          <p:nvPr/>
        </p:nvSpPr>
        <p:spPr>
          <a:xfrm>
            <a:off x="879459" y="5850139"/>
            <a:ext cx="5155247" cy="3149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DR Publik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</a:pPr>
            <a:r>
              <a:rPr lang="da-DK" sz="1000" b="1" dirty="0">
                <a:latin typeface="DR Publik SemiBold" pitchFamily="2" charset="77"/>
              </a:rPr>
              <a:t>Fandt du ikke hvad du søgte? </a:t>
            </a:r>
          </a:p>
          <a:p>
            <a:pPr>
              <a:lnSpc>
                <a:spcPts val="1200"/>
              </a:lnSpc>
              <a:spcBef>
                <a:spcPts val="0"/>
              </a:spcBef>
            </a:pPr>
            <a:r>
              <a:rPr lang="da-DK" sz="1000" dirty="0"/>
              <a:t>Kontakt DR Design</a:t>
            </a:r>
            <a:endParaRPr lang="en-DK" sz="10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EF7A17F-0696-461A-8DC4-6FF9FEC00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DRTV kategori ikoner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964A8B2-4292-4899-AA97-9AD9D6FEF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A419A-9584-4E77-9519-9A999EB32020}" type="datetime2">
              <a:rPr lang="da-DK" smtClean="0"/>
              <a:t>2. september 2024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76407ED-AB00-4A4E-A894-9212BB4BB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5376206-BBE3-4D47-96BA-9B5179BD4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28</a:t>
            </a:fld>
            <a:endParaRPr lang="da-DK" dirty="0"/>
          </a:p>
        </p:txBody>
      </p:sp>
      <p:pic>
        <p:nvPicPr>
          <p:cNvPr id="8" name="Picture 7" descr="A picture containing font, graphics, white, symbol&#10;&#10;Description automatically generated">
            <a:extLst>
              <a:ext uri="{FF2B5EF4-FFF2-40B4-BE49-F238E27FC236}">
                <a16:creationId xmlns:a16="http://schemas.microsoft.com/office/drawing/2014/main" id="{5B2C9FE1-F34B-CB04-5FE7-223EACB20B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809" y="3867726"/>
            <a:ext cx="900000" cy="900000"/>
          </a:xfrm>
          <a:prstGeom prst="rect">
            <a:avLst/>
          </a:prstGeom>
        </p:spPr>
      </p:pic>
      <p:pic>
        <p:nvPicPr>
          <p:cNvPr id="11" name="Picture 10" descr="A picture containing clipart, graphics, design&#10;&#10;Description automatically generated">
            <a:extLst>
              <a:ext uri="{FF2B5EF4-FFF2-40B4-BE49-F238E27FC236}">
                <a16:creationId xmlns:a16="http://schemas.microsoft.com/office/drawing/2014/main" id="{DE661B01-29DD-6B33-A889-DF2A3C6809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081" y="2595919"/>
            <a:ext cx="900000" cy="900000"/>
          </a:xfrm>
          <a:prstGeom prst="rect">
            <a:avLst/>
          </a:prstGeom>
        </p:spPr>
      </p:pic>
      <p:pic>
        <p:nvPicPr>
          <p:cNvPr id="15" name="Picture 14" descr="A movie clapper board and popcorn&#10;&#10;Description automatically generated with low confidence">
            <a:extLst>
              <a:ext uri="{FF2B5EF4-FFF2-40B4-BE49-F238E27FC236}">
                <a16:creationId xmlns:a16="http://schemas.microsoft.com/office/drawing/2014/main" id="{267B9E0C-D0A1-AC32-B11A-310E27B538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171" y="2595919"/>
            <a:ext cx="900000" cy="900000"/>
          </a:xfrm>
          <a:prstGeom prst="rect">
            <a:avLst/>
          </a:prstGeom>
        </p:spPr>
      </p:pic>
      <p:pic>
        <p:nvPicPr>
          <p:cNvPr id="19" name="Picture 18" descr="A picture containing symbol, logo, clipart, graphics&#10;&#10;Description automatically generated">
            <a:extLst>
              <a:ext uri="{FF2B5EF4-FFF2-40B4-BE49-F238E27FC236}">
                <a16:creationId xmlns:a16="http://schemas.microsoft.com/office/drawing/2014/main" id="{D8D84527-DFA6-17A8-FE9F-C44BA7D8EC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1" y="2595919"/>
            <a:ext cx="900000" cy="900000"/>
          </a:xfrm>
          <a:prstGeom prst="rect">
            <a:avLst/>
          </a:prstGeom>
        </p:spPr>
      </p:pic>
      <p:pic>
        <p:nvPicPr>
          <p:cNvPr id="24" name="Picture 23" descr="A picture containing graphics, logo, symbol, clipart&#10;&#10;Description automatically generated">
            <a:extLst>
              <a:ext uri="{FF2B5EF4-FFF2-40B4-BE49-F238E27FC236}">
                <a16:creationId xmlns:a16="http://schemas.microsoft.com/office/drawing/2014/main" id="{9B0C4A48-27E9-70EC-4809-41C62FBA5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776" y="3867726"/>
            <a:ext cx="900000" cy="900000"/>
          </a:xfrm>
          <a:prstGeom prst="rect">
            <a:avLst/>
          </a:prstGeom>
        </p:spPr>
      </p:pic>
      <p:pic>
        <p:nvPicPr>
          <p:cNvPr id="28" name="Picture 27" descr="A picture containing graphics, clipart, logo, graphic design&#10;&#10;Description automatically generated">
            <a:extLst>
              <a:ext uri="{FF2B5EF4-FFF2-40B4-BE49-F238E27FC236}">
                <a16:creationId xmlns:a16="http://schemas.microsoft.com/office/drawing/2014/main" id="{23F23BBE-A50F-89D7-01C4-A9A70A37D0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991" y="2595919"/>
            <a:ext cx="900000" cy="900000"/>
          </a:xfrm>
          <a:prstGeom prst="rect">
            <a:avLst/>
          </a:prstGeom>
        </p:spPr>
      </p:pic>
      <p:pic>
        <p:nvPicPr>
          <p:cNvPr id="32" name="Picture 31" descr="A picture containing clipart, symbol, graphics, design&#10;&#10;Description automatically generated">
            <a:extLst>
              <a:ext uri="{FF2B5EF4-FFF2-40B4-BE49-F238E27FC236}">
                <a16:creationId xmlns:a16="http://schemas.microsoft.com/office/drawing/2014/main" id="{43042A74-5B0F-CB62-1A22-680FCF1917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759" y="3867726"/>
            <a:ext cx="900000" cy="900000"/>
          </a:xfrm>
          <a:prstGeom prst="rect">
            <a:avLst/>
          </a:prstGeom>
        </p:spPr>
      </p:pic>
      <p:pic>
        <p:nvPicPr>
          <p:cNvPr id="36" name="Picture 35" descr="A person with a plant in a pot&#10;&#10;Description automatically generated with medium confidence">
            <a:extLst>
              <a:ext uri="{FF2B5EF4-FFF2-40B4-BE49-F238E27FC236}">
                <a16:creationId xmlns:a16="http://schemas.microsoft.com/office/drawing/2014/main" id="{F35E92A5-0B5C-A89F-A0FC-C63A730C3E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809" y="2595919"/>
            <a:ext cx="900000" cy="900000"/>
          </a:xfrm>
          <a:prstGeom prst="rect">
            <a:avLst/>
          </a:prstGeom>
        </p:spPr>
      </p:pic>
      <p:pic>
        <p:nvPicPr>
          <p:cNvPr id="40" name="Picture 39" descr="A logo with a butterfly&#10;&#10;Description automatically generated with low confidence">
            <a:extLst>
              <a:ext uri="{FF2B5EF4-FFF2-40B4-BE49-F238E27FC236}">
                <a16:creationId xmlns:a16="http://schemas.microsoft.com/office/drawing/2014/main" id="{9D18D9DB-8FBF-E37E-F09C-E12EACFAE76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794" y="3867726"/>
            <a:ext cx="900000" cy="900000"/>
          </a:xfrm>
          <a:prstGeom prst="rect">
            <a:avLst/>
          </a:prstGeom>
        </p:spPr>
      </p:pic>
      <p:pic>
        <p:nvPicPr>
          <p:cNvPr id="44" name="Picture 43" descr="A logo of a globe with a microphone&#10;&#10;Description automatically generated with low confidence">
            <a:extLst>
              <a:ext uri="{FF2B5EF4-FFF2-40B4-BE49-F238E27FC236}">
                <a16:creationId xmlns:a16="http://schemas.microsoft.com/office/drawing/2014/main" id="{6D840D9C-5C00-D6F3-6C7D-3CECEDBA3A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261" y="2595919"/>
            <a:ext cx="900000" cy="900000"/>
          </a:xfrm>
          <a:prstGeom prst="rect">
            <a:avLst/>
          </a:prstGeom>
        </p:spPr>
      </p:pic>
      <p:pic>
        <p:nvPicPr>
          <p:cNvPr id="48" name="Picture 47" descr="A picture containing heart, graphics, logo, valentine's day&#10;&#10;Description automatically generated">
            <a:extLst>
              <a:ext uri="{FF2B5EF4-FFF2-40B4-BE49-F238E27FC236}">
                <a16:creationId xmlns:a16="http://schemas.microsoft.com/office/drawing/2014/main" id="{5FF00319-BD4E-E1D2-5FB2-4FB75AFC64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742" y="3867726"/>
            <a:ext cx="900000" cy="900000"/>
          </a:xfrm>
          <a:prstGeom prst="rect">
            <a:avLst/>
          </a:prstGeom>
        </p:spPr>
      </p:pic>
      <p:pic>
        <p:nvPicPr>
          <p:cNvPr id="50" name="Picture 49" descr="A couple of people sitting on a couch&#10;&#10;Description automatically generated with low confidence">
            <a:extLst>
              <a:ext uri="{FF2B5EF4-FFF2-40B4-BE49-F238E27FC236}">
                <a16:creationId xmlns:a16="http://schemas.microsoft.com/office/drawing/2014/main" id="{CAF4BAB6-2551-DC43-D6A2-753E55BF435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10" y="2595919"/>
            <a:ext cx="900000" cy="900000"/>
          </a:xfrm>
          <a:prstGeom prst="rect">
            <a:avLst/>
          </a:prstGeom>
        </p:spPr>
      </p:pic>
      <p:pic>
        <p:nvPicPr>
          <p:cNvPr id="52" name="Picture 51" descr="A picture containing graphics, design, symbol, logo&#10;&#10;Description automatically generated">
            <a:extLst>
              <a:ext uri="{FF2B5EF4-FFF2-40B4-BE49-F238E27FC236}">
                <a16:creationId xmlns:a16="http://schemas.microsoft.com/office/drawing/2014/main" id="{4D4F9E43-58E4-237B-6729-613FDC5194D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726" y="3867726"/>
            <a:ext cx="900000" cy="900000"/>
          </a:xfrm>
          <a:prstGeom prst="rect">
            <a:avLst/>
          </a:prstGeom>
        </p:spPr>
      </p:pic>
      <p:pic>
        <p:nvPicPr>
          <p:cNvPr id="54" name="Picture 53" descr="A picture containing graphics, design&#10;&#10;Description automatically generated">
            <a:extLst>
              <a:ext uri="{FF2B5EF4-FFF2-40B4-BE49-F238E27FC236}">
                <a16:creationId xmlns:a16="http://schemas.microsoft.com/office/drawing/2014/main" id="{C87B2F58-5927-5DFF-0921-783510FA36C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752" y="3867726"/>
            <a:ext cx="900000" cy="900000"/>
          </a:xfrm>
          <a:prstGeom prst="rect">
            <a:avLst/>
          </a:prstGeom>
        </p:spPr>
      </p:pic>
      <p:pic>
        <p:nvPicPr>
          <p:cNvPr id="57" name="Picture 56" descr="A picture containing graphics, font, symbol, design&#10;&#10;Description automatically generated">
            <a:extLst>
              <a:ext uri="{FF2B5EF4-FFF2-40B4-BE49-F238E27FC236}">
                <a16:creationId xmlns:a16="http://schemas.microsoft.com/office/drawing/2014/main" id="{2AB11959-C582-5A01-1DEA-4E9EE8C1BB6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160" y="3867726"/>
            <a:ext cx="900000" cy="900000"/>
          </a:xfrm>
          <a:prstGeom prst="rect">
            <a:avLst/>
          </a:prstGeom>
        </p:spPr>
      </p:pic>
      <p:pic>
        <p:nvPicPr>
          <p:cNvPr id="59" name="Picture 58" descr="A picture containing symbol, clipart, carmine, graphics&#10;&#10;Description automatically generated">
            <a:extLst>
              <a:ext uri="{FF2B5EF4-FFF2-40B4-BE49-F238E27FC236}">
                <a16:creationId xmlns:a16="http://schemas.microsoft.com/office/drawing/2014/main" id="{1D759293-508E-706F-DF0B-E40C3E7F0A4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10" y="3867726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514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7855FC5C-76E7-1147-B8F8-0FC0C7ABBE21}"/>
              </a:ext>
            </a:extLst>
          </p:cNvPr>
          <p:cNvSpPr>
            <a:spLocks/>
          </p:cNvSpPr>
          <p:nvPr/>
        </p:nvSpPr>
        <p:spPr>
          <a:xfrm flipV="1">
            <a:off x="-2" y="-4"/>
            <a:ext cx="4835527" cy="736653"/>
          </a:xfrm>
          <a:prstGeom prst="rect">
            <a:avLst/>
          </a:prstGeom>
          <a:solidFill>
            <a:srgbClr val="FAF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noFill/>
                <a:latin typeface="DR Publik SemiBold" pitchFamily="2" charset="77"/>
              </a:rPr>
              <a:t>  </a:t>
            </a:r>
            <a:endParaRPr lang="en-DK" b="1">
              <a:noFill/>
              <a:latin typeface="DR Publik SemiBold" pitchFamily="2" charset="77"/>
            </a:endParaRP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4FCED3E-C517-5245-B878-8A2E79283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96" name="Subtitle 2">
            <a:extLst>
              <a:ext uri="{FF2B5EF4-FFF2-40B4-BE49-F238E27FC236}">
                <a16:creationId xmlns:a16="http://schemas.microsoft.com/office/drawing/2014/main" id="{EE63C170-0DFA-024E-87B2-4C70AB27D6F1}"/>
              </a:ext>
            </a:extLst>
          </p:cNvPr>
          <p:cNvSpPr txBox="1">
            <a:spLocks/>
          </p:cNvSpPr>
          <p:nvPr/>
        </p:nvSpPr>
        <p:spPr>
          <a:xfrm>
            <a:off x="879459" y="5850139"/>
            <a:ext cx="5155247" cy="3149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DR Publik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</a:pPr>
            <a:r>
              <a:rPr lang="da-DK" sz="1000" b="1" dirty="0">
                <a:latin typeface="DR Publik SemiBold" pitchFamily="2" charset="77"/>
              </a:rPr>
              <a:t>Fandt du ikke hvad du søgte? </a:t>
            </a:r>
          </a:p>
          <a:p>
            <a:pPr>
              <a:lnSpc>
                <a:spcPts val="1200"/>
              </a:lnSpc>
              <a:spcBef>
                <a:spcPts val="0"/>
              </a:spcBef>
            </a:pPr>
            <a:r>
              <a:rPr lang="da-DK" sz="1000" dirty="0"/>
              <a:t>Kontakt DR Design</a:t>
            </a:r>
            <a:endParaRPr lang="en-DK" sz="10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EF7A17F-0696-461A-8DC4-6FF9FEC00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Ultra</a:t>
            </a:r>
            <a:r>
              <a:rPr lang="da-DK" dirty="0"/>
              <a:t> kategori ikoner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964A8B2-4292-4899-AA97-9AD9D6FEF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A419A-9584-4E77-9519-9A999EB32020}" type="datetime2">
              <a:rPr lang="da-DK" smtClean="0"/>
              <a:t>2. september 2024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76407ED-AB00-4A4E-A894-9212BB4BB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5376206-BBE3-4D47-96BA-9B5179BD4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29</a:t>
            </a:fld>
            <a:endParaRPr lang="da-DK" dirty="0"/>
          </a:p>
        </p:txBody>
      </p:sp>
      <p:pic>
        <p:nvPicPr>
          <p:cNvPr id="66" name="Picture 65" descr="A logo of a light bulb and a pencil&#10;&#10;Description automatically generated with low confidence">
            <a:extLst>
              <a:ext uri="{FF2B5EF4-FFF2-40B4-BE49-F238E27FC236}">
                <a16:creationId xmlns:a16="http://schemas.microsoft.com/office/drawing/2014/main" id="{AE0E3B44-0797-21B3-3B43-E61F39217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330" y="3861982"/>
            <a:ext cx="900000" cy="900000"/>
          </a:xfrm>
          <a:prstGeom prst="rect">
            <a:avLst/>
          </a:prstGeom>
        </p:spPr>
      </p:pic>
      <p:pic>
        <p:nvPicPr>
          <p:cNvPr id="74" name="Picture 73" descr="A picture containing graphics, design, clipart, font&#10;&#10;Description automatically generated">
            <a:extLst>
              <a:ext uri="{FF2B5EF4-FFF2-40B4-BE49-F238E27FC236}">
                <a16:creationId xmlns:a16="http://schemas.microsoft.com/office/drawing/2014/main" id="{42709BF2-D5E2-6931-56FB-B820D6050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952" y="3861982"/>
            <a:ext cx="900000" cy="900000"/>
          </a:xfrm>
          <a:prstGeom prst="rect">
            <a:avLst/>
          </a:prstGeom>
        </p:spPr>
      </p:pic>
      <p:pic>
        <p:nvPicPr>
          <p:cNvPr id="77" name="Picture 76" descr="A logo of a globe and a microphone&#10;&#10;Description automatically generated with low confidence">
            <a:extLst>
              <a:ext uri="{FF2B5EF4-FFF2-40B4-BE49-F238E27FC236}">
                <a16:creationId xmlns:a16="http://schemas.microsoft.com/office/drawing/2014/main" id="{88709D0A-25BA-3B02-89B9-F910F8C31E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952" y="2595229"/>
            <a:ext cx="900000" cy="900000"/>
          </a:xfrm>
          <a:prstGeom prst="rect">
            <a:avLst/>
          </a:prstGeom>
        </p:spPr>
      </p:pic>
      <p:pic>
        <p:nvPicPr>
          <p:cNvPr id="78" name="Picture 77" descr="A movie clapper board and popcorn&#10;&#10;Description automatically generated with low confidence">
            <a:extLst>
              <a:ext uri="{FF2B5EF4-FFF2-40B4-BE49-F238E27FC236}">
                <a16:creationId xmlns:a16="http://schemas.microsoft.com/office/drawing/2014/main" id="{88B2B14F-9792-781E-8246-ED1C4783BC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330" y="2595229"/>
            <a:ext cx="900000" cy="900000"/>
          </a:xfrm>
          <a:prstGeom prst="rect">
            <a:avLst/>
          </a:prstGeom>
        </p:spPr>
      </p:pic>
      <p:pic>
        <p:nvPicPr>
          <p:cNvPr id="79" name="Picture 78" descr="A couple of people sitting on a couch&#10;&#10;Description automatically generated with low confidence">
            <a:extLst>
              <a:ext uri="{FF2B5EF4-FFF2-40B4-BE49-F238E27FC236}">
                <a16:creationId xmlns:a16="http://schemas.microsoft.com/office/drawing/2014/main" id="{318F70BB-A932-AA58-A072-19FCDA5007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74" y="2595229"/>
            <a:ext cx="900000" cy="900000"/>
          </a:xfrm>
          <a:prstGeom prst="rect">
            <a:avLst/>
          </a:prstGeom>
        </p:spPr>
      </p:pic>
      <p:pic>
        <p:nvPicPr>
          <p:cNvPr id="80" name="Picture 79" descr="A picture containing font, graphics, white, logo&#10;&#10;Description automatically generated">
            <a:extLst>
              <a:ext uri="{FF2B5EF4-FFF2-40B4-BE49-F238E27FC236}">
                <a16:creationId xmlns:a16="http://schemas.microsoft.com/office/drawing/2014/main" id="{72B912E6-6D3C-3BA8-95DB-DCFF5ED449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707" y="3861982"/>
            <a:ext cx="900000" cy="900000"/>
          </a:xfrm>
          <a:prstGeom prst="rect">
            <a:avLst/>
          </a:prstGeom>
        </p:spPr>
      </p:pic>
      <p:pic>
        <p:nvPicPr>
          <p:cNvPr id="81" name="Picture 80" descr="A picture containing clipart, symbol, graphics, creativity&#10;&#10;Description automatically generated">
            <a:extLst>
              <a:ext uri="{FF2B5EF4-FFF2-40B4-BE49-F238E27FC236}">
                <a16:creationId xmlns:a16="http://schemas.microsoft.com/office/drawing/2014/main" id="{441F449C-A25E-C5BD-43DE-7CB2C53FB2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74" y="3861982"/>
            <a:ext cx="900000" cy="900000"/>
          </a:xfrm>
          <a:prstGeom prst="rect">
            <a:avLst/>
          </a:prstGeom>
        </p:spPr>
      </p:pic>
      <p:pic>
        <p:nvPicPr>
          <p:cNvPr id="82" name="Picture 81" descr="A picture containing graphics, font, logo, symbol&#10;&#10;Description automatically generated">
            <a:extLst>
              <a:ext uri="{FF2B5EF4-FFF2-40B4-BE49-F238E27FC236}">
                <a16:creationId xmlns:a16="http://schemas.microsoft.com/office/drawing/2014/main" id="{3BB4DC59-A10A-D6DB-5DC8-948C7D9AE04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707" y="2595229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47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4FA1A-08A5-B849-AD3A-27E062E65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800" y="1371600"/>
            <a:ext cx="11046300" cy="2491200"/>
          </a:xfrm>
        </p:spPr>
        <p:txBody>
          <a:bodyPr/>
          <a:lstStyle/>
          <a:p>
            <a:r>
              <a:rPr lang="en-DK" dirty="0"/>
              <a:t>V</a:t>
            </a:r>
            <a:r>
              <a:rPr lang="en-GB" dirty="0" err="1"/>
              <a:t>i</a:t>
            </a:r>
            <a:r>
              <a:rPr lang="en-DK" dirty="0"/>
              <a:t>l du bruge understregninger?</a:t>
            </a:r>
            <a:br>
              <a:rPr lang="en-DK" dirty="0"/>
            </a:br>
            <a:r>
              <a:rPr lang="en-DK" dirty="0"/>
              <a:t>Se eksempler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44BC4A-A5E8-C842-8423-1D679C640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F2010-1192-49FB-8CE0-4FA649DD0821}" type="datetime2">
              <a:rPr lang="da-DK" smtClean="0"/>
              <a:t>2. september 2024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296681-DFBF-514A-A119-F556E5B3C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9E4FD5-0AA9-A841-8824-518E3540E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3</a:t>
            </a:fld>
            <a:endParaRPr lang="da-DK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916F508-DAA4-654E-8FF6-5E8859715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45706" y="5644870"/>
            <a:ext cx="900588" cy="90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903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7855FC5C-76E7-1147-B8F8-0FC0C7ABBE21}"/>
              </a:ext>
            </a:extLst>
          </p:cNvPr>
          <p:cNvSpPr>
            <a:spLocks/>
          </p:cNvSpPr>
          <p:nvPr/>
        </p:nvSpPr>
        <p:spPr>
          <a:xfrm flipV="1">
            <a:off x="-2" y="-4"/>
            <a:ext cx="4835527" cy="736653"/>
          </a:xfrm>
          <a:prstGeom prst="rect">
            <a:avLst/>
          </a:prstGeom>
          <a:solidFill>
            <a:srgbClr val="FAF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noFill/>
                <a:latin typeface="DR Publik SemiBold" pitchFamily="2" charset="77"/>
              </a:rPr>
              <a:t>  </a:t>
            </a:r>
            <a:endParaRPr lang="en-DK" b="1">
              <a:noFill/>
              <a:latin typeface="DR Publik SemiBold" pitchFamily="2" charset="77"/>
            </a:endParaRP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4FCED3E-C517-5245-B878-8A2E79283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96" name="Subtitle 2">
            <a:extLst>
              <a:ext uri="{FF2B5EF4-FFF2-40B4-BE49-F238E27FC236}">
                <a16:creationId xmlns:a16="http://schemas.microsoft.com/office/drawing/2014/main" id="{EE63C170-0DFA-024E-87B2-4C70AB27D6F1}"/>
              </a:ext>
            </a:extLst>
          </p:cNvPr>
          <p:cNvSpPr txBox="1">
            <a:spLocks/>
          </p:cNvSpPr>
          <p:nvPr/>
        </p:nvSpPr>
        <p:spPr>
          <a:xfrm>
            <a:off x="879459" y="5850139"/>
            <a:ext cx="5155247" cy="3149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DR Publik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</a:pPr>
            <a:r>
              <a:rPr lang="da-DK" sz="1000" b="1" dirty="0">
                <a:latin typeface="DR Publik SemiBold" pitchFamily="2" charset="77"/>
              </a:rPr>
              <a:t>Fandt du ikke hvad du søgte? </a:t>
            </a:r>
          </a:p>
          <a:p>
            <a:pPr>
              <a:lnSpc>
                <a:spcPts val="1200"/>
              </a:lnSpc>
              <a:spcBef>
                <a:spcPts val="0"/>
              </a:spcBef>
            </a:pPr>
            <a:r>
              <a:rPr lang="da-DK" sz="1000" dirty="0"/>
              <a:t>Kontakt DR Design</a:t>
            </a:r>
            <a:endParaRPr lang="en-DK" sz="10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EF7A17F-0696-461A-8DC4-6FF9FEC00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99" y="1371600"/>
            <a:ext cx="10166175" cy="1836000"/>
          </a:xfrm>
        </p:spPr>
        <p:txBody>
          <a:bodyPr/>
          <a:lstStyle/>
          <a:p>
            <a:r>
              <a:rPr lang="da-DK" dirty="0"/>
              <a:t>Ramasjang kategori ikoner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964A8B2-4292-4899-AA97-9AD9D6FEF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A419A-9584-4E77-9519-9A999EB32020}" type="datetime2">
              <a:rPr lang="da-DK" smtClean="0"/>
              <a:t>2. september 2024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76407ED-AB00-4A4E-A894-9212BB4BB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5376206-BBE3-4D47-96BA-9B5179BD4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30</a:t>
            </a:fld>
            <a:endParaRPr lang="da-DK" dirty="0"/>
          </a:p>
        </p:txBody>
      </p:sp>
      <p:pic>
        <p:nvPicPr>
          <p:cNvPr id="102" name="Picture 101" descr="A blue letters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408353E0-B72A-4DF9-868C-C81979526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707" y="3861841"/>
            <a:ext cx="900000" cy="900000"/>
          </a:xfrm>
          <a:prstGeom prst="rect">
            <a:avLst/>
          </a:prstGeom>
        </p:spPr>
      </p:pic>
      <p:pic>
        <p:nvPicPr>
          <p:cNvPr id="103" name="Picture 102" descr="A blue elephant with a ladybug&#10;&#10;Description automatically generated with medium confidence">
            <a:extLst>
              <a:ext uri="{FF2B5EF4-FFF2-40B4-BE49-F238E27FC236}">
                <a16:creationId xmlns:a16="http://schemas.microsoft.com/office/drawing/2014/main" id="{1567792F-075E-1211-524D-4B475DCE79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330" y="3861841"/>
            <a:ext cx="900000" cy="900000"/>
          </a:xfrm>
          <a:prstGeom prst="rect">
            <a:avLst/>
          </a:prstGeom>
        </p:spPr>
      </p:pic>
      <p:pic>
        <p:nvPicPr>
          <p:cNvPr id="104" name="Picture 103" descr="A picture containing emoticon, animated cartoon, child art, smiley&#10;&#10;Description automatically generated">
            <a:extLst>
              <a:ext uri="{FF2B5EF4-FFF2-40B4-BE49-F238E27FC236}">
                <a16:creationId xmlns:a16="http://schemas.microsoft.com/office/drawing/2014/main" id="{31847CB2-7973-2844-1869-031EC967B3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952" y="3861841"/>
            <a:ext cx="900000" cy="900000"/>
          </a:xfrm>
          <a:prstGeom prst="rect">
            <a:avLst/>
          </a:prstGeom>
        </p:spPr>
      </p:pic>
      <p:pic>
        <p:nvPicPr>
          <p:cNvPr id="105" name="Picture 104" descr="A picture containing logo, graphics, clipart, symbol&#10;&#10;Description automatically generated">
            <a:extLst>
              <a:ext uri="{FF2B5EF4-FFF2-40B4-BE49-F238E27FC236}">
                <a16:creationId xmlns:a16="http://schemas.microsoft.com/office/drawing/2014/main" id="{69A01677-D05C-BA40-C42D-70526330DF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329" y="2582064"/>
            <a:ext cx="900000" cy="900000"/>
          </a:xfrm>
          <a:prstGeom prst="rect">
            <a:avLst/>
          </a:prstGeom>
        </p:spPr>
      </p:pic>
      <p:pic>
        <p:nvPicPr>
          <p:cNvPr id="106" name="Picture 105" descr="A notebook with a light bulb and scissors&#10;&#10;Description automatically generated with low confidence">
            <a:extLst>
              <a:ext uri="{FF2B5EF4-FFF2-40B4-BE49-F238E27FC236}">
                <a16:creationId xmlns:a16="http://schemas.microsoft.com/office/drawing/2014/main" id="{146B9559-27FF-C743-F8F7-FAD206805E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707" y="2582064"/>
            <a:ext cx="900000" cy="900000"/>
          </a:xfrm>
          <a:prstGeom prst="rect">
            <a:avLst/>
          </a:prstGeom>
        </p:spPr>
      </p:pic>
      <p:pic>
        <p:nvPicPr>
          <p:cNvPr id="107" name="Picture 106" descr="A guitar and drum with notes&#10;&#10;Description automatically generated with low confidence">
            <a:extLst>
              <a:ext uri="{FF2B5EF4-FFF2-40B4-BE49-F238E27FC236}">
                <a16:creationId xmlns:a16="http://schemas.microsoft.com/office/drawing/2014/main" id="{CA1FDD86-CB8F-C162-6A2C-1C0758247B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74" y="3861841"/>
            <a:ext cx="900000" cy="900000"/>
          </a:xfrm>
          <a:prstGeom prst="rect">
            <a:avLst/>
          </a:prstGeom>
        </p:spPr>
      </p:pic>
      <p:pic>
        <p:nvPicPr>
          <p:cNvPr id="108" name="Picture 107" descr="A picture containing drawing, graphics, graphic design, clipart&#10;&#10;Description automatically generated">
            <a:extLst>
              <a:ext uri="{FF2B5EF4-FFF2-40B4-BE49-F238E27FC236}">
                <a16:creationId xmlns:a16="http://schemas.microsoft.com/office/drawing/2014/main" id="{136983F0-BB8A-667A-985E-C8064E20F4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84" y="2582064"/>
            <a:ext cx="900000" cy="900000"/>
          </a:xfrm>
          <a:prstGeom prst="rect">
            <a:avLst/>
          </a:prstGeom>
        </p:spPr>
      </p:pic>
      <p:pic>
        <p:nvPicPr>
          <p:cNvPr id="109" name="Picture 108" descr="A picture containing clipart, graphics, design&#10;&#10;Description automatically generated">
            <a:extLst>
              <a:ext uri="{FF2B5EF4-FFF2-40B4-BE49-F238E27FC236}">
                <a16:creationId xmlns:a16="http://schemas.microsoft.com/office/drawing/2014/main" id="{3FCD2ECF-2DFB-AD65-9563-22A2E9F1EB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952" y="2582064"/>
            <a:ext cx="900000" cy="900000"/>
          </a:xfrm>
          <a:prstGeom prst="rect">
            <a:avLst/>
          </a:prstGeom>
        </p:spPr>
      </p:pic>
      <p:pic>
        <p:nvPicPr>
          <p:cNvPr id="110" name="Picture 109" descr="A picture containing clipart, circle, graphics, symbol&#10;&#10;Description automatically generated">
            <a:extLst>
              <a:ext uri="{FF2B5EF4-FFF2-40B4-BE49-F238E27FC236}">
                <a16:creationId xmlns:a16="http://schemas.microsoft.com/office/drawing/2014/main" id="{FE016CED-5083-5539-3DCD-F47FB26D99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74" y="2582064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6884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7855FC5C-76E7-1147-B8F8-0FC0C7ABBE21}"/>
              </a:ext>
            </a:extLst>
          </p:cNvPr>
          <p:cNvSpPr>
            <a:spLocks/>
          </p:cNvSpPr>
          <p:nvPr/>
        </p:nvSpPr>
        <p:spPr>
          <a:xfrm flipV="1">
            <a:off x="-2" y="-4"/>
            <a:ext cx="4835527" cy="736653"/>
          </a:xfrm>
          <a:prstGeom prst="rect">
            <a:avLst/>
          </a:prstGeom>
          <a:solidFill>
            <a:srgbClr val="FAF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noFill/>
                <a:latin typeface="DR Publik SemiBold" pitchFamily="2" charset="77"/>
              </a:rPr>
              <a:t>  </a:t>
            </a:r>
            <a:endParaRPr lang="en-DK" b="1">
              <a:noFill/>
              <a:latin typeface="DR Publik SemiBold" pitchFamily="2" charset="77"/>
            </a:endParaRP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4FCED3E-C517-5245-B878-8A2E79283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96" name="Subtitle 2">
            <a:extLst>
              <a:ext uri="{FF2B5EF4-FFF2-40B4-BE49-F238E27FC236}">
                <a16:creationId xmlns:a16="http://schemas.microsoft.com/office/drawing/2014/main" id="{EE63C170-0DFA-024E-87B2-4C70AB27D6F1}"/>
              </a:ext>
            </a:extLst>
          </p:cNvPr>
          <p:cNvSpPr txBox="1">
            <a:spLocks/>
          </p:cNvSpPr>
          <p:nvPr/>
        </p:nvSpPr>
        <p:spPr>
          <a:xfrm>
            <a:off x="879459" y="5850139"/>
            <a:ext cx="5155247" cy="3149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DR Publik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</a:pPr>
            <a:r>
              <a:rPr lang="da-DK" sz="1000" b="1" dirty="0">
                <a:latin typeface="DR Publik SemiBold" pitchFamily="2" charset="77"/>
              </a:rPr>
              <a:t>Fandt du ikke hvad du søgte? </a:t>
            </a:r>
          </a:p>
          <a:p>
            <a:pPr>
              <a:lnSpc>
                <a:spcPts val="1200"/>
              </a:lnSpc>
              <a:spcBef>
                <a:spcPts val="0"/>
              </a:spcBef>
            </a:pPr>
            <a:r>
              <a:rPr lang="da-DK" sz="1000" dirty="0"/>
              <a:t>Kontakt DR Design</a:t>
            </a:r>
            <a:endParaRPr lang="en-DK" sz="10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EF7A17F-0696-461A-8DC4-6FF9FEC00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99" y="1371600"/>
            <a:ext cx="10166175" cy="1836000"/>
          </a:xfrm>
        </p:spPr>
        <p:txBody>
          <a:bodyPr/>
          <a:lstStyle/>
          <a:p>
            <a:r>
              <a:rPr lang="da-DK" dirty="0"/>
              <a:t>P6 ikoner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964A8B2-4292-4899-AA97-9AD9D6FEF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A419A-9584-4E77-9519-9A999EB32020}" type="datetime2">
              <a:rPr lang="da-DK" smtClean="0"/>
              <a:t>2. september 2024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76407ED-AB00-4A4E-A894-9212BB4BB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5376206-BBE3-4D47-96BA-9B5179BD4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31</a:t>
            </a:fld>
            <a:endParaRPr lang="da-DK" dirty="0"/>
          </a:p>
        </p:txBody>
      </p:sp>
      <p:pic>
        <p:nvPicPr>
          <p:cNvPr id="7" name="Picture 6" descr="A red cross with bones on a black background&#10;&#10;Description automatically generated">
            <a:extLst>
              <a:ext uri="{FF2B5EF4-FFF2-40B4-BE49-F238E27FC236}">
                <a16:creationId xmlns:a16="http://schemas.microsoft.com/office/drawing/2014/main" id="{88C7C80C-E604-13DB-B48A-8F1C99F5C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139" y="3525938"/>
            <a:ext cx="717148" cy="717148"/>
          </a:xfrm>
          <a:prstGeom prst="rect">
            <a:avLst/>
          </a:prstGeom>
        </p:spPr>
      </p:pic>
      <p:pic>
        <p:nvPicPr>
          <p:cNvPr id="9" name="Picture 8" descr="A red star with a black background&#10;&#10;Description automatically generated">
            <a:extLst>
              <a:ext uri="{FF2B5EF4-FFF2-40B4-BE49-F238E27FC236}">
                <a16:creationId xmlns:a16="http://schemas.microsoft.com/office/drawing/2014/main" id="{5F01E222-A480-8C1F-933D-C96536D9E1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775" y="3525938"/>
            <a:ext cx="717148" cy="717148"/>
          </a:xfrm>
          <a:prstGeom prst="rect">
            <a:avLst/>
          </a:prstGeom>
        </p:spPr>
      </p:pic>
      <p:pic>
        <p:nvPicPr>
          <p:cNvPr id="11" name="Picture 10" descr="A red guitar on a black background&#10;&#10;Description automatically generated">
            <a:extLst>
              <a:ext uri="{FF2B5EF4-FFF2-40B4-BE49-F238E27FC236}">
                <a16:creationId xmlns:a16="http://schemas.microsoft.com/office/drawing/2014/main" id="{A88DFDB8-801A-96BE-39AC-0148740B57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376" y="3526420"/>
            <a:ext cx="716184" cy="716184"/>
          </a:xfrm>
          <a:prstGeom prst="rect">
            <a:avLst/>
          </a:prstGeom>
        </p:spPr>
      </p:pic>
      <p:pic>
        <p:nvPicPr>
          <p:cNvPr id="13" name="Picture 12" descr="A red hand gesture on a black background&#10;&#10;Description automatically generated">
            <a:extLst>
              <a:ext uri="{FF2B5EF4-FFF2-40B4-BE49-F238E27FC236}">
                <a16:creationId xmlns:a16="http://schemas.microsoft.com/office/drawing/2014/main" id="{4F32F1C6-9A6A-3AC3-7011-09D703CC84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140" y="3525938"/>
            <a:ext cx="884016" cy="884016"/>
          </a:xfrm>
          <a:prstGeom prst="rect">
            <a:avLst/>
          </a:prstGeom>
        </p:spPr>
      </p:pic>
      <p:pic>
        <p:nvPicPr>
          <p:cNvPr id="15" name="Picture 14" descr="A red hand sign on a black background&#10;&#10;Description automatically generated">
            <a:extLst>
              <a:ext uri="{FF2B5EF4-FFF2-40B4-BE49-F238E27FC236}">
                <a16:creationId xmlns:a16="http://schemas.microsoft.com/office/drawing/2014/main" id="{69242B8C-F90E-142F-04AF-8651ABD628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776" y="3525937"/>
            <a:ext cx="873821" cy="873821"/>
          </a:xfrm>
          <a:prstGeom prst="rect">
            <a:avLst/>
          </a:prstGeom>
        </p:spPr>
      </p:pic>
      <p:pic>
        <p:nvPicPr>
          <p:cNvPr id="17" name="Picture 16" descr="A red hand gesture with two fingers&#10;&#10;Description automatically generated">
            <a:extLst>
              <a:ext uri="{FF2B5EF4-FFF2-40B4-BE49-F238E27FC236}">
                <a16:creationId xmlns:a16="http://schemas.microsoft.com/office/drawing/2014/main" id="{A26DEDDD-D7F9-1E74-A76A-067E3513CF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413" y="3537512"/>
            <a:ext cx="826143" cy="826143"/>
          </a:xfrm>
          <a:prstGeom prst="rect">
            <a:avLst/>
          </a:prstGeom>
        </p:spPr>
      </p:pic>
      <p:pic>
        <p:nvPicPr>
          <p:cNvPr id="19" name="Picture 18" descr="A red heart on a black background&#10;&#10;Description automatically generated">
            <a:extLst>
              <a:ext uri="{FF2B5EF4-FFF2-40B4-BE49-F238E27FC236}">
                <a16:creationId xmlns:a16="http://schemas.microsoft.com/office/drawing/2014/main" id="{3689D88A-1ACE-05AF-6374-F802E90DB4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924" y="3525938"/>
            <a:ext cx="717148" cy="717148"/>
          </a:xfrm>
          <a:prstGeom prst="rect">
            <a:avLst/>
          </a:prstGeom>
        </p:spPr>
      </p:pic>
      <p:pic>
        <p:nvPicPr>
          <p:cNvPr id="22" name="Picture 21" descr="A red heart on a black background&#10;&#10;Description automatically generated">
            <a:extLst>
              <a:ext uri="{FF2B5EF4-FFF2-40B4-BE49-F238E27FC236}">
                <a16:creationId xmlns:a16="http://schemas.microsoft.com/office/drawing/2014/main" id="{D938AB71-0158-1347-93E6-38BD2F852C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61" y="3525938"/>
            <a:ext cx="717148" cy="717148"/>
          </a:xfrm>
          <a:prstGeom prst="rect">
            <a:avLst/>
          </a:prstGeom>
        </p:spPr>
      </p:pic>
      <p:pic>
        <p:nvPicPr>
          <p:cNvPr id="24" name="Picture 23" descr="A red headphones on a black background&#10;&#10;Description automatically generated">
            <a:extLst>
              <a:ext uri="{FF2B5EF4-FFF2-40B4-BE49-F238E27FC236}">
                <a16:creationId xmlns:a16="http://schemas.microsoft.com/office/drawing/2014/main" id="{B18B4D83-A7F1-A54D-BB8B-354F6B3F98C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566" y="2669411"/>
            <a:ext cx="717148" cy="717148"/>
          </a:xfrm>
          <a:prstGeom prst="rect">
            <a:avLst/>
          </a:prstGeom>
        </p:spPr>
      </p:pic>
      <p:pic>
        <p:nvPicPr>
          <p:cNvPr id="26" name="Picture 25" descr="A red symbol on a black background&#10;&#10;Description automatically generated">
            <a:extLst>
              <a:ext uri="{FF2B5EF4-FFF2-40B4-BE49-F238E27FC236}">
                <a16:creationId xmlns:a16="http://schemas.microsoft.com/office/drawing/2014/main" id="{BDA0E889-C6C6-2789-84F0-B376B31C806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995" y="2669411"/>
            <a:ext cx="717148" cy="717148"/>
          </a:xfrm>
          <a:prstGeom prst="rect">
            <a:avLst/>
          </a:prstGeom>
        </p:spPr>
      </p:pic>
      <p:pic>
        <p:nvPicPr>
          <p:cNvPr id="28" name="Picture 27" descr="A red rectangular sign with text&#10;&#10;Description automatically generated">
            <a:extLst>
              <a:ext uri="{FF2B5EF4-FFF2-40B4-BE49-F238E27FC236}">
                <a16:creationId xmlns:a16="http://schemas.microsoft.com/office/drawing/2014/main" id="{116B0774-3333-02EE-0A46-1C4AF352C1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423" y="2669411"/>
            <a:ext cx="717148" cy="717148"/>
          </a:xfrm>
          <a:prstGeom prst="rect">
            <a:avLst/>
          </a:prstGeom>
        </p:spPr>
      </p:pic>
      <p:pic>
        <p:nvPicPr>
          <p:cNvPr id="30" name="Picture 29" descr="Red lightning bolts on a black background&#10;&#10;Description automatically generated">
            <a:extLst>
              <a:ext uri="{FF2B5EF4-FFF2-40B4-BE49-F238E27FC236}">
                <a16:creationId xmlns:a16="http://schemas.microsoft.com/office/drawing/2014/main" id="{A796BB6B-4FBE-8C36-ACC5-F397A1BAA30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849" y="2669410"/>
            <a:ext cx="717150" cy="717150"/>
          </a:xfrm>
          <a:prstGeom prst="rect">
            <a:avLst/>
          </a:prstGeom>
        </p:spPr>
      </p:pic>
      <p:pic>
        <p:nvPicPr>
          <p:cNvPr id="32" name="Picture 31" descr="A red microphone on a black background&#10;&#10;Description automatically generated">
            <a:extLst>
              <a:ext uri="{FF2B5EF4-FFF2-40B4-BE49-F238E27FC236}">
                <a16:creationId xmlns:a16="http://schemas.microsoft.com/office/drawing/2014/main" id="{BF64FC7D-EA7D-17A2-B3DE-E542524961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705" y="2669411"/>
            <a:ext cx="717148" cy="717148"/>
          </a:xfrm>
          <a:prstGeom prst="rect">
            <a:avLst/>
          </a:prstGeom>
        </p:spPr>
      </p:pic>
      <p:pic>
        <p:nvPicPr>
          <p:cNvPr id="34" name="Picture 33" descr="A red drawing of a radio&#10;&#10;Description automatically generated">
            <a:extLst>
              <a:ext uri="{FF2B5EF4-FFF2-40B4-BE49-F238E27FC236}">
                <a16:creationId xmlns:a16="http://schemas.microsoft.com/office/drawing/2014/main" id="{929BC0E6-1CD2-04CE-422B-1E130863FAC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277" y="2669411"/>
            <a:ext cx="717148" cy="717148"/>
          </a:xfrm>
          <a:prstGeom prst="rect">
            <a:avLst/>
          </a:prstGeom>
        </p:spPr>
      </p:pic>
      <p:pic>
        <p:nvPicPr>
          <p:cNvPr id="36" name="Picture 35" descr="A red circle with a face on it&#10;&#10;Description automatically generated">
            <a:extLst>
              <a:ext uri="{FF2B5EF4-FFF2-40B4-BE49-F238E27FC236}">
                <a16:creationId xmlns:a16="http://schemas.microsoft.com/office/drawing/2014/main" id="{E3D93435-96EA-4885-DDD5-E7949984B64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133" y="2669411"/>
            <a:ext cx="717148" cy="717148"/>
          </a:xfrm>
          <a:prstGeom prst="rect">
            <a:avLst/>
          </a:prstGeom>
        </p:spPr>
      </p:pic>
      <p:pic>
        <p:nvPicPr>
          <p:cNvPr id="38" name="Picture 37" descr="A red check mark on a black background&#10;&#10;Description automatically generated">
            <a:extLst>
              <a:ext uri="{FF2B5EF4-FFF2-40B4-BE49-F238E27FC236}">
                <a16:creationId xmlns:a16="http://schemas.microsoft.com/office/drawing/2014/main" id="{1FBA28DE-BCCF-7200-05A0-9F8BBDE5E28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61" y="2669411"/>
            <a:ext cx="717148" cy="71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52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0834E10-671A-AF47-8EBA-61298BD8C1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35759E-73E9-2241-A532-91F2F6DDDF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719B1D-5E62-CC43-8B72-739B37F582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BE37CA-6C18-48CF-BA10-740427EDB804}" type="datetime2">
              <a:rPr lang="en-GB" smtClean="0"/>
              <a:pPr/>
              <a:t>Monday 2 September 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43A93F-86D1-5244-AB18-DF69BE2573A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BBCBD9-DE7E-0248-A7C6-E2A918B0548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C61537-5E18-E946-A975-D92E53111313}"/>
              </a:ext>
            </a:extLst>
          </p:cNvPr>
          <p:cNvSpPr/>
          <p:nvPr/>
        </p:nvSpPr>
        <p:spPr>
          <a:xfrm>
            <a:off x="669851" y="2700700"/>
            <a:ext cx="3599121" cy="1254642"/>
          </a:xfrm>
          <a:prstGeom prst="rect">
            <a:avLst/>
          </a:prstGeom>
          <a:solidFill>
            <a:srgbClr val="FF0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526F8-B205-7546-986F-1C80B078BC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880508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473E9E6-4CA4-4946-9213-997E8230A6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420847-D165-9D47-B7AA-ADC7E87A2A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E73D5C-7D1F-1E42-8560-A86CA76DB14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BE37CA-6C18-48CF-BA10-740427EDB804}" type="datetime2">
              <a:rPr lang="en-GB" smtClean="0"/>
              <a:pPr/>
              <a:t>Monday 2 September 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46AE96-01D2-8E42-B860-9A70253F328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7DC1F5-44DE-F64A-AEC3-052645F55A6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3738C7-CAB9-B24D-BEE8-30022B17644B}"/>
              </a:ext>
            </a:extLst>
          </p:cNvPr>
          <p:cNvSpPr/>
          <p:nvPr/>
        </p:nvSpPr>
        <p:spPr>
          <a:xfrm>
            <a:off x="728330" y="1440712"/>
            <a:ext cx="2376377" cy="1015409"/>
          </a:xfrm>
          <a:prstGeom prst="rect">
            <a:avLst/>
          </a:prstGeom>
          <a:solidFill>
            <a:srgbClr val="00A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34EB2D-22E1-C345-89F5-94961AB5A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126" y="1371600"/>
            <a:ext cx="9196424" cy="2433600"/>
          </a:xfrm>
        </p:spPr>
        <p:txBody>
          <a:bodyPr/>
          <a:lstStyle/>
          <a:p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814923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91BEB39-C822-D243-BA9A-457DDD09CF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ABABB0-95A9-4B4D-A10E-16E75A4996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F38DD7-176B-3C48-AFBD-A8C930DF0B4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BE37CA-6C18-48CF-BA10-740427EDB804}" type="datetime2">
              <a:rPr lang="en-GB" smtClean="0"/>
              <a:pPr/>
              <a:t>Monday 2 September 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9D5224-F8D1-AB49-8D31-DD572F7B47C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BC2D6D-2891-7840-98D9-AC28E703D8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59281E-9BC9-2449-9F6B-0816E16F5892}"/>
              </a:ext>
            </a:extLst>
          </p:cNvPr>
          <p:cNvSpPr/>
          <p:nvPr/>
        </p:nvSpPr>
        <p:spPr>
          <a:xfrm>
            <a:off x="725712" y="2698679"/>
            <a:ext cx="5268687" cy="1028664"/>
          </a:xfrm>
          <a:prstGeom prst="rect">
            <a:avLst/>
          </a:prstGeom>
          <a:solidFill>
            <a:srgbClr val="00CD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88A2CA-8F91-5249-A76B-5E66F3BFAC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38081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0EA30D6-E014-1E4D-B5F9-3FBC129DB7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9F6C8A-46BF-8843-BC15-B291212CFB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4E4CA3-BAA2-D94E-B6C4-D1663928FF8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BE37CA-6C18-48CF-BA10-740427EDB804}" type="datetime2">
              <a:rPr lang="en-GB" smtClean="0"/>
              <a:pPr/>
              <a:t>Monday 2 September 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44AB5F-9A74-E045-A6CA-E2930CF1043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8C6764-F1E1-3E49-AD83-69FA0A7291B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7</a:t>
            </a:fld>
            <a:endParaRPr lang="da-DK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CEE0AA-22DE-FC48-81C0-CA0FA2234D46}"/>
              </a:ext>
            </a:extLst>
          </p:cNvPr>
          <p:cNvSpPr/>
          <p:nvPr/>
        </p:nvSpPr>
        <p:spPr>
          <a:xfrm>
            <a:off x="675861" y="2661556"/>
            <a:ext cx="3717235" cy="1326362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60CC5B-1B47-D24E-AFFC-18C08D093F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446438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16EC3FB1-48AA-1643-B7C2-C973982D36F6}"/>
              </a:ext>
            </a:extLst>
          </p:cNvPr>
          <p:cNvSpPr/>
          <p:nvPr/>
        </p:nvSpPr>
        <p:spPr>
          <a:xfrm>
            <a:off x="675861" y="2661556"/>
            <a:ext cx="6501774" cy="1326362"/>
          </a:xfrm>
          <a:prstGeom prst="rect">
            <a:avLst/>
          </a:prstGeom>
          <a:solidFill>
            <a:srgbClr val="E60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000" noProof="0" dirty="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8D84783-4787-4D4A-AA10-F04EAB9BE9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Klik for at </a:t>
            </a:r>
            <a:br>
              <a:rPr lang="da-DK" dirty="0"/>
            </a:br>
            <a:r>
              <a:rPr lang="da-DK" dirty="0">
                <a:solidFill>
                  <a:srgbClr val="B4F0FF"/>
                </a:solidFill>
              </a:rPr>
              <a:t>tilføje 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1A48FB6-9CA9-A545-8576-42B829B454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06EEB2A-EF93-4943-8735-80A1733EB2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E1A2321-DD01-2642-A41B-60229C461C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BE37CA-6C18-48CF-BA10-740427EDB804}" type="datetime2">
              <a:rPr lang="en-GB" smtClean="0"/>
              <a:pPr/>
              <a:t>Monday 2 September 2024</a:t>
            </a:fld>
            <a:endParaRPr lang="en-GB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E7B649C-688A-A64B-8387-65EC81B8343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50E0FAF-C4AB-BB49-99C1-D350E9220B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09486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9D23641-7F5C-774A-BA6C-0EFCC9457F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7FEFAE-48FF-5343-B4A8-820D3BF81F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8F3897-9E79-6844-B040-4D65E545EC2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BE37CA-6C18-48CF-BA10-740427EDB804}" type="datetime2">
              <a:rPr lang="en-GB" smtClean="0"/>
              <a:pPr/>
              <a:t>Monday 2 September 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90ACF6-C544-A048-B507-FBC2BF2372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649CD9-8A7C-5241-A305-8D0B4711952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B93AB6-AFB8-D140-9CBD-8D76BE19C403}"/>
              </a:ext>
            </a:extLst>
          </p:cNvPr>
          <p:cNvSpPr/>
          <p:nvPr/>
        </p:nvSpPr>
        <p:spPr>
          <a:xfrm>
            <a:off x="678730" y="2685142"/>
            <a:ext cx="3613870" cy="1301513"/>
          </a:xfrm>
          <a:prstGeom prst="rect">
            <a:avLst/>
          </a:prstGeom>
          <a:solidFill>
            <a:srgbClr val="FF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A1CCDE-8687-5B42-8918-B6AC588CAD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DK" dirty="0"/>
              <a:t>Klik her for </a:t>
            </a:r>
            <a:r>
              <a:rPr lang="en-DK"/>
              <a:t>at </a:t>
            </a:r>
            <a:r>
              <a:rPr lang="en-DK">
                <a:solidFill>
                  <a:schemeClr val="tx1"/>
                </a:solidFill>
              </a:rPr>
              <a:t>tilføje</a:t>
            </a:r>
            <a:r>
              <a:rPr lang="en-DK"/>
              <a:t> </a:t>
            </a:r>
            <a:r>
              <a:rPr lang="en-DK" dirty="0"/>
              <a:t>en titel</a:t>
            </a:r>
          </a:p>
        </p:txBody>
      </p:sp>
    </p:spTree>
    <p:extLst>
      <p:ext uri="{BB962C8B-B14F-4D97-AF65-F5344CB8AC3E}">
        <p14:creationId xmlns:p14="http://schemas.microsoft.com/office/powerpoint/2010/main" val="1646221157"/>
      </p:ext>
    </p:extLst>
  </p:cSld>
  <p:clrMapOvr>
    <a:masterClrMapping/>
  </p:clrMapOvr>
</p:sld>
</file>

<file path=ppt/theme/theme1.xml><?xml version="1.0" encoding="utf-8"?>
<a:theme xmlns:a="http://schemas.openxmlformats.org/drawingml/2006/main" name="DR PowerPoint Skabelo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E001D"/>
      </a:accent1>
      <a:accent2>
        <a:srgbClr val="870001"/>
      </a:accent2>
      <a:accent3>
        <a:srgbClr val="0028C8"/>
      </a:accent3>
      <a:accent4>
        <a:srgbClr val="96CDD7"/>
      </a:accent4>
      <a:accent5>
        <a:srgbClr val="B98C50"/>
      </a:accent5>
      <a:accent6>
        <a:srgbClr val="FFE150"/>
      </a:accent6>
      <a:hlink>
        <a:srgbClr val="000000"/>
      </a:hlink>
      <a:folHlink>
        <a:srgbClr val="000000"/>
      </a:folHlink>
    </a:clrScheme>
    <a:fontScheme name="DR 2020">
      <a:majorFont>
        <a:latin typeface="DR Publik SemiBold"/>
        <a:ea typeface=""/>
        <a:cs typeface=""/>
      </a:majorFont>
      <a:minorFont>
        <a:latin typeface="DR Publi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custClrLst>
    <a:custClr name="Color has no name">
      <a:srgbClr val="9B0000"/>
    </a:custClr>
    <a:custClr name="Color has no name">
      <a:srgbClr val="D2F0DC"/>
    </a:custClr>
    <a:custClr name="Color has no name">
      <a:srgbClr val="FF7D87"/>
    </a:custClr>
    <a:custClr name="Color has no name">
      <a:srgbClr val="5FDCAF"/>
    </a:custClr>
    <a:custClr name="Color has no name">
      <a:srgbClr val="55195A"/>
    </a:custClr>
    <a:custClr name="Color has no name">
      <a:srgbClr val="EBD2FA"/>
    </a:custClr>
    <a:custClr name="Color has no name">
      <a:srgbClr val="0028C8"/>
    </a:custClr>
    <a:custClr name="Color has no name">
      <a:srgbClr val="DCAA00"/>
    </a:custClr>
    <a:custClr name="Color has no name">
      <a:srgbClr val="EBAAC8"/>
    </a:custClr>
    <a:custClr name="Color has no name">
      <a:srgbClr val="B98C50"/>
    </a:custClr>
    <a:custClr name="Color has no name">
      <a:srgbClr val="FAE6D2"/>
    </a:custClr>
    <a:custClr name="Color has no name">
      <a:srgbClr val="695519"/>
    </a:custClr>
    <a:custClr name="Color has no name">
      <a:srgbClr val="FFE150"/>
    </a:custClr>
    <a:custClr name="Color has no name">
      <a:srgbClr val="FFD2EB"/>
    </a:custClr>
    <a:custClr name="Color has no name">
      <a:srgbClr val="0F462D"/>
    </a:custClr>
    <a:custClr name="Color has no name">
      <a:srgbClr val="918200"/>
    </a:custClr>
    <a:custClr name="Color has no name">
      <a:srgbClr val="C37DFF"/>
    </a:custClr>
    <a:custClr name="Color has no name">
      <a:srgbClr val="0032DC"/>
    </a:custClr>
    <a:custClr name="Color has no name">
      <a:srgbClr val="0096FF"/>
    </a:custClr>
    <a:custClr name="Color has no name">
      <a:srgbClr val="FFFF5A"/>
    </a:custClr>
    <a:custClr name="Color has no name">
      <a:srgbClr val="0A559B"/>
    </a:custClr>
    <a:custClr name="Color has no name">
      <a:srgbClr val="F5F0EB"/>
    </a:custClr>
    <a:custClr name="Color has no name">
      <a:srgbClr val="322337"/>
    </a:custClr>
    <a:custClr name="Color has no name">
      <a:srgbClr val="87C8A0"/>
    </a:custClr>
    <a:custClr name="Color has no name">
      <a:srgbClr val="6E5A14"/>
    </a:custClr>
    <a:custClr name="Color has no name">
      <a:srgbClr val="C3AFD2"/>
    </a:custClr>
    <a:custClr name="Color has no name">
      <a:srgbClr val="870569"/>
    </a:custClr>
    <a:custClr name="Color has no name">
      <a:srgbClr val="00003C"/>
    </a:custClr>
    <a:custClr name="Color has no name">
      <a:srgbClr val="D7FF5A"/>
    </a:custClr>
    <a:custClr name="Color has no name">
      <a:srgbClr val="7373FA"/>
    </a:custClr>
    <a:custClr name="Color has no name">
      <a:srgbClr val="F5D237"/>
    </a:custClr>
    <a:custClr name="Color has no name">
      <a:srgbClr val="282850"/>
    </a:custClr>
    <a:custClr name="Color has no name">
      <a:srgbClr val="C35555"/>
    </a:custClr>
    <a:custClr name="Color has no name">
      <a:srgbClr val="96CDD7"/>
    </a:custClr>
    <a:custClr name="Color has no name">
      <a:srgbClr val="285050"/>
    </a:custClr>
    <a:custClr name="Color has no name">
      <a:srgbClr val="A59BD2"/>
    </a:custClr>
    <a:custClr name="Color has no name">
      <a:srgbClr val="8CC8B4"/>
    </a:custClr>
    <a:custClr name="Color has no name">
      <a:srgbClr val="F5C35A"/>
    </a:custClr>
    <a:custClr name="Color has no name">
      <a:srgbClr val="E6695A"/>
    </a:custClr>
    <a:custClr name="Color has no name">
      <a:srgbClr val="004B64"/>
    </a:custClr>
    <a:custClr name="Color has no name">
      <a:srgbClr val="C3E6DC"/>
    </a:custClr>
    <a:custClr name="Color has no name">
      <a:srgbClr val="2D282D"/>
    </a:custClr>
    <a:custClr name="Color has no name">
      <a:srgbClr val="876941"/>
    </a:custClr>
    <a:custClr name="Color has no name">
      <a:srgbClr val="14373C"/>
    </a:custClr>
    <a:custClr name="Color has no name">
      <a:srgbClr val="FFFF00"/>
    </a:custClr>
    <a:custClr name="Color has no name">
      <a:srgbClr val="000032"/>
    </a:custClr>
    <a:custClr name="Color has no name">
      <a:srgbClr val="FFFFBE"/>
    </a:custClr>
    <a:custClr name="Color has no name">
      <a:srgbClr val="00194B"/>
    </a:custClr>
    <a:custClr name="Color has no name">
      <a:srgbClr val="460028"/>
    </a:custClr>
  </a:custClrLst>
  <a:extLst>
    <a:ext uri="{05A4C25C-085E-4340-85A3-A5531E510DB2}">
      <thm15:themeFamily xmlns:thm15="http://schemas.microsoft.com/office/thememl/2012/main" name="DR PowerPoint Skabelon udvidet farver.potx" id="{0DA94C68-4ADA-4C64-A2EC-025E9781C928}" vid="{E2A76865-D1F3-4B2C-A0D1-D643127D4CA9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olor has no name">
      <a:srgbClr val="9B0000"/>
    </a:custClr>
    <a:custClr name="Color has no name">
      <a:srgbClr val="D2F0DC"/>
    </a:custClr>
    <a:custClr name="Color has no name">
      <a:srgbClr val="FF7D87"/>
    </a:custClr>
    <a:custClr name="Color has no name">
      <a:srgbClr val="5FDCAF"/>
    </a:custClr>
    <a:custClr name="Color has no name">
      <a:srgbClr val="55195A"/>
    </a:custClr>
    <a:custClr name="Color has no name">
      <a:srgbClr val="EBD2FA"/>
    </a:custClr>
    <a:custClr name="Color has no name">
      <a:srgbClr val="0028C8"/>
    </a:custClr>
    <a:custClr name="Color has no name">
      <a:srgbClr val="DCAA00"/>
    </a:custClr>
    <a:custClr name="Color has no name">
      <a:srgbClr val="EBAAC8"/>
    </a:custClr>
    <a:custClr name="Color has no name">
      <a:srgbClr val="B98C50"/>
    </a:custClr>
    <a:custClr name="Color has no name">
      <a:srgbClr val="FAE6D2"/>
    </a:custClr>
    <a:custClr name="Color has no name">
      <a:srgbClr val="695519"/>
    </a:custClr>
    <a:custClr name="Color has no name">
      <a:srgbClr val="FFE150"/>
    </a:custClr>
    <a:custClr name="Color has no name">
      <a:srgbClr val="FFD2EB"/>
    </a:custClr>
    <a:custClr name="Color has no name">
      <a:srgbClr val="0F462D"/>
    </a:custClr>
    <a:custClr name="Color has no name">
      <a:srgbClr val="918200"/>
    </a:custClr>
    <a:custClr name="Color has no name">
      <a:srgbClr val="C37DFF"/>
    </a:custClr>
    <a:custClr name="Color has no name">
      <a:srgbClr val="0032DC"/>
    </a:custClr>
    <a:custClr name="Color has no name">
      <a:srgbClr val="0096FF"/>
    </a:custClr>
    <a:custClr name="Color has no name">
      <a:srgbClr val="FFFF5A"/>
    </a:custClr>
    <a:custClr name="Color has no name">
      <a:srgbClr val="0A559B"/>
    </a:custClr>
    <a:custClr name="Color has no name">
      <a:srgbClr val="F5F0EB"/>
    </a:custClr>
    <a:custClr name="Color has no name">
      <a:srgbClr val="322337"/>
    </a:custClr>
    <a:custClr name="Color has no name">
      <a:srgbClr val="87C8A0"/>
    </a:custClr>
    <a:custClr name="Color has no name">
      <a:srgbClr val="6E5A14"/>
    </a:custClr>
    <a:custClr name="Color has no name">
      <a:srgbClr val="C3AFD2"/>
    </a:custClr>
    <a:custClr name="Color has no name">
      <a:srgbClr val="870569"/>
    </a:custClr>
    <a:custClr name="Color has no name">
      <a:srgbClr val="00003C"/>
    </a:custClr>
    <a:custClr name="Color has no name">
      <a:srgbClr val="D7FF5A"/>
    </a:custClr>
    <a:custClr name="Color has no name">
      <a:srgbClr val="7373FA"/>
    </a:custClr>
    <a:custClr name="Color has no name">
      <a:srgbClr val="F5D237"/>
    </a:custClr>
    <a:custClr name="Color has no name">
      <a:srgbClr val="282850"/>
    </a:custClr>
    <a:custClr name="Color has no name">
      <a:srgbClr val="C35555"/>
    </a:custClr>
    <a:custClr name="Color has no name">
      <a:srgbClr val="96CDD7"/>
    </a:custClr>
    <a:custClr name="Color has no name">
      <a:srgbClr val="285050"/>
    </a:custClr>
    <a:custClr name="Color has no name">
      <a:srgbClr val="A59BD2"/>
    </a:custClr>
    <a:custClr name="Color has no name">
      <a:srgbClr val="8CC8B4"/>
    </a:custClr>
    <a:custClr name="Color has no name">
      <a:srgbClr val="F5C35A"/>
    </a:custClr>
    <a:custClr name="Color has no name">
      <a:srgbClr val="E6695A"/>
    </a:custClr>
    <a:custClr name="Color has no name">
      <a:srgbClr val="004B64"/>
    </a:custClr>
    <a:custClr name="Color has no name">
      <a:srgbClr val="C3E6DC"/>
    </a:custClr>
    <a:custClr name="Color has no name">
      <a:srgbClr val="2D282D"/>
    </a:custClr>
    <a:custClr name="Color has no name">
      <a:srgbClr val="876941"/>
    </a:custClr>
    <a:custClr name="Color has no name">
      <a:srgbClr val="14373C"/>
    </a:custClr>
    <a:custClr name="Color has no name">
      <a:srgbClr val="FFFF00"/>
    </a:custClr>
    <a:custClr name="Color has no name">
      <a:srgbClr val="000032"/>
    </a:custClr>
    <a:custClr name="Color has no name">
      <a:srgbClr val="FFFFBE"/>
    </a:custClr>
    <a:custClr name="Color has no name">
      <a:srgbClr val="00194B"/>
    </a:custClr>
    <a:custClr name="Color has no name">
      <a:srgbClr val="460028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olor has no name">
      <a:srgbClr val="9B0000"/>
    </a:custClr>
    <a:custClr name="Color has no name">
      <a:srgbClr val="D2F0DC"/>
    </a:custClr>
    <a:custClr name="Color has no name">
      <a:srgbClr val="FF7D87"/>
    </a:custClr>
    <a:custClr name="Color has no name">
      <a:srgbClr val="5FDCAF"/>
    </a:custClr>
    <a:custClr name="Color has no name">
      <a:srgbClr val="55195A"/>
    </a:custClr>
    <a:custClr name="Color has no name">
      <a:srgbClr val="EBD2FA"/>
    </a:custClr>
    <a:custClr name="Color has no name">
      <a:srgbClr val="0028C8"/>
    </a:custClr>
    <a:custClr name="Color has no name">
      <a:srgbClr val="DCAA00"/>
    </a:custClr>
    <a:custClr name="Color has no name">
      <a:srgbClr val="EBAAC8"/>
    </a:custClr>
    <a:custClr name="Color has no name">
      <a:srgbClr val="B98C50"/>
    </a:custClr>
    <a:custClr name="Color has no name">
      <a:srgbClr val="FAE6D2"/>
    </a:custClr>
    <a:custClr name="Color has no name">
      <a:srgbClr val="695519"/>
    </a:custClr>
    <a:custClr name="Color has no name">
      <a:srgbClr val="FFE150"/>
    </a:custClr>
    <a:custClr name="Color has no name">
      <a:srgbClr val="FFD2EB"/>
    </a:custClr>
    <a:custClr name="Color has no name">
      <a:srgbClr val="0F462D"/>
    </a:custClr>
    <a:custClr name="Color has no name">
      <a:srgbClr val="918200"/>
    </a:custClr>
    <a:custClr name="Color has no name">
      <a:srgbClr val="C37DFF"/>
    </a:custClr>
    <a:custClr name="Color has no name">
      <a:srgbClr val="0032DC"/>
    </a:custClr>
    <a:custClr name="Color has no name">
      <a:srgbClr val="0096FF"/>
    </a:custClr>
    <a:custClr name="Color has no name">
      <a:srgbClr val="FFFF5A"/>
    </a:custClr>
    <a:custClr name="Color has no name">
      <a:srgbClr val="0A559B"/>
    </a:custClr>
    <a:custClr name="Color has no name">
      <a:srgbClr val="F5F0EB"/>
    </a:custClr>
    <a:custClr name="Color has no name">
      <a:srgbClr val="322337"/>
    </a:custClr>
    <a:custClr name="Color has no name">
      <a:srgbClr val="87C8A0"/>
    </a:custClr>
    <a:custClr name="Color has no name">
      <a:srgbClr val="6E5A14"/>
    </a:custClr>
    <a:custClr name="Color has no name">
      <a:srgbClr val="C3AFD2"/>
    </a:custClr>
    <a:custClr name="Color has no name">
      <a:srgbClr val="870569"/>
    </a:custClr>
    <a:custClr name="Color has no name">
      <a:srgbClr val="00003C"/>
    </a:custClr>
    <a:custClr name="Color has no name">
      <a:srgbClr val="D7FF5A"/>
    </a:custClr>
    <a:custClr name="Color has no name">
      <a:srgbClr val="7373FA"/>
    </a:custClr>
    <a:custClr name="Color has no name">
      <a:srgbClr val="F5D237"/>
    </a:custClr>
    <a:custClr name="Color has no name">
      <a:srgbClr val="282850"/>
    </a:custClr>
    <a:custClr name="Color has no name">
      <a:srgbClr val="C35555"/>
    </a:custClr>
    <a:custClr name="Color has no name">
      <a:srgbClr val="96CDD7"/>
    </a:custClr>
    <a:custClr name="Color has no name">
      <a:srgbClr val="285050"/>
    </a:custClr>
    <a:custClr name="Color has no name">
      <a:srgbClr val="A59BD2"/>
    </a:custClr>
    <a:custClr name="Color has no name">
      <a:srgbClr val="8CC8B4"/>
    </a:custClr>
    <a:custClr name="Color has no name">
      <a:srgbClr val="F5C35A"/>
    </a:custClr>
    <a:custClr name="Color has no name">
      <a:srgbClr val="E6695A"/>
    </a:custClr>
    <a:custClr name="Color has no name">
      <a:srgbClr val="004B64"/>
    </a:custClr>
    <a:custClr name="Color has no name">
      <a:srgbClr val="C3E6DC"/>
    </a:custClr>
    <a:custClr name="Color has no name">
      <a:srgbClr val="2D282D"/>
    </a:custClr>
    <a:custClr name="Color has no name">
      <a:srgbClr val="876941"/>
    </a:custClr>
    <a:custClr name="Color has no name">
      <a:srgbClr val="14373C"/>
    </a:custClr>
    <a:custClr name="Color has no name">
      <a:srgbClr val="FFFF00"/>
    </a:custClr>
    <a:custClr name="Color has no name">
      <a:srgbClr val="000032"/>
    </a:custClr>
    <a:custClr name="Color has no name">
      <a:srgbClr val="FFFFBE"/>
    </a:custClr>
    <a:custClr name="Color has no name">
      <a:srgbClr val="00194B"/>
    </a:custClr>
    <a:custClr name="Color has no name">
      <a:srgbClr val="460028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 PowerPoint Skabelon</Template>
  <TotalTime>13770</TotalTime>
  <Words>220</Words>
  <Application>Microsoft Macintosh PowerPoint</Application>
  <PresentationFormat>Widescreen</PresentationFormat>
  <Paragraphs>104</Paragraphs>
  <Slides>31</Slides>
  <Notes>10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31</vt:i4>
      </vt:variant>
    </vt:vector>
  </HeadingPairs>
  <TitlesOfParts>
    <vt:vector size="38" baseType="lpstr">
      <vt:lpstr>DR Publik Light</vt:lpstr>
      <vt:lpstr>DR Publik Condensed Bold</vt:lpstr>
      <vt:lpstr>DR Publik SemiBold</vt:lpstr>
      <vt:lpstr>Arial</vt:lpstr>
      <vt:lpstr>DR Publik Rounded</vt:lpstr>
      <vt:lpstr>DR Publik</vt:lpstr>
      <vt:lpstr>DR PowerPoint Skabelon</vt:lpstr>
      <vt:lpstr>Sådan vælger du slides til dit brand</vt:lpstr>
      <vt:lpstr>PowerPoint-præsentation</vt:lpstr>
      <vt:lpstr>Vil du bruge understregninger? Se eksempler </vt:lpstr>
      <vt:lpstr>PowerPoint-præsentation</vt:lpstr>
      <vt:lpstr>PowerPoint-præsentation</vt:lpstr>
      <vt:lpstr>PowerPoint-præsentation</vt:lpstr>
      <vt:lpstr>PowerPoint-præsentation</vt:lpstr>
      <vt:lpstr>Klik for at  tilføje titel</vt:lpstr>
      <vt:lpstr>Klik her for at tilføje en titel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Har du brug for DR koncern slide?</vt:lpstr>
      <vt:lpstr>PowerPoint-præsentation</vt:lpstr>
      <vt:lpstr>Har du brug for andre logoer?</vt:lpstr>
      <vt:lpstr>Mediebrand logoer</vt:lpstr>
      <vt:lpstr>Har du brug for ikoner?</vt:lpstr>
      <vt:lpstr>Ikoner</vt:lpstr>
      <vt:lpstr>Ramasjang ikoner</vt:lpstr>
      <vt:lpstr>DRTV kategori ikoner</vt:lpstr>
      <vt:lpstr>Ultra kategori ikoner</vt:lpstr>
      <vt:lpstr>Ramasjang kategori ikoner</vt:lpstr>
      <vt:lpstr>P6 ikoner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Sine Asmussen     DR</dc:creator>
  <cp:lastModifiedBy>Christian Rahbek Olsen     DR Design &amp; Visuel Brandidentitet, MP</cp:lastModifiedBy>
  <cp:revision>180</cp:revision>
  <dcterms:created xsi:type="dcterms:W3CDTF">2020-07-07T07:26:40Z</dcterms:created>
  <dcterms:modified xsi:type="dcterms:W3CDTF">2024-09-02T08:45:53Z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</Properties>
</file>