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3" r:id="rId2"/>
    <p:sldId id="281" r:id="rId3"/>
    <p:sldId id="303" r:id="rId4"/>
    <p:sldId id="304" r:id="rId5"/>
    <p:sldId id="278" r:id="rId6"/>
    <p:sldId id="272" r:id="rId7"/>
    <p:sldId id="274" r:id="rId8"/>
    <p:sldId id="279" r:id="rId9"/>
    <p:sldId id="302" r:id="rId10"/>
    <p:sldId id="280" r:id="rId11"/>
    <p:sldId id="301" r:id="rId12"/>
  </p:sldIdLst>
  <p:sldSz cx="12192000" cy="6858000"/>
  <p:notesSz cx="6858000" cy="9144000"/>
  <p:embeddedFontLst>
    <p:embeddedFont>
      <p:font typeface="DR Publik" pitchFamily="2" charset="77"/>
      <p:regular r:id="rId15"/>
      <p:bold r:id="rId16"/>
      <p:italic r:id="rId17"/>
      <p:boldItalic r:id="rId18"/>
    </p:embeddedFont>
    <p:embeddedFont>
      <p:font typeface="DR Publik SemiBold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462D"/>
    <a:srgbClr val="FFE150"/>
    <a:srgbClr val="7373FA"/>
    <a:srgbClr val="282850"/>
    <a:srgbClr val="DCAA00"/>
    <a:srgbClr val="D2F0DC"/>
    <a:srgbClr val="00003C"/>
    <a:srgbClr val="C3AFD2"/>
    <a:srgbClr val="96CDD7"/>
    <a:srgbClr val="28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327" autoAdjust="0"/>
  </p:normalViewPr>
  <p:slideViewPr>
    <p:cSldViewPr snapToGrid="0" showGuides="1">
      <p:cViewPr>
        <p:scale>
          <a:sx n="254" d="100"/>
          <a:sy n="254" d="100"/>
        </p:scale>
        <p:origin x="-2304" y="-5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a-DK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dirty="0"/>
              <a:t>12 farver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a-DK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0-4A29-BE6A-6BF599CD0B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0-4A29-BE6A-6BF599CD0B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0-4A29-BE6A-6BF599CD0B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50-4A29-BE6A-6BF599CD0B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50-4A29-BE6A-6BF599CD0BB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50-4A29-BE6A-6BF599CD0BB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0F462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50-4A29-BE6A-6BF599CD0BB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669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850-4A29-BE6A-6BF599CD0BBC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50-4A29-BE6A-6BF599CD0BB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460028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50-4A29-BE6A-6BF599CD0BB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5FDCA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50-4A29-BE6A-6BF599CD0BB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BAA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F5-4DD8-B3E6-CC54651EBDD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50-4A29-BE6A-6BF599CD0BB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rgbClr val="7373F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Sheet1!$M$2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850-4A29-BE6A-6BF599CD0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5290736"/>
        <c:axId val="1205280240"/>
      </c:barChart>
      <c:catAx>
        <c:axId val="120529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05280240"/>
        <c:crosses val="autoZero"/>
        <c:auto val="1"/>
        <c:lblAlgn val="ctr"/>
        <c:lblOffset val="100"/>
        <c:noMultiLvlLbl val="0"/>
      </c:catAx>
      <c:valAx>
        <c:axId val="120528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0529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a-DK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dirty="0"/>
              <a:t>12 farver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a-DK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4B-4986-847A-77CA0ECACC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4B-4986-847A-77CA0ECAC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4B-4986-847A-77CA0ECACC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4B-4986-847A-77CA0ECACC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4B-4986-847A-77CA0ECACC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4B-4986-847A-77CA0ECACCFE}"/>
              </c:ext>
            </c:extLst>
          </c:dPt>
          <c:dPt>
            <c:idx val="6"/>
            <c:bubble3D val="0"/>
            <c:spPr>
              <a:solidFill>
                <a:srgbClr val="0F462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89-42A8-8E3B-B8837313A4E1}"/>
              </c:ext>
            </c:extLst>
          </c:dPt>
          <c:dPt>
            <c:idx val="7"/>
            <c:bubble3D val="0"/>
            <c:spPr>
              <a:solidFill>
                <a:srgbClr val="E6695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289-42A8-8E3B-B8837313A4E1}"/>
              </c:ext>
            </c:extLst>
          </c:dPt>
          <c:dPt>
            <c:idx val="8"/>
            <c:bubble3D val="0"/>
            <c:spPr>
              <a:solidFill>
                <a:srgbClr val="4600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89-42A8-8E3B-B8837313A4E1}"/>
              </c:ext>
            </c:extLst>
          </c:dPt>
          <c:dPt>
            <c:idx val="9"/>
            <c:bubble3D val="0"/>
            <c:spPr>
              <a:solidFill>
                <a:srgbClr val="5FDCA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89-42A8-8E3B-B8837313A4E1}"/>
              </c:ext>
            </c:extLst>
          </c:dPt>
          <c:dPt>
            <c:idx val="10"/>
            <c:bubble3D val="0"/>
            <c:spPr>
              <a:solidFill>
                <a:srgbClr val="EBAA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89-42A8-8E3B-B8837313A4E1}"/>
              </c:ext>
            </c:extLst>
          </c:dPt>
          <c:dPt>
            <c:idx val="11"/>
            <c:bubble3D val="0"/>
            <c:spPr>
              <a:solidFill>
                <a:srgbClr val="7373F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289-42A8-8E3B-B8837313A4E1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9-42A8-8E3B-B8837313A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90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947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3727D0D-107C-41BB-8244-58CA43FC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501F595-AD42-4D9C-B8C6-112FE3DA689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A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87C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0476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F5F0EB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og tilføj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6400"/>
            <a:ext cx="9108000" cy="3342938"/>
          </a:xfrm>
          <a:prstGeom prst="rect">
            <a:avLst/>
          </a:prstGeom>
        </p:spPr>
        <p:txBody>
          <a:bodyPr numCol="2" spcCol="360000"/>
          <a:lstStyle>
            <a:lvl1pPr marL="216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F5F0EB"/>
                </a:solidFill>
                <a:latin typeface="+mj-lt"/>
              </a:defRPr>
            </a:lvl1pPr>
            <a:lvl2pPr marL="432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F5F0EB"/>
                </a:solidFill>
                <a:latin typeface="+mj-lt"/>
              </a:defRPr>
            </a:lvl2pPr>
            <a:lvl3pPr marL="180000" indent="-180000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rgbClr val="F5F0EB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rgbClr val="F5F0EB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F5F0EB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F5F0EB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F5F0EB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F5F0EB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F5F0EB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161BC33-73A7-4AA4-BD0C-45427494A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AC387-3338-4928-A713-EC32EC985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5F0EB"/>
                </a:solidFill>
              </a:defRPr>
            </a:lvl1pPr>
          </a:lstStyle>
          <a:p>
            <a:fld id="{A0BE7750-7121-45CB-8B2A-6A68D57E16D4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67C059-9F94-4F60-94D9-102EB74C4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5F0EB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61DE64-9212-47F2-B611-ECA935E285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5F0EB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235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4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95A12FC3-75A2-4B0D-BA5E-C06291D85EE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D63405-204C-478A-B1CB-D8A3DCB3078A}"/>
              </a:ext>
            </a:extLst>
          </p:cNvPr>
          <p:cNvSpPr>
            <a:spLocks/>
          </p:cNvSpPr>
          <p:nvPr userDrawn="1"/>
        </p:nvSpPr>
        <p:spPr>
          <a:xfrm flipV="1">
            <a:off x="0" y="-1"/>
            <a:ext cx="4835525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2000" y="3398400"/>
            <a:ext cx="9108000" cy="2730938"/>
          </a:xfrm>
          <a:prstGeom prst="rect">
            <a:avLst/>
          </a:prstGeo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7AFED7BE-D461-42E0-AABA-3F79FA5FB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1068E-B153-400F-8F68-21C69604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B83B-060F-4CA6-83F8-875CA9FD2C84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4BCABE-2EB1-41FE-960F-686492E1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90001B-F414-4565-8FD7-196E247B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90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8DFD5BD7-9BFF-4977-A04F-2928247AF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63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7AFED7BE-D461-42E0-AABA-3F79FA5FB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00AF47-07BF-46F1-A792-6CD1932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6E6D-4D7F-418D-BABB-8C1442E335B3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62B4F1-E7CC-4DD6-9257-8B721FE1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D8828-6CBF-4697-85C2-74627B54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EB4E62-0B03-4EAA-9BDB-00453397FC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2000" y="3398400"/>
            <a:ext cx="9108000" cy="2730938"/>
          </a:xfrm>
          <a:prstGeom prst="rect">
            <a:avLst/>
          </a:prstGeo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3194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9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FFE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0F462D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7AFED7BE-D461-42E0-AABA-3F79FA5FB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00AF47-07BF-46F1-A792-6CD1932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CB6E6D-4D7F-418D-BABB-8C1442E335B3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62B4F1-E7CC-4DD6-9257-8B721FE1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D8828-6CBF-4697-85C2-74627B54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9FF7DC7-A330-41DE-AAF7-971E92A38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0F462D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0F462D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0F462D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6pPr>
            <a:lvl7pPr>
              <a:defRPr>
                <a:solidFill>
                  <a:srgbClr val="0F462D"/>
                </a:solidFill>
              </a:defRPr>
            </a:lvl7pPr>
            <a:lvl8pPr>
              <a:defRPr>
                <a:solidFill>
                  <a:srgbClr val="0F462D"/>
                </a:solidFill>
              </a:defRPr>
            </a:lvl8pPr>
            <a:lvl9pPr>
              <a:defRPr>
                <a:solidFill>
                  <a:srgbClr val="0F462D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73563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96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28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A59BD2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7AFED7BE-D461-42E0-AABA-3F79FA5FB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00AF47-07BF-46F1-A792-6CD1932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B6E6D-4D7F-418D-BABB-8C1442E335B3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62B4F1-E7CC-4DD6-9257-8B721FE1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D8828-6CBF-4697-85C2-74627B54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EF2643-7D2F-420D-94CA-505573D630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A59BD2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A59BD2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A59BD2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6pPr>
            <a:lvl7pPr>
              <a:defRPr>
                <a:solidFill>
                  <a:srgbClr val="A59BD2"/>
                </a:solidFill>
              </a:defRPr>
            </a:lvl7pPr>
            <a:lvl8pPr>
              <a:defRPr>
                <a:solidFill>
                  <a:srgbClr val="A59BD2"/>
                </a:solidFill>
              </a:defRPr>
            </a:lvl8pPr>
            <a:lvl9pPr>
              <a:defRPr>
                <a:solidFill>
                  <a:srgbClr val="A59BD2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2470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C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EB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0028C8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7AFED7BE-D461-42E0-AABA-3F79FA5FB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200AF47-07BF-46F1-A792-6CD19326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CB6E6D-4D7F-418D-BABB-8C1442E335B3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62B4F1-E7CC-4DD6-9257-8B721FE1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D8828-6CBF-4697-85C2-74627B54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028198-A305-4C13-9329-2FA3B04DAD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0028C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0028C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0028C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0028C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0028C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0028C8"/>
                </a:solidFill>
                <a:latin typeface="+mn-lt"/>
              </a:defRPr>
            </a:lvl6pPr>
            <a:lvl7pPr>
              <a:defRPr>
                <a:solidFill>
                  <a:srgbClr val="0028C8"/>
                </a:solidFill>
              </a:defRPr>
            </a:lvl7pPr>
            <a:lvl8pPr>
              <a:defRPr>
                <a:solidFill>
                  <a:srgbClr val="0028C8"/>
                </a:solidFill>
              </a:defRPr>
            </a:lvl8pPr>
            <a:lvl9pPr>
              <a:defRPr>
                <a:solidFill>
                  <a:srgbClr val="0028C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10235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AF31-BB74-4BA5-90A1-B93916A1C91F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3959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87C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322337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6pPr>
            <a:lvl7pPr>
              <a:defRPr>
                <a:solidFill>
                  <a:srgbClr val="322337"/>
                </a:solidFill>
              </a:defRPr>
            </a:lvl7pPr>
            <a:lvl8pPr>
              <a:defRPr>
                <a:solidFill>
                  <a:srgbClr val="322337"/>
                </a:solidFill>
              </a:defRPr>
            </a:lvl8pPr>
            <a:lvl9pPr>
              <a:defRPr>
                <a:solidFill>
                  <a:srgbClr val="322337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22337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2233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22337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6538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00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FFFFBE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FFFFBE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FFFBE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FFFBE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FFFBE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FFFBE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FFFBE"/>
                </a:solidFill>
                <a:latin typeface="+mn-lt"/>
              </a:defRPr>
            </a:lvl6pPr>
            <a:lvl7pPr>
              <a:defRPr>
                <a:solidFill>
                  <a:srgbClr val="FFFFBE"/>
                </a:solidFill>
              </a:defRPr>
            </a:lvl7pPr>
            <a:lvl8pPr>
              <a:defRPr>
                <a:solidFill>
                  <a:srgbClr val="FFFFBE"/>
                </a:solidFill>
              </a:defRPr>
            </a:lvl8pPr>
            <a:lvl9pPr>
              <a:defRPr>
                <a:solidFill>
                  <a:srgbClr val="FFFFBE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50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720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rgbClr val="FF0000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rgbClr val="FF0000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4A003C-028A-4F5B-9161-D5DF3F46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20ED3-26C3-4DA4-84C0-294C3DEDAA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441172-B2C5-427A-B9C7-E9FE15C9BD0C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8D5A4-47D0-4F9F-92E5-94E5E3AA09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FB217-546E-4BC5-95F0-8221CA437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3336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FF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460028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36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F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737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28285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28285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28285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28285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28285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28285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282850"/>
                </a:solidFill>
                <a:latin typeface="+mn-lt"/>
              </a:defRPr>
            </a:lvl6pPr>
            <a:lvl7pPr>
              <a:defRPr>
                <a:solidFill>
                  <a:srgbClr val="282850"/>
                </a:solidFill>
              </a:defRPr>
            </a:lvl7pPr>
            <a:lvl8pPr>
              <a:defRPr>
                <a:solidFill>
                  <a:srgbClr val="282850"/>
                </a:solidFill>
              </a:defRPr>
            </a:lvl8pPr>
            <a:lvl9pPr>
              <a:defRPr>
                <a:solidFill>
                  <a:srgbClr val="28285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021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B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002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5519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6pPr>
            <a:lvl7pPr>
              <a:defRPr>
                <a:solidFill>
                  <a:srgbClr val="55195A"/>
                </a:solidFill>
              </a:defRPr>
            </a:lvl7pPr>
            <a:lvl8pPr>
              <a:defRPr>
                <a:solidFill>
                  <a:srgbClr val="55195A"/>
                </a:solidFill>
              </a:defRPr>
            </a:lvl8pPr>
            <a:lvl9pPr>
              <a:defRPr>
                <a:solidFill>
                  <a:srgbClr val="55195A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1075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A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6502D-71A1-4AFF-B014-E324E1E8F0BF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87C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F5F0EB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05CBE4-8A19-45BB-82A5-1417116323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F5F0EB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5F0EB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5F0EB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5F0EB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5F0EB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5F0EB"/>
                </a:solidFill>
                <a:latin typeface="+mn-lt"/>
              </a:defRPr>
            </a:lvl6pPr>
            <a:lvl7pPr>
              <a:defRPr>
                <a:solidFill>
                  <a:srgbClr val="F5F0EB"/>
                </a:solidFill>
              </a:defRPr>
            </a:lvl7pPr>
            <a:lvl8pPr>
              <a:defRPr>
                <a:solidFill>
                  <a:srgbClr val="F5F0EB"/>
                </a:solidFill>
              </a:defRPr>
            </a:lvl8pPr>
            <a:lvl9pPr>
              <a:defRPr>
                <a:solidFill>
                  <a:srgbClr val="F5F0EB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A1D8C52-837C-4391-A0EC-D43462B63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ACED7E0-5AC8-41F6-B423-852A3ECE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59AF31-BB74-4BA5-90A1-B93916A1C91F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E978107-577B-4FDB-919B-54B9B280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F5CAA0-1395-48C9-97DB-6EEED1D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0054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øse spalt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572DE0C-4FF0-4E04-8727-708197332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20936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57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øse spal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3200" cy="1299600"/>
          </a:xfrm>
        </p:spPr>
        <p:txBody>
          <a:bodyPr/>
          <a:lstStyle>
            <a:lvl1pPr>
              <a:defRPr sz="4400"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4641E59-1ED7-4B1B-8276-4496A9C4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A690A9-A53C-46E0-9961-AFD7DCC976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7DA694-2DD0-43AD-B42B-965261DC7A75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4E62225-3A38-478E-9240-9854C95A3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55317AD-329F-4EB0-8343-4A4BB2368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695F6B-462A-46E4-97B1-3C1C7E235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314B1A-C82F-4C02-9F35-ACB3F1C4B6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6364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57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1752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øse spal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FD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prstGeom prst="rect">
            <a:avLst/>
          </a:prstGeom>
          <a:solidFill>
            <a:srgbClr val="0F4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3200" cy="1299600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FFE15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4641E59-1ED7-4B1B-8276-4496A9C4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A690A9-A53C-46E0-9961-AFD7DCC976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7DA694-2DD0-43AD-B42B-965261DC7A75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4E62225-3A38-478E-9240-9854C95A3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55317AD-329F-4EB0-8343-4A4BB2368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695F6B-462A-46E4-97B1-3C1C7E235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FFE15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FE15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FE15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FE15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FE15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FE150"/>
                </a:solidFill>
                <a:latin typeface="+mn-lt"/>
              </a:defRPr>
            </a:lvl6pPr>
            <a:lvl7pPr>
              <a:defRPr>
                <a:solidFill>
                  <a:srgbClr val="FFE150"/>
                </a:solidFill>
              </a:defRPr>
            </a:lvl7pPr>
            <a:lvl8pPr>
              <a:defRPr>
                <a:solidFill>
                  <a:srgbClr val="FFE150"/>
                </a:solidFill>
              </a:defRPr>
            </a:lvl8pPr>
            <a:lvl9pPr>
              <a:defRPr>
                <a:solidFill>
                  <a:srgbClr val="FFE15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314B1A-C82F-4C02-9F35-ACB3F1C4B6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lang="da-DK" sz="2800" b="1" kern="1200" noProof="0" dirty="0">
                <a:solidFill>
                  <a:srgbClr val="0F462D"/>
                </a:solidFill>
                <a:latin typeface="DR Publik SemiBold" pitchFamily="2" charset="77"/>
                <a:ea typeface="+mn-ea"/>
                <a:cs typeface="+mn-cs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0F462D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0F462D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0F462D"/>
                </a:solidFill>
                <a:latin typeface="+mn-lt"/>
              </a:defRPr>
            </a:lvl6pPr>
            <a:lvl7pPr>
              <a:defRPr>
                <a:solidFill>
                  <a:srgbClr val="0F462D"/>
                </a:solidFill>
              </a:defRPr>
            </a:lvl7pPr>
            <a:lvl8pPr>
              <a:defRPr>
                <a:solidFill>
                  <a:srgbClr val="0F462D"/>
                </a:solidFill>
              </a:defRPr>
            </a:lvl8pPr>
            <a:lvl9pPr>
              <a:defRPr>
                <a:solidFill>
                  <a:srgbClr val="0F462D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39925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øse spalt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28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prstGeom prst="rect">
            <a:avLst/>
          </a:prstGeom>
          <a:solidFill>
            <a:srgbClr val="96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3200" cy="1299600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28505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4641E59-1ED7-4B1B-8276-4496A9C4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A690A9-A53C-46E0-9961-AFD7DCC976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7DA694-2DD0-43AD-B42B-965261DC7A75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4E62225-3A38-478E-9240-9854C95A3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55317AD-329F-4EB0-8343-4A4BB2368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695F6B-462A-46E4-97B1-3C1C7E235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6pPr>
            <a:lvl7pPr>
              <a:defRPr>
                <a:solidFill>
                  <a:srgbClr val="285050"/>
                </a:solidFill>
              </a:defRPr>
            </a:lvl7pPr>
            <a:lvl8pPr>
              <a:defRPr>
                <a:solidFill>
                  <a:srgbClr val="285050"/>
                </a:solidFill>
              </a:defRPr>
            </a:lvl8pPr>
            <a:lvl9pPr>
              <a:defRPr>
                <a:solidFill>
                  <a:srgbClr val="28505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314B1A-C82F-4C02-9F35-ACB3F1C4B6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lang="da-DK" sz="2800" b="1" kern="1200" noProof="0" dirty="0">
                <a:solidFill>
                  <a:srgbClr val="A59BD2"/>
                </a:solidFill>
                <a:latin typeface="DR Publik SemiBold" pitchFamily="2" charset="77"/>
                <a:ea typeface="+mn-ea"/>
                <a:cs typeface="+mn-cs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A59BD2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A59BD2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A59BD2"/>
                </a:solidFill>
                <a:latin typeface="+mn-lt"/>
              </a:defRPr>
            </a:lvl6pPr>
            <a:lvl7pPr>
              <a:defRPr>
                <a:solidFill>
                  <a:srgbClr val="A59BD2"/>
                </a:solidFill>
              </a:defRPr>
            </a:lvl7pPr>
            <a:lvl8pPr>
              <a:defRPr>
                <a:solidFill>
                  <a:srgbClr val="A59BD2"/>
                </a:solidFill>
              </a:defRPr>
            </a:lvl8pPr>
            <a:lvl9pPr>
              <a:defRPr>
                <a:solidFill>
                  <a:srgbClr val="A59BD2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8204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2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øse spalt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C3A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3200" cy="1299600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C3AFD2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4641E59-1ED7-4B1B-8276-4496A9C4B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A690A9-A53C-46E0-9961-AFD7DCC976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7DA694-2DD0-43AD-B42B-965261DC7A75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4E62225-3A38-478E-9240-9854C95A3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55317AD-329F-4EB0-8343-4A4BB2368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695F6B-462A-46E4-97B1-3C1C7E235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C3AFD2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C3AFD2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C3AFD2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C3AFD2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C3AFD2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C3AFD2"/>
                </a:solidFill>
                <a:latin typeface="+mn-lt"/>
              </a:defRPr>
            </a:lvl6pPr>
            <a:lvl7pPr>
              <a:defRPr>
                <a:solidFill>
                  <a:srgbClr val="C3AFD2"/>
                </a:solidFill>
              </a:defRPr>
            </a:lvl7pPr>
            <a:lvl8pPr>
              <a:defRPr>
                <a:solidFill>
                  <a:srgbClr val="C3AFD2"/>
                </a:solidFill>
              </a:defRPr>
            </a:lvl8pPr>
            <a:lvl9pPr>
              <a:defRPr>
                <a:solidFill>
                  <a:srgbClr val="C3AFD2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C314B1A-C82F-4C02-9F35-ACB3F1C4B6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lang="da-DK" sz="2800" b="1" kern="1200" noProof="0" dirty="0">
                <a:solidFill>
                  <a:srgbClr val="6E5A14"/>
                </a:solidFill>
                <a:latin typeface="DR Publik SemiBold" pitchFamily="2" charset="77"/>
                <a:ea typeface="+mn-ea"/>
                <a:cs typeface="+mn-cs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6E5A14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6E5A14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6E5A14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6E5A14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6E5A14"/>
                </a:solidFill>
                <a:latin typeface="+mn-lt"/>
              </a:defRPr>
            </a:lvl6pPr>
            <a:lvl7pPr>
              <a:defRPr>
                <a:solidFill>
                  <a:srgbClr val="6E5A14"/>
                </a:solidFill>
              </a:defRPr>
            </a:lvl7pPr>
            <a:lvl8pPr>
              <a:defRPr>
                <a:solidFill>
                  <a:srgbClr val="6E5A14"/>
                </a:solidFill>
              </a:defRPr>
            </a:lvl8pPr>
            <a:lvl9pPr>
              <a:defRPr>
                <a:solidFill>
                  <a:srgbClr val="6E5A14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49316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2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C110BFFB-2B4F-46A8-8045-92E404256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C85E981-9CE7-46B3-B324-C5590164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1AF7-DF97-414F-94AE-5D8199105574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4F72ED-C4CA-41B7-ADBC-BF11D6DC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1CAB30-AED5-4996-8B75-92E4678F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49BC9E-A922-4753-A3E0-82E3C6D34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6465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737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F5D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rgbClr val="282850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rgbClr val="282850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rgbClr val="282850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3727D0D-107C-41BB-8244-58CA43FC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412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451E-9D9D-42AA-934A-B71E7541F92C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58710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66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00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F5C3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6pPr>
            <a:lvl7pPr>
              <a:defRPr>
                <a:solidFill>
                  <a:srgbClr val="F5C35A"/>
                </a:solidFill>
              </a:defRPr>
            </a:lvl7pPr>
            <a:lvl8pPr>
              <a:defRPr>
                <a:solidFill>
                  <a:srgbClr val="F5C35A"/>
                </a:solidFill>
              </a:defRPr>
            </a:lvl8pPr>
            <a:lvl9pPr>
              <a:defRPr>
                <a:solidFill>
                  <a:srgbClr val="F5C35A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90710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2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EB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5519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55195A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55195A"/>
                </a:solidFill>
                <a:latin typeface="+mn-lt"/>
              </a:defRPr>
            </a:lvl6pPr>
            <a:lvl7pPr>
              <a:defRPr>
                <a:solidFill>
                  <a:srgbClr val="55195A"/>
                </a:solidFill>
              </a:defRPr>
            </a:lvl7pPr>
            <a:lvl8pPr>
              <a:defRPr>
                <a:solidFill>
                  <a:srgbClr val="55195A"/>
                </a:solidFill>
              </a:defRPr>
            </a:lvl8pPr>
            <a:lvl9pPr>
              <a:defRPr>
                <a:solidFill>
                  <a:srgbClr val="55195A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312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A5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96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28505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28505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285050"/>
                </a:solidFill>
                <a:latin typeface="+mn-lt"/>
              </a:defRPr>
            </a:lvl6pPr>
            <a:lvl7pPr>
              <a:defRPr>
                <a:solidFill>
                  <a:srgbClr val="285050"/>
                </a:solidFill>
              </a:defRPr>
            </a:lvl7pPr>
            <a:lvl8pPr>
              <a:defRPr>
                <a:solidFill>
                  <a:srgbClr val="285050"/>
                </a:solidFill>
              </a:defRPr>
            </a:lvl8pPr>
            <a:lvl9pPr>
              <a:defRPr>
                <a:solidFill>
                  <a:srgbClr val="28505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93566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A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F5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322337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322337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322337"/>
                </a:solidFill>
                <a:latin typeface="+mn-lt"/>
              </a:defRPr>
            </a:lvl6pPr>
            <a:lvl7pPr>
              <a:defRPr>
                <a:solidFill>
                  <a:srgbClr val="322337"/>
                </a:solidFill>
              </a:defRPr>
            </a:lvl7pPr>
            <a:lvl8pPr>
              <a:defRPr>
                <a:solidFill>
                  <a:srgbClr val="322337"/>
                </a:solidFill>
              </a:defRPr>
            </a:lvl8pPr>
            <a:lvl9pPr>
              <a:defRPr>
                <a:solidFill>
                  <a:srgbClr val="322337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31591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87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2D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C3E6DC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6pPr>
            <a:lvl7pPr>
              <a:defRPr>
                <a:solidFill>
                  <a:srgbClr val="C3E6DC"/>
                </a:solidFill>
              </a:defRPr>
            </a:lvl7pPr>
            <a:lvl8pPr>
              <a:defRPr>
                <a:solidFill>
                  <a:srgbClr val="C3E6DC"/>
                </a:solidFill>
              </a:defRPr>
            </a:lvl8pPr>
            <a:lvl9pPr>
              <a:defRPr>
                <a:solidFill>
                  <a:srgbClr val="C3E6DC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44820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BA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23A11-8004-44F3-A1F8-3621B04863A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FAE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695519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34E251-80F0-45E1-9AB0-F1CB6793B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94775-C5A4-4B14-991A-DD301707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6451E-9D9D-42AA-934A-B71E7541F92C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4618-DB46-46CF-ACEF-2E5589E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23947-7371-403D-9E15-9A4847D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2176867-AC39-4F72-8624-FFD4C086B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 numCol="3" spcCol="360000"/>
          <a:lstStyle>
            <a:lvl1pPr marL="252000" indent="-252000">
              <a:lnSpc>
                <a:spcPct val="83000"/>
              </a:lnSpc>
              <a:defRPr sz="2800" b="1">
                <a:solidFill>
                  <a:srgbClr val="695519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695519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695519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695519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695519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695519"/>
                </a:solidFill>
                <a:latin typeface="+mn-lt"/>
              </a:defRPr>
            </a:lvl6pPr>
            <a:lvl7pPr>
              <a:defRPr>
                <a:solidFill>
                  <a:srgbClr val="695519"/>
                </a:solidFill>
              </a:defRPr>
            </a:lvl7pPr>
            <a:lvl8pPr>
              <a:defRPr>
                <a:solidFill>
                  <a:srgbClr val="695519"/>
                </a:solidFill>
              </a:defRPr>
            </a:lvl8pPr>
            <a:lvl9pPr>
              <a:defRPr>
                <a:solidFill>
                  <a:srgbClr val="695519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4834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red og billede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016D37-9009-4B3F-AC5F-BD52ECF00466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custGeom>
            <a:avLst/>
            <a:gdLst>
              <a:gd name="connsiteX0" fmla="*/ 0 w 6094800"/>
              <a:gd name="connsiteY0" fmla="*/ 0 h 6120000"/>
              <a:gd name="connsiteX1" fmla="*/ 882780 w 6094800"/>
              <a:gd name="connsiteY1" fmla="*/ 0 h 6120000"/>
              <a:gd name="connsiteX2" fmla="*/ 882780 w 6094800"/>
              <a:gd name="connsiteY2" fmla="*/ 154257 h 6120000"/>
              <a:gd name="connsiteX3" fmla="*/ 1962780 w 6094800"/>
              <a:gd name="connsiteY3" fmla="*/ 154257 h 6120000"/>
              <a:gd name="connsiteX4" fmla="*/ 1962780 w 6094800"/>
              <a:gd name="connsiteY4" fmla="*/ 0 h 6120000"/>
              <a:gd name="connsiteX5" fmla="*/ 6094800 w 6094800"/>
              <a:gd name="connsiteY5" fmla="*/ 0 h 6120000"/>
              <a:gd name="connsiteX6" fmla="*/ 6094800 w 6094800"/>
              <a:gd name="connsiteY6" fmla="*/ 6120000 h 6120000"/>
              <a:gd name="connsiteX7" fmla="*/ 0 w 609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6094800" y="0"/>
                </a:lnTo>
                <a:lnTo>
                  <a:pt x="609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84835-C847-4B7D-8B1C-65C15826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6094800 w 12189600"/>
              <a:gd name="connsiteY3" fmla="*/ 6858000 h 6858000"/>
              <a:gd name="connsiteX4" fmla="*/ 609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6094800" y="6858000"/>
                </a:lnTo>
                <a:lnTo>
                  <a:pt x="609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992400" cy="188211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1B337-F72F-4361-8B6B-52D1CABA6A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5841B9-480D-4F5E-BC5F-91DB262A7E82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EFC7D-76EA-4357-94B0-3EA7DD4BB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28CC6-0EAA-45D5-9062-F65E663A6A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5016118-4A14-4175-B7FB-0BEA9EF26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9600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48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050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red og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107B761-855A-47FB-BEEB-1059BB0BED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6094800 w 12189600"/>
              <a:gd name="connsiteY3" fmla="*/ 6858000 h 6858000"/>
              <a:gd name="connsiteX4" fmla="*/ 609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6094800" y="6858000"/>
                </a:lnTo>
                <a:lnTo>
                  <a:pt x="609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992400" cy="1882111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D6CD8-F15C-478C-84CA-A1BF7E54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3005" y="6536910"/>
            <a:ext cx="124596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B4BF30-04A9-43FD-BD46-483D4E759B93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5F648-1897-4B37-AED0-04D97AD8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664" y="6536910"/>
            <a:ext cx="34560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306FC6-F90E-40E1-AAD1-2F9AC671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2F246D4-AB77-4CDD-B314-95DAFCB350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9600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accent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accent1"/>
                </a:solidFill>
                <a:latin typeface="+mn-lt"/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5527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050" userDrawn="1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red og billede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016D37-9009-4B3F-AC5F-BD52ECF00466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custGeom>
            <a:avLst/>
            <a:gdLst>
              <a:gd name="connsiteX0" fmla="*/ 0 w 6094800"/>
              <a:gd name="connsiteY0" fmla="*/ 0 h 6120000"/>
              <a:gd name="connsiteX1" fmla="*/ 882780 w 6094800"/>
              <a:gd name="connsiteY1" fmla="*/ 0 h 6120000"/>
              <a:gd name="connsiteX2" fmla="*/ 882780 w 6094800"/>
              <a:gd name="connsiteY2" fmla="*/ 154257 h 6120000"/>
              <a:gd name="connsiteX3" fmla="*/ 1962780 w 6094800"/>
              <a:gd name="connsiteY3" fmla="*/ 154257 h 6120000"/>
              <a:gd name="connsiteX4" fmla="*/ 1962780 w 6094800"/>
              <a:gd name="connsiteY4" fmla="*/ 0 h 6120000"/>
              <a:gd name="connsiteX5" fmla="*/ 6094800 w 6094800"/>
              <a:gd name="connsiteY5" fmla="*/ 0 h 6120000"/>
              <a:gd name="connsiteX6" fmla="*/ 6094800 w 6094800"/>
              <a:gd name="connsiteY6" fmla="*/ 6120000 h 6120000"/>
              <a:gd name="connsiteX7" fmla="*/ 0 w 609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6094800" y="0"/>
                </a:lnTo>
                <a:lnTo>
                  <a:pt x="609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84835-C847-4B7D-8B1C-65C15826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6094800 w 12189600"/>
              <a:gd name="connsiteY3" fmla="*/ 6858000 h 6858000"/>
              <a:gd name="connsiteX4" fmla="*/ 609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6094800" y="6858000"/>
                </a:lnTo>
                <a:lnTo>
                  <a:pt x="609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992400" cy="188211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1B337-F72F-4361-8B6B-52D1CABA6A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5841B9-480D-4F5E-BC5F-91DB262A7E82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EFC7D-76EA-4357-94B0-3EA7DD4BB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28CC6-0EAA-45D5-9062-F65E663A6A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5016118-4A14-4175-B7FB-0BEA9EF26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9600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06602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050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2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FF7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9B000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rgbClr val="9B0000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rgbClr val="9B0000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3727D0D-107C-41BB-8244-58CA43FC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4945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red og billede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016D37-9009-4B3F-AC5F-BD52ECF00466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custGeom>
            <a:avLst/>
            <a:gdLst>
              <a:gd name="connsiteX0" fmla="*/ 0 w 6094800"/>
              <a:gd name="connsiteY0" fmla="*/ 0 h 6120000"/>
              <a:gd name="connsiteX1" fmla="*/ 882780 w 6094800"/>
              <a:gd name="connsiteY1" fmla="*/ 0 h 6120000"/>
              <a:gd name="connsiteX2" fmla="*/ 882780 w 6094800"/>
              <a:gd name="connsiteY2" fmla="*/ 154257 h 6120000"/>
              <a:gd name="connsiteX3" fmla="*/ 1962780 w 6094800"/>
              <a:gd name="connsiteY3" fmla="*/ 154257 h 6120000"/>
              <a:gd name="connsiteX4" fmla="*/ 1962780 w 6094800"/>
              <a:gd name="connsiteY4" fmla="*/ 0 h 6120000"/>
              <a:gd name="connsiteX5" fmla="*/ 6094800 w 6094800"/>
              <a:gd name="connsiteY5" fmla="*/ 0 h 6120000"/>
              <a:gd name="connsiteX6" fmla="*/ 6094800 w 6094800"/>
              <a:gd name="connsiteY6" fmla="*/ 6120000 h 6120000"/>
              <a:gd name="connsiteX7" fmla="*/ 0 w 609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6094800" y="0"/>
                </a:lnTo>
                <a:lnTo>
                  <a:pt x="609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004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84835-C847-4B7D-8B1C-65C15826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6094800 w 12189600"/>
              <a:gd name="connsiteY3" fmla="*/ 6858000 h 6858000"/>
              <a:gd name="connsiteX4" fmla="*/ 609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6094800" y="6858000"/>
                </a:lnTo>
                <a:lnTo>
                  <a:pt x="609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992400" cy="1882111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F5C3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1B337-F72F-4361-8B6B-52D1CABA6A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5841B9-480D-4F5E-BC5F-91DB262A7E82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EFC7D-76EA-4357-94B0-3EA7DD4BB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28CC6-0EAA-45D5-9062-F65E663A6A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5016118-4A14-4175-B7FB-0BEA9EF26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9600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5C35A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5C35A"/>
                </a:solidFill>
                <a:latin typeface="+mn-lt"/>
              </a:defRPr>
            </a:lvl6pPr>
            <a:lvl7pPr>
              <a:defRPr>
                <a:solidFill>
                  <a:srgbClr val="F5C35A"/>
                </a:solidFill>
              </a:defRPr>
            </a:lvl7pPr>
            <a:lvl8pPr>
              <a:defRPr>
                <a:solidFill>
                  <a:srgbClr val="F5C35A"/>
                </a:solidFill>
              </a:defRPr>
            </a:lvl8pPr>
            <a:lvl9pPr>
              <a:defRPr>
                <a:solidFill>
                  <a:srgbClr val="F5C35A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07926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050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bred og billede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016D37-9009-4B3F-AC5F-BD52ECF00466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6094800" cy="6120000"/>
          </a:xfrm>
          <a:custGeom>
            <a:avLst/>
            <a:gdLst>
              <a:gd name="connsiteX0" fmla="*/ 0 w 6094800"/>
              <a:gd name="connsiteY0" fmla="*/ 0 h 6120000"/>
              <a:gd name="connsiteX1" fmla="*/ 882780 w 6094800"/>
              <a:gd name="connsiteY1" fmla="*/ 0 h 6120000"/>
              <a:gd name="connsiteX2" fmla="*/ 882780 w 6094800"/>
              <a:gd name="connsiteY2" fmla="*/ 154257 h 6120000"/>
              <a:gd name="connsiteX3" fmla="*/ 1962780 w 6094800"/>
              <a:gd name="connsiteY3" fmla="*/ 154257 h 6120000"/>
              <a:gd name="connsiteX4" fmla="*/ 1962780 w 6094800"/>
              <a:gd name="connsiteY4" fmla="*/ 0 h 6120000"/>
              <a:gd name="connsiteX5" fmla="*/ 6094800 w 6094800"/>
              <a:gd name="connsiteY5" fmla="*/ 0 h 6120000"/>
              <a:gd name="connsiteX6" fmla="*/ 6094800 w 6094800"/>
              <a:gd name="connsiteY6" fmla="*/ 6120000 h 6120000"/>
              <a:gd name="connsiteX7" fmla="*/ 0 w 609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6094800" y="0"/>
                </a:lnTo>
                <a:lnTo>
                  <a:pt x="609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84835-C847-4B7D-8B1C-65C15826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6094800 w 12189600"/>
              <a:gd name="connsiteY3" fmla="*/ 6858000 h 6858000"/>
              <a:gd name="connsiteX4" fmla="*/ 609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6094800" y="6858000"/>
                </a:lnTo>
                <a:lnTo>
                  <a:pt x="609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992400" cy="1882111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00194B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1B337-F72F-4361-8B6B-52D1CABA6A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5841B9-480D-4F5E-BC5F-91DB262A7E82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EFC7D-76EA-4357-94B0-3EA7DD4BB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28CC6-0EAA-45D5-9062-F65E663A6A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5016118-4A14-4175-B7FB-0BEA9EF26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9600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00194B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00194B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00194B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00194B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00194B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00194B"/>
                </a:solidFill>
                <a:latin typeface="+mn-lt"/>
              </a:defRPr>
            </a:lvl6pPr>
            <a:lvl7pPr>
              <a:defRPr>
                <a:solidFill>
                  <a:srgbClr val="00194B"/>
                </a:solidFill>
              </a:defRPr>
            </a:lvl7pPr>
            <a:lvl8pPr>
              <a:defRPr>
                <a:solidFill>
                  <a:srgbClr val="00194B"/>
                </a:solidFill>
              </a:defRPr>
            </a:lvl8pPr>
            <a:lvl9pPr>
              <a:defRPr>
                <a:solidFill>
                  <a:srgbClr val="00194B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0060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050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mal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C6B4297-97D1-4881-8D36-0423390F6B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599" y="1371599"/>
            <a:ext cx="3554125" cy="1882111"/>
          </a:xfrm>
        </p:spPr>
        <p:txBody>
          <a:bodyPr/>
          <a:lstStyle>
            <a:lvl1pPr>
              <a:defRPr sz="4400"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D6CD8-F15C-478C-84CA-A1BF7E54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3005" y="6536910"/>
            <a:ext cx="124596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F5A6B-8B8D-4154-96C0-E581E2B3DCF4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306FC6-F90E-40E1-AAD1-2F9AC671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Footer Placeholder 4" hidden="1">
            <a:extLst>
              <a:ext uri="{FF2B5EF4-FFF2-40B4-BE49-F238E27FC236}">
                <a16:creationId xmlns:a16="http://schemas.microsoft.com/office/drawing/2014/main" id="{B74CDECE-0AE4-41A0-9246-D81B8471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2A95711-8B9B-42FD-8B48-308F3762F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460028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86700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46" userDrawn="1">
          <p15:clr>
            <a:srgbClr val="A4A3A4"/>
          </p15:clr>
        </p15:guide>
        <p15:guide id="3" pos="2774" userDrawn="1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mal og billede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83D410-8D9E-44AC-ABCC-81FDC16BE265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4834800" cy="6120000"/>
          </a:xfrm>
          <a:custGeom>
            <a:avLst/>
            <a:gdLst>
              <a:gd name="connsiteX0" fmla="*/ 0 w 4834800"/>
              <a:gd name="connsiteY0" fmla="*/ 0 h 6120000"/>
              <a:gd name="connsiteX1" fmla="*/ 882780 w 4834800"/>
              <a:gd name="connsiteY1" fmla="*/ 0 h 6120000"/>
              <a:gd name="connsiteX2" fmla="*/ 882780 w 4834800"/>
              <a:gd name="connsiteY2" fmla="*/ 154257 h 6120000"/>
              <a:gd name="connsiteX3" fmla="*/ 1962780 w 4834800"/>
              <a:gd name="connsiteY3" fmla="*/ 154257 h 6120000"/>
              <a:gd name="connsiteX4" fmla="*/ 1962780 w 4834800"/>
              <a:gd name="connsiteY4" fmla="*/ 0 h 6120000"/>
              <a:gd name="connsiteX5" fmla="*/ 4834800 w 4834800"/>
              <a:gd name="connsiteY5" fmla="*/ 0 h 6120000"/>
              <a:gd name="connsiteX6" fmla="*/ 4834800 w 4834800"/>
              <a:gd name="connsiteY6" fmla="*/ 6120000 h 6120000"/>
              <a:gd name="connsiteX7" fmla="*/ 0 w 483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4834800" y="0"/>
                </a:lnTo>
                <a:lnTo>
                  <a:pt x="483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872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 userDrawn="1">
          <p15:clr>
            <a:srgbClr val="A4A3A4"/>
          </p15:clr>
        </p15:guide>
        <p15:guide id="3" pos="2777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mal og billede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83D410-8D9E-44AC-ABCC-81FDC16BE265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4834800" cy="6120000"/>
          </a:xfrm>
          <a:custGeom>
            <a:avLst/>
            <a:gdLst>
              <a:gd name="connsiteX0" fmla="*/ 0 w 4834800"/>
              <a:gd name="connsiteY0" fmla="*/ 0 h 6120000"/>
              <a:gd name="connsiteX1" fmla="*/ 882780 w 4834800"/>
              <a:gd name="connsiteY1" fmla="*/ 0 h 6120000"/>
              <a:gd name="connsiteX2" fmla="*/ 882780 w 4834800"/>
              <a:gd name="connsiteY2" fmla="*/ 154257 h 6120000"/>
              <a:gd name="connsiteX3" fmla="*/ 1962780 w 4834800"/>
              <a:gd name="connsiteY3" fmla="*/ 154257 h 6120000"/>
              <a:gd name="connsiteX4" fmla="*/ 1962780 w 4834800"/>
              <a:gd name="connsiteY4" fmla="*/ 0 h 6120000"/>
              <a:gd name="connsiteX5" fmla="*/ 4834800 w 4834800"/>
              <a:gd name="connsiteY5" fmla="*/ 0 h 6120000"/>
              <a:gd name="connsiteX6" fmla="*/ 4834800 w 4834800"/>
              <a:gd name="connsiteY6" fmla="*/ 6120000 h 6120000"/>
              <a:gd name="connsiteX7" fmla="*/ 0 w 483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4834800" y="0"/>
                </a:lnTo>
                <a:lnTo>
                  <a:pt x="483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003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FFFF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FFFF5A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FFFF5A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FFFF5A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FFFF5A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FFFF5A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FFFF5A"/>
                </a:solidFill>
                <a:latin typeface="+mn-lt"/>
              </a:defRPr>
            </a:lvl6pPr>
            <a:lvl7pPr>
              <a:defRPr>
                <a:solidFill>
                  <a:srgbClr val="FFFF5A"/>
                </a:solidFill>
              </a:defRPr>
            </a:lvl7pPr>
            <a:lvl8pPr>
              <a:defRPr>
                <a:solidFill>
                  <a:srgbClr val="FFFF5A"/>
                </a:solidFill>
              </a:defRPr>
            </a:lvl8pPr>
            <a:lvl9pPr>
              <a:defRPr>
                <a:solidFill>
                  <a:srgbClr val="FFFF5A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34662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mal og billede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83D410-8D9E-44AC-ABCC-81FDC16BE265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4834800" cy="6120000"/>
          </a:xfrm>
          <a:custGeom>
            <a:avLst/>
            <a:gdLst>
              <a:gd name="connsiteX0" fmla="*/ 0 w 4834800"/>
              <a:gd name="connsiteY0" fmla="*/ 0 h 6120000"/>
              <a:gd name="connsiteX1" fmla="*/ 882780 w 4834800"/>
              <a:gd name="connsiteY1" fmla="*/ 0 h 6120000"/>
              <a:gd name="connsiteX2" fmla="*/ 882780 w 4834800"/>
              <a:gd name="connsiteY2" fmla="*/ 154257 h 6120000"/>
              <a:gd name="connsiteX3" fmla="*/ 1962780 w 4834800"/>
              <a:gd name="connsiteY3" fmla="*/ 154257 h 6120000"/>
              <a:gd name="connsiteX4" fmla="*/ 1962780 w 4834800"/>
              <a:gd name="connsiteY4" fmla="*/ 0 h 6120000"/>
              <a:gd name="connsiteX5" fmla="*/ 4834800 w 4834800"/>
              <a:gd name="connsiteY5" fmla="*/ 0 h 6120000"/>
              <a:gd name="connsiteX6" fmla="*/ 4834800 w 4834800"/>
              <a:gd name="connsiteY6" fmla="*/ 6120000 h 6120000"/>
              <a:gd name="connsiteX7" fmla="*/ 0 w 483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4834800" y="0"/>
                </a:lnTo>
                <a:lnTo>
                  <a:pt x="483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2D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C3E6DC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C3E6DC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C3E6DC"/>
                </a:solidFill>
                <a:latin typeface="+mn-lt"/>
              </a:defRPr>
            </a:lvl6pPr>
            <a:lvl7pPr>
              <a:defRPr>
                <a:solidFill>
                  <a:srgbClr val="C3E6DC"/>
                </a:solidFill>
              </a:defRPr>
            </a:lvl7pPr>
            <a:lvl8pPr>
              <a:defRPr>
                <a:solidFill>
                  <a:srgbClr val="C3E6DC"/>
                </a:solidFill>
              </a:defRPr>
            </a:lvl8pPr>
            <a:lvl9pPr>
              <a:defRPr>
                <a:solidFill>
                  <a:srgbClr val="C3E6DC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437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mal og billede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83D410-8D9E-44AC-ABCC-81FDC16BE265}"/>
              </a:ext>
            </a:extLst>
          </p:cNvPr>
          <p:cNvSpPr>
            <a:spLocks/>
          </p:cNvSpPr>
          <p:nvPr userDrawn="1"/>
        </p:nvSpPr>
        <p:spPr>
          <a:xfrm>
            <a:off x="0" y="738000"/>
            <a:ext cx="4834800" cy="6120000"/>
          </a:xfrm>
          <a:custGeom>
            <a:avLst/>
            <a:gdLst>
              <a:gd name="connsiteX0" fmla="*/ 0 w 4834800"/>
              <a:gd name="connsiteY0" fmla="*/ 0 h 6120000"/>
              <a:gd name="connsiteX1" fmla="*/ 882780 w 4834800"/>
              <a:gd name="connsiteY1" fmla="*/ 0 h 6120000"/>
              <a:gd name="connsiteX2" fmla="*/ 882780 w 4834800"/>
              <a:gd name="connsiteY2" fmla="*/ 154257 h 6120000"/>
              <a:gd name="connsiteX3" fmla="*/ 1962780 w 4834800"/>
              <a:gd name="connsiteY3" fmla="*/ 154257 h 6120000"/>
              <a:gd name="connsiteX4" fmla="*/ 1962780 w 4834800"/>
              <a:gd name="connsiteY4" fmla="*/ 0 h 6120000"/>
              <a:gd name="connsiteX5" fmla="*/ 4834800 w 4834800"/>
              <a:gd name="connsiteY5" fmla="*/ 0 h 6120000"/>
              <a:gd name="connsiteX6" fmla="*/ 4834800 w 4834800"/>
              <a:gd name="connsiteY6" fmla="*/ 6120000 h 6120000"/>
              <a:gd name="connsiteX7" fmla="*/ 0 w 4834800"/>
              <a:gd name="connsiteY7" fmla="*/ 612000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4800" h="6120000">
                <a:moveTo>
                  <a:pt x="0" y="0"/>
                </a:moveTo>
                <a:lnTo>
                  <a:pt x="882780" y="0"/>
                </a:lnTo>
                <a:lnTo>
                  <a:pt x="882780" y="154257"/>
                </a:lnTo>
                <a:lnTo>
                  <a:pt x="1962780" y="154257"/>
                </a:lnTo>
                <a:lnTo>
                  <a:pt x="1962780" y="0"/>
                </a:lnTo>
                <a:lnTo>
                  <a:pt x="4834800" y="0"/>
                </a:lnTo>
                <a:lnTo>
                  <a:pt x="4834800" y="6120000"/>
                </a:lnTo>
                <a:lnTo>
                  <a:pt x="0" y="6120000"/>
                </a:lnTo>
                <a:close/>
              </a:path>
            </a:pathLst>
          </a:custGeom>
          <a:solidFill>
            <a:srgbClr val="FF7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lang="da-DK" sz="4400" b="1" kern="1200" noProof="0" dirty="0">
                <a:solidFill>
                  <a:srgbClr val="9B000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2730938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9B0000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9B0000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9B0000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9B0000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9B0000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9B0000"/>
                </a:solidFill>
                <a:latin typeface="+mn-lt"/>
              </a:defRPr>
            </a:lvl6pPr>
            <a:lvl7pPr>
              <a:defRPr>
                <a:solidFill>
                  <a:srgbClr val="9B0000"/>
                </a:solidFill>
              </a:defRPr>
            </a:lvl7pPr>
            <a:lvl8pPr>
              <a:defRPr>
                <a:solidFill>
                  <a:srgbClr val="9B0000"/>
                </a:solidFill>
              </a:defRPr>
            </a:lvl8pPr>
            <a:lvl9pPr>
              <a:defRPr>
                <a:solidFill>
                  <a:srgbClr val="9B0000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75864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8 pkt.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6029691B-AFDF-4652-B1BB-4E4AB339630E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E2F37-90D8-413B-8BA5-442D44B2D7F2}"/>
              </a:ext>
            </a:extLst>
          </p:cNvPr>
          <p:cNvSpPr>
            <a:spLocks/>
          </p:cNvSpPr>
          <p:nvPr userDrawn="1"/>
        </p:nvSpPr>
        <p:spPr>
          <a:xfrm flipV="1">
            <a:off x="0" y="-1"/>
            <a:ext cx="4835525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DDF8191-2187-4FA1-8D18-1396AF60D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2000" y="3398400"/>
            <a:ext cx="9108000" cy="27309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5A921-BF9C-4544-8AA5-FF110771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5DD7-872C-4098-89FB-A9877A01CDD8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70AD9-9F1D-4EBB-8562-74CABFFC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011F38-DC92-4546-A31A-D04767CF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8 pkt.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941E8436-F05B-4BF7-AF4C-B7234042E23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D39E5-740B-4C1A-AED7-25B63E03DB2A}"/>
              </a:ext>
            </a:extLst>
          </p:cNvPr>
          <p:cNvSpPr>
            <a:spLocks/>
          </p:cNvSpPr>
          <p:nvPr userDrawn="1"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4EC0B4C-C042-45BA-A3C7-1370942BA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9140400" cy="1255592"/>
          </a:xfrm>
        </p:spPr>
        <p:txBody>
          <a:bodyPr/>
          <a:lstStyle>
            <a:lvl1pPr>
              <a:defRPr sz="4400"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2000" y="2782800"/>
            <a:ext cx="9108000" cy="3348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15C60-4EBF-4634-AD26-A552A887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990E-64CE-4F8E-90DF-87C8F5004B8E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F4883-628A-43F2-976F-50ACCC1C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DC6A8C4-9F9E-49B0-8507-871699F6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31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18 pkt.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6343378A-900B-4FFB-862F-09117B2B006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34D9-129E-4B65-8A8C-AD3E53C463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127FD-8F4A-4C9F-8D9D-12B4094FEC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3397250"/>
            <a:ext cx="9108000" cy="2732088"/>
          </a:xfrm>
        </p:spPr>
        <p:txBody>
          <a:bodyPr numCol="2" spcCol="36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CAB7CB9-52ED-455E-B5D2-FD43D3E27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B813791-E18F-4F46-A641-D90FF1FB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67F9-FE0C-44C8-98C8-1F8CD541A29C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EB7E466-D967-4E77-A396-E54F85F2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DD62A4D-B2A3-404B-AB10-02543207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353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D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0F4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FFE15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rgbClr val="FFE150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rgbClr val="FFE150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3727D0D-107C-41BB-8244-58CA43FC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743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18 pkt. 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6343378A-900B-4FFB-862F-09117B2B006F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34D9-129E-4B65-8A8C-AD3E53C463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8BA0D7-42A4-4BF6-8062-C8DB79B49B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3397250"/>
            <a:ext cx="9108000" cy="2732088"/>
          </a:xfrm>
        </p:spPr>
        <p:txBody>
          <a:bodyPr numCol="2" spcCol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E054550A-59AB-48B3-95DE-8CE351DA4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3C348-59C9-4FE6-B6C6-3B625099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894-DA78-49DE-80D3-E8CFC6B5D007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7C93E-D8D7-4171-B5BE-C538F4AA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219A88-862A-485E-80C9-8F15801E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7808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18 pkt.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6343378A-900B-4FFB-862F-09117B2B006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34D9-129E-4B65-8A8C-AD3E53C463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272DBFB7-1765-4E86-801E-D78BDE35B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4F584BC-F794-4EE4-9AD1-99461245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8B9F-541F-4629-AC03-BD800ED8303A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55AF61-29D6-48F5-BDBE-2DCCD52D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9762DE-6973-4CBA-8168-A60F5097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CD7B346-777C-4B34-9AFA-C8AD36AD06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3397250"/>
            <a:ext cx="9108000" cy="2732088"/>
          </a:xfrm>
        </p:spPr>
        <p:txBody>
          <a:bodyPr numCol="3" spcCol="360000"/>
          <a:lstStyle>
            <a:lvl1pPr>
              <a:defRPr>
                <a:solidFill>
                  <a:srgbClr val="460028"/>
                </a:solidFill>
              </a:defRPr>
            </a:lvl1pPr>
            <a:lvl2pPr>
              <a:defRPr>
                <a:solidFill>
                  <a:srgbClr val="460028"/>
                </a:solidFill>
              </a:defRPr>
            </a:lvl2pPr>
            <a:lvl3pPr>
              <a:defRPr>
                <a:solidFill>
                  <a:srgbClr val="460028"/>
                </a:solidFill>
              </a:defRPr>
            </a:lvl3pPr>
            <a:lvl4pPr>
              <a:defRPr>
                <a:solidFill>
                  <a:srgbClr val="460028"/>
                </a:solidFill>
              </a:defRPr>
            </a:lvl4pPr>
            <a:lvl5pPr>
              <a:defRPr>
                <a:solidFill>
                  <a:srgbClr val="460028"/>
                </a:solidFill>
              </a:defRPr>
            </a:lvl5pPr>
            <a:lvl6pPr>
              <a:defRPr>
                <a:solidFill>
                  <a:srgbClr val="460028"/>
                </a:solidFill>
              </a:defRPr>
            </a:lvl6pPr>
            <a:lvl7pPr>
              <a:defRPr>
                <a:solidFill>
                  <a:srgbClr val="460028"/>
                </a:solidFill>
              </a:defRPr>
            </a:lvl7pPr>
            <a:lvl8pPr>
              <a:defRPr>
                <a:solidFill>
                  <a:srgbClr val="460028"/>
                </a:solidFill>
              </a:defRPr>
            </a:lvl8pPr>
            <a:lvl9pPr>
              <a:defRPr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45619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18 pkt.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6343378A-900B-4FFB-862F-09117B2B006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34D9-129E-4B65-8A8C-AD3E53C463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5A3B6CA-F1EA-467D-B204-21092CF14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49F70-8F00-47C5-9942-15BCA7B8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8582-05B6-4FEC-B9AD-AC5B8A729AB4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41326-6C2C-4DD2-AFAC-3A1BB044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7011C1-C35D-4A2D-AD70-4EBAD6A7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8778458-51A1-4DDA-B48D-8AD6A3C6B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3397250"/>
            <a:ext cx="9108000" cy="2732088"/>
          </a:xfrm>
        </p:spPr>
        <p:txBody>
          <a:bodyPr numCol="3" spcCol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54330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0400" y="1371600"/>
            <a:ext cx="10020325" cy="1188000"/>
          </a:xfrm>
        </p:spPr>
        <p:txBody>
          <a:bodyPr/>
          <a:lstStyle>
            <a:lvl1pPr>
              <a:defRPr sz="2800"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15247A-FDA2-4E21-A4F1-AE7F74DEC0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2780" y="2782800"/>
            <a:ext cx="9997945" cy="3348000"/>
          </a:xfrm>
          <a:prstGeom prst="rect">
            <a:avLst/>
          </a:prstGeom>
        </p:spPr>
        <p:txBody>
          <a:bodyPr numCol="3" spcCol="360000"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 marL="180000" indent="-180000">
              <a:lnSpc>
                <a:spcPct val="100000"/>
              </a:lnSpc>
              <a:defRPr sz="1800" b="0"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latin typeface="+mn-lt"/>
              </a:defRPr>
            </a:lvl6pPr>
            <a:lvl7pPr marL="252000" indent="-252000">
              <a:lnSpc>
                <a:spcPct val="83000"/>
              </a:lnSpc>
              <a:buFont typeface="Arial" panose="020B0604020202020204" pitchFamily="34" charset="0"/>
              <a:buChar char="•"/>
              <a:defRPr/>
            </a:lvl7pPr>
            <a:lvl8pPr marL="504000" indent="-252000">
              <a:lnSpc>
                <a:spcPct val="83000"/>
              </a:lnSpc>
              <a:buFont typeface="Arial" panose="020B0604020202020204" pitchFamily="34" charset="0"/>
              <a:buChar char="•"/>
              <a:defRPr sz="2800" b="1">
                <a:latin typeface="+mj-lt"/>
              </a:defRPr>
            </a:lvl8pPr>
            <a:lvl9pPr marL="756000" indent="-252000">
              <a:lnSpc>
                <a:spcPct val="83000"/>
              </a:lnSpc>
              <a:buFont typeface="Arial" panose="020B0604020202020204" pitchFamily="34" charset="0"/>
              <a:buChar char="•"/>
              <a:defRPr sz="2800" b="1">
                <a:latin typeface="+mj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C6D4A56C-F3B8-41C5-8730-8D256E4EF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A313F-4AAB-4FAF-8499-354B58CF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478D-18ED-4F64-9405-88B30E3395B4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64BCF4-04A7-4A1E-B827-C669299E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9FD5A0-C489-4590-B8C2-46417481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456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38E5E9-EE33-4B5A-A8A7-F22263D693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0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4834800" y="6858000"/>
                </a:lnTo>
                <a:lnTo>
                  <a:pt x="4834800" y="738000"/>
                </a:lnTo>
                <a:lnTo>
                  <a:pt x="1962780" y="738000"/>
                </a:lnTo>
                <a:lnTo>
                  <a:pt x="1962780" y="568257"/>
                </a:lnTo>
                <a:lnTo>
                  <a:pt x="882780" y="568257"/>
                </a:lnTo>
                <a:lnTo>
                  <a:pt x="882780" y="738000"/>
                </a:lnTo>
                <a:lnTo>
                  <a:pt x="0" y="73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3D645D0B-80DB-444B-BEB2-BFDB7FED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0400" y="1371599"/>
            <a:ext cx="3542600" cy="1188000"/>
          </a:xfrm>
        </p:spPr>
        <p:txBody>
          <a:bodyPr/>
          <a:lstStyle>
            <a:lvl1pPr>
              <a:defRPr sz="2800"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EDEC3AC-D5C3-4D32-B3BF-3A1F2FE09C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2781300"/>
            <a:ext cx="3520350" cy="3348038"/>
          </a:xfrm>
        </p:spPr>
        <p:txBody>
          <a:bodyPr numCol="1" spcCol="360000"/>
          <a:lstStyle>
            <a:lvl1pPr>
              <a:defRPr sz="1300">
                <a:solidFill>
                  <a:srgbClr val="460028"/>
                </a:solidFill>
              </a:defRPr>
            </a:lvl1pPr>
            <a:lvl2pPr>
              <a:defRPr sz="1300">
                <a:solidFill>
                  <a:srgbClr val="460028"/>
                </a:solidFill>
              </a:defRPr>
            </a:lvl2pPr>
            <a:lvl3pPr>
              <a:defRPr sz="1300">
                <a:solidFill>
                  <a:srgbClr val="460028"/>
                </a:solidFill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460028"/>
                </a:solidFill>
                <a:latin typeface="+mn-lt"/>
              </a:defRPr>
            </a:lvl6pPr>
            <a:lvl7pPr marL="252000" indent="-252000">
              <a:lnSpc>
                <a:spcPct val="83000"/>
              </a:lnSpc>
              <a:buFont typeface="Arial" panose="020B0604020202020204" pitchFamily="34" charset="0"/>
              <a:buChar char="•"/>
              <a:defRPr sz="2800" b="0">
                <a:solidFill>
                  <a:srgbClr val="460028"/>
                </a:solidFill>
                <a:latin typeface="+mj-lt"/>
              </a:defRPr>
            </a:lvl7pPr>
            <a:lvl8pPr marL="504000" indent="-252000">
              <a:lnSpc>
                <a:spcPct val="83000"/>
              </a:lnSpc>
              <a:buFont typeface="Arial" panose="020B0604020202020204" pitchFamily="34" charset="0"/>
              <a:buChar char="•"/>
              <a:defRPr sz="2800" b="0">
                <a:solidFill>
                  <a:srgbClr val="460028"/>
                </a:solidFill>
                <a:latin typeface="+mj-lt"/>
              </a:defRPr>
            </a:lvl8pPr>
            <a:lvl9pPr marL="756000" indent="-252000">
              <a:lnSpc>
                <a:spcPct val="83000"/>
              </a:lnSpc>
              <a:buFont typeface="Arial" panose="020B0604020202020204" pitchFamily="34" charset="0"/>
              <a:buChar char="•"/>
              <a:defRPr sz="2800" b="0">
                <a:solidFill>
                  <a:srgbClr val="460028"/>
                </a:solidFill>
                <a:latin typeface="+mj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4C6E8-8693-48AA-92BC-68A12103659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21B67E-5C0D-4F75-BF49-EA22F5B583C0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1D9370-2AFF-4924-9830-3218B40A67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BBBE7C4-C925-4C91-BAF6-733F12795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218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48" userDrawn="1">
          <p15:clr>
            <a:srgbClr val="A4A3A4"/>
          </p15:clr>
        </p15:guide>
        <p15:guide id="2" pos="2774" userDrawn="1">
          <p15:clr>
            <a:srgbClr val="A4A3A4"/>
          </p15:clr>
        </p15:guide>
        <p15:guide id="3" orient="horz" pos="1752" userDrawn="1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B9FFAD-EB52-4179-A5ED-746F21720541}"/>
              </a:ext>
            </a:extLst>
          </p:cNvPr>
          <p:cNvSpPr>
            <a:spLocks/>
          </p:cNvSpPr>
          <p:nvPr userDrawn="1"/>
        </p:nvSpPr>
        <p:spPr>
          <a:xfrm flipV="1">
            <a:off x="0" y="-1"/>
            <a:ext cx="4835525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E04A4F19-4F07-4080-98D6-4659960B5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55E01C9-44A6-49F1-A5D8-823DC7023732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3326400" y="2782800"/>
            <a:ext cx="5122800" cy="3348000"/>
          </a:xfrm>
        </p:spPr>
        <p:txBody>
          <a:bodyPr/>
          <a:lstStyle/>
          <a:p>
            <a:r>
              <a:rPr lang="da-DK" noProof="0" dirty="0"/>
              <a:t>Klik for at tilføje graf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84CB0-1446-4E0A-94B5-A5A053226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7599600" cy="1201918"/>
          </a:xfrm>
        </p:spPr>
        <p:txBody>
          <a:bodyPr/>
          <a:lstStyle>
            <a:lvl1pPr>
              <a:defRPr sz="4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80EB8-A1E3-4F91-9DD1-1EA00DA77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2782800"/>
            <a:ext cx="2188150" cy="3346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40F1B-DE17-4F91-8FE1-BE62B6E3B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6799" y="2782800"/>
            <a:ext cx="2193926" cy="3346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kildehenvisning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3E2CD7-47F2-42DD-BC1F-D6AC8C95F9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3B587DF-C247-4E52-A4FA-17A22D366F76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0D161-E894-4647-8319-C46B400051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5B3D4E-8252-4A66-B1EB-CBA614848C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665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77E873-8EAD-4F00-BD66-E8D9323F774E}"/>
              </a:ext>
            </a:extLst>
          </p:cNvPr>
          <p:cNvSpPr>
            <a:spLocks/>
          </p:cNvSpPr>
          <p:nvPr userDrawn="1"/>
        </p:nvSpPr>
        <p:spPr>
          <a:xfrm flipV="1">
            <a:off x="0" y="-1"/>
            <a:ext cx="4835525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51DCA4CF-9EAC-4B5F-9195-C18F4963E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F84CB0-1446-4E0A-94B5-A5A053226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9138950" cy="1201918"/>
          </a:xfrm>
        </p:spPr>
        <p:txBody>
          <a:bodyPr/>
          <a:lstStyle>
            <a:lvl1pPr>
              <a:defRPr sz="4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DC69FFB2-D925-436C-8CA8-F3986528DF07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3326400" y="2782800"/>
            <a:ext cx="6663600" cy="3348000"/>
          </a:xfrm>
        </p:spPr>
        <p:txBody>
          <a:bodyPr/>
          <a:lstStyle/>
          <a:p>
            <a:r>
              <a:rPr lang="da-DK" noProof="0" dirty="0"/>
              <a:t>Klik for at tilføje graf</a:t>
            </a:r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80EB8-A1E3-4F91-9DD1-1EA00DA77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650" y="2782800"/>
            <a:ext cx="2188150" cy="1968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40F1B-DE17-4F91-8FE1-BE62B6E3B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4978800"/>
            <a:ext cx="2188150" cy="1150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kildehenvisning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145377-3CB3-437A-88B1-15514C6370C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58EEC4C-B546-495D-8C16-755D44685A20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F106C-1F47-4832-A461-A81C59D7B3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07913F-AFF0-4E39-A85D-CE1CA1032B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317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49" userDrawn="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BB03AB-671C-4638-B4FD-A82280142EA4}"/>
              </a:ext>
            </a:extLst>
          </p:cNvPr>
          <p:cNvSpPr>
            <a:spLocks/>
          </p:cNvSpPr>
          <p:nvPr userDrawn="1"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84CB0-1446-4E0A-94B5-A5A053226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2221200" cy="1201918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80EB8-A1E3-4F91-9DD1-1EA00DA77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780" y="2782800"/>
            <a:ext cx="2188020" cy="1968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40F1B-DE17-4F91-8FE1-BE62B6E3B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4978800"/>
            <a:ext cx="2188020" cy="11505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kildehenvisning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914627CA-58C1-4781-B373-48AB29AA4DC4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3326400" y="1371600"/>
            <a:ext cx="6663600" cy="4759200"/>
          </a:xfrm>
        </p:spPr>
        <p:txBody>
          <a:bodyPr/>
          <a:lstStyle/>
          <a:p>
            <a:r>
              <a:rPr lang="da-DK" dirty="0"/>
              <a:t>Klik for at tilføje graf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641ACE5-9371-41CB-A4C9-A030C459A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D8F3C4B-3846-43D7-9F5D-2C9A3753CBC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39EC7C9-2D8D-4A25-9A81-0619BC356365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5FBE912-1C84-458B-88D3-F736ADD1EB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48992AF-3204-465E-A4BD-20BB98DF2C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0821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7CBE9A-23B8-448D-9045-1C4349EBD878}"/>
              </a:ext>
            </a:extLst>
          </p:cNvPr>
          <p:cNvSpPr>
            <a:spLocks/>
          </p:cNvSpPr>
          <p:nvPr userDrawn="1"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104F84D-3D86-4FB9-8440-D9B7E7156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9138950" cy="1202400"/>
          </a:xfrm>
        </p:spPr>
        <p:txBody>
          <a:bodyPr/>
          <a:lstStyle>
            <a:lvl1pPr>
              <a:defRPr sz="4400"/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80EB8-A1E3-4F91-9DD1-1EA00DA77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780" y="2782800"/>
            <a:ext cx="2188020" cy="1968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40F1B-DE17-4F91-8FE1-BE62B6E3B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4978800"/>
            <a:ext cx="2188020" cy="1150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1"/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000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kildehenvisning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8A5498CB-BA7B-48FF-BC1B-D2E7F9BAE59D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3326400" y="2782800"/>
            <a:ext cx="3240000" cy="3348000"/>
          </a:xfrm>
        </p:spPr>
        <p:txBody>
          <a:bodyPr/>
          <a:lstStyle/>
          <a:p>
            <a:r>
              <a:rPr lang="da-DK" noProof="0" dirty="0"/>
              <a:t>Klik for at tilføje graf</a:t>
            </a:r>
            <a:endParaRPr lang="da-DK" dirty="0"/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D9C1D95A-A7D8-4C28-8253-6AD881293A83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6748550" y="2782800"/>
            <a:ext cx="3240000" cy="3348000"/>
          </a:xfrm>
        </p:spPr>
        <p:txBody>
          <a:bodyPr/>
          <a:lstStyle/>
          <a:p>
            <a:r>
              <a:rPr lang="da-DK" noProof="0" dirty="0"/>
              <a:t>Klik for at tilføje graf</a:t>
            </a:r>
            <a:endParaRPr lang="da-DK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BE5AD7F1-0EF9-447A-A870-E737153D1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03CB5-0810-4E30-A2F0-620E40B07EE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6CAFB0A-D3AB-40A5-B54B-9ADFA9740F2F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9877F15-E277-4C97-9E18-E5651473CA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A39DBF-C39D-4AE6-A2CD-CB36BC7A02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350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C94DCE-5EDA-4155-9622-C86CF309FC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4835528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736653 h 6858000"/>
              <a:gd name="connsiteX5" fmla="*/ 882780 w 12189600"/>
              <a:gd name="connsiteY5" fmla="*/ 736653 h 6858000"/>
              <a:gd name="connsiteX6" fmla="*/ 882780 w 12189600"/>
              <a:gd name="connsiteY6" fmla="*/ 892257 h 6858000"/>
              <a:gd name="connsiteX7" fmla="*/ 1962780 w 12189600"/>
              <a:gd name="connsiteY7" fmla="*/ 892257 h 6858000"/>
              <a:gd name="connsiteX8" fmla="*/ 1962780 w 12189600"/>
              <a:gd name="connsiteY8" fmla="*/ 736653 h 6858000"/>
              <a:gd name="connsiteX9" fmla="*/ 4835528 w 12189600"/>
              <a:gd name="connsiteY9" fmla="*/ 736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4835528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0" y="6858000"/>
                </a:lnTo>
                <a:lnTo>
                  <a:pt x="0" y="736653"/>
                </a:lnTo>
                <a:lnTo>
                  <a:pt x="882780" y="736653"/>
                </a:lnTo>
                <a:lnTo>
                  <a:pt x="882780" y="892257"/>
                </a:lnTo>
                <a:lnTo>
                  <a:pt x="1962780" y="892257"/>
                </a:lnTo>
                <a:lnTo>
                  <a:pt x="1962780" y="736653"/>
                </a:lnTo>
                <a:lnTo>
                  <a:pt x="4835528" y="736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1893600"/>
          </a:xfrm>
        </p:spPr>
        <p:txBody>
          <a:bodyPr anchor="t" anchorCtr="0"/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56A600-A78F-4520-8CD9-93981078FF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D8E5580-ACDC-4F24-B10A-D1610EF35C32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02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501F595-AD42-4D9C-B8C6-112FE3DA689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047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og tilføj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6400"/>
            <a:ext cx="9108000" cy="3342938"/>
          </a:xfrm>
          <a:prstGeom prst="rect">
            <a:avLst/>
          </a:prstGeom>
        </p:spPr>
        <p:txBody>
          <a:bodyPr numCol="2" spcCol="360000"/>
          <a:lstStyle>
            <a:lvl1pPr marL="216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1pPr>
            <a:lvl2pPr marL="432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2pPr>
            <a:lvl3pPr marL="180000" indent="-180000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161BC33-73A7-4AA4-BD0C-45427494A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AC387-3338-4928-A713-EC32EC985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BE7750-7121-45CB-8B2A-6A68D57E16D4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67C059-9F94-4F60-94D9-102EB74C4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61DE64-9212-47F2-B611-ECA935E285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4" userDrawn="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52D413-DA63-4F62-B138-80456971C228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custGeom>
            <a:avLst/>
            <a:gdLst>
              <a:gd name="connsiteX0" fmla="*/ 0 w 4835527"/>
              <a:gd name="connsiteY0" fmla="*/ 736653 h 736653"/>
              <a:gd name="connsiteX1" fmla="*/ 4835527 w 4835527"/>
              <a:gd name="connsiteY1" fmla="*/ 736653 h 736653"/>
              <a:gd name="connsiteX2" fmla="*/ 4835527 w 4835527"/>
              <a:gd name="connsiteY2" fmla="*/ 0 h 736653"/>
              <a:gd name="connsiteX3" fmla="*/ 1962780 w 4835527"/>
              <a:gd name="connsiteY3" fmla="*/ 0 h 736653"/>
              <a:gd name="connsiteX4" fmla="*/ 1962780 w 4835527"/>
              <a:gd name="connsiteY4" fmla="*/ 168396 h 736653"/>
              <a:gd name="connsiteX5" fmla="*/ 882780 w 4835527"/>
              <a:gd name="connsiteY5" fmla="*/ 168396 h 736653"/>
              <a:gd name="connsiteX6" fmla="*/ 882780 w 4835527"/>
              <a:gd name="connsiteY6" fmla="*/ 0 h 736653"/>
              <a:gd name="connsiteX7" fmla="*/ 0 w 4835527"/>
              <a:gd name="connsiteY7" fmla="*/ 0 h 7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527" h="736653">
                <a:moveTo>
                  <a:pt x="0" y="736653"/>
                </a:moveTo>
                <a:lnTo>
                  <a:pt x="4835527" y="736653"/>
                </a:lnTo>
                <a:lnTo>
                  <a:pt x="4835527" y="0"/>
                </a:lnTo>
                <a:lnTo>
                  <a:pt x="1962780" y="0"/>
                </a:lnTo>
                <a:lnTo>
                  <a:pt x="1962780" y="168396"/>
                </a:lnTo>
                <a:lnTo>
                  <a:pt x="882780" y="168396"/>
                </a:lnTo>
                <a:lnTo>
                  <a:pt x="8827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DB5B2E-E2CF-4E73-B93E-37A94AB8B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4835528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736653 h 6858000"/>
              <a:gd name="connsiteX5" fmla="*/ 882780 w 12189600"/>
              <a:gd name="connsiteY5" fmla="*/ 736653 h 6858000"/>
              <a:gd name="connsiteX6" fmla="*/ 882780 w 12189600"/>
              <a:gd name="connsiteY6" fmla="*/ 892257 h 6858000"/>
              <a:gd name="connsiteX7" fmla="*/ 1962780 w 12189600"/>
              <a:gd name="connsiteY7" fmla="*/ 892257 h 6858000"/>
              <a:gd name="connsiteX8" fmla="*/ 1962780 w 12189600"/>
              <a:gd name="connsiteY8" fmla="*/ 736653 h 6858000"/>
              <a:gd name="connsiteX9" fmla="*/ 4835528 w 12189600"/>
              <a:gd name="connsiteY9" fmla="*/ 736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4835528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0" y="6858000"/>
                </a:lnTo>
                <a:lnTo>
                  <a:pt x="0" y="736653"/>
                </a:lnTo>
                <a:lnTo>
                  <a:pt x="882780" y="736653"/>
                </a:lnTo>
                <a:lnTo>
                  <a:pt x="882780" y="892257"/>
                </a:lnTo>
                <a:lnTo>
                  <a:pt x="1962780" y="892257"/>
                </a:lnTo>
                <a:lnTo>
                  <a:pt x="1962780" y="736653"/>
                </a:lnTo>
                <a:lnTo>
                  <a:pt x="4835528" y="736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1893600"/>
          </a:xfrm>
        </p:spPr>
        <p:txBody>
          <a:bodyPr anchor="t" anchorCtr="0"/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56A600-A78F-4520-8CD9-93981078FF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4704944-AEE8-485B-AA01-6C9F0903D27B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3656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52D413-DA63-4F62-B138-80456971C228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custGeom>
            <a:avLst/>
            <a:gdLst>
              <a:gd name="connsiteX0" fmla="*/ 0 w 4835527"/>
              <a:gd name="connsiteY0" fmla="*/ 736653 h 736653"/>
              <a:gd name="connsiteX1" fmla="*/ 4835527 w 4835527"/>
              <a:gd name="connsiteY1" fmla="*/ 736653 h 736653"/>
              <a:gd name="connsiteX2" fmla="*/ 4835527 w 4835527"/>
              <a:gd name="connsiteY2" fmla="*/ 0 h 736653"/>
              <a:gd name="connsiteX3" fmla="*/ 1962780 w 4835527"/>
              <a:gd name="connsiteY3" fmla="*/ 0 h 736653"/>
              <a:gd name="connsiteX4" fmla="*/ 1962780 w 4835527"/>
              <a:gd name="connsiteY4" fmla="*/ 168396 h 736653"/>
              <a:gd name="connsiteX5" fmla="*/ 882780 w 4835527"/>
              <a:gd name="connsiteY5" fmla="*/ 168396 h 736653"/>
              <a:gd name="connsiteX6" fmla="*/ 882780 w 4835527"/>
              <a:gd name="connsiteY6" fmla="*/ 0 h 736653"/>
              <a:gd name="connsiteX7" fmla="*/ 0 w 4835527"/>
              <a:gd name="connsiteY7" fmla="*/ 0 h 7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527" h="736653">
                <a:moveTo>
                  <a:pt x="0" y="736653"/>
                </a:moveTo>
                <a:lnTo>
                  <a:pt x="4835527" y="736653"/>
                </a:lnTo>
                <a:lnTo>
                  <a:pt x="4835527" y="0"/>
                </a:lnTo>
                <a:lnTo>
                  <a:pt x="1962780" y="0"/>
                </a:lnTo>
                <a:lnTo>
                  <a:pt x="1962780" y="168396"/>
                </a:lnTo>
                <a:lnTo>
                  <a:pt x="882780" y="168396"/>
                </a:lnTo>
                <a:lnTo>
                  <a:pt x="882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737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DB5B2E-E2CF-4E73-B93E-37A94AB8B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4835528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736653 h 6858000"/>
              <a:gd name="connsiteX5" fmla="*/ 882780 w 12189600"/>
              <a:gd name="connsiteY5" fmla="*/ 736653 h 6858000"/>
              <a:gd name="connsiteX6" fmla="*/ 882780 w 12189600"/>
              <a:gd name="connsiteY6" fmla="*/ 892257 h 6858000"/>
              <a:gd name="connsiteX7" fmla="*/ 1962780 w 12189600"/>
              <a:gd name="connsiteY7" fmla="*/ 892257 h 6858000"/>
              <a:gd name="connsiteX8" fmla="*/ 1962780 w 12189600"/>
              <a:gd name="connsiteY8" fmla="*/ 736653 h 6858000"/>
              <a:gd name="connsiteX9" fmla="*/ 4835528 w 12189600"/>
              <a:gd name="connsiteY9" fmla="*/ 736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4835528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0" y="6858000"/>
                </a:lnTo>
                <a:lnTo>
                  <a:pt x="0" y="736653"/>
                </a:lnTo>
                <a:lnTo>
                  <a:pt x="882780" y="736653"/>
                </a:lnTo>
                <a:lnTo>
                  <a:pt x="882780" y="892257"/>
                </a:lnTo>
                <a:lnTo>
                  <a:pt x="1962780" y="892257"/>
                </a:lnTo>
                <a:lnTo>
                  <a:pt x="1962780" y="736653"/>
                </a:lnTo>
                <a:lnTo>
                  <a:pt x="4835528" y="736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1893600"/>
          </a:xfrm>
        </p:spPr>
        <p:txBody>
          <a:bodyPr anchor="t" anchorCtr="0"/>
          <a:lstStyle>
            <a:lvl1pPr algn="l">
              <a:defRPr lang="da-DK" sz="10000" b="1" kern="1200" dirty="0">
                <a:solidFill>
                  <a:srgbClr val="D7FF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56A600-A78F-4520-8CD9-93981078FF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4704944-AEE8-485B-AA01-6C9F0903D27B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9067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6">
            <a:extLst>
              <a:ext uri="{FF2B5EF4-FFF2-40B4-BE49-F238E27FC236}">
                <a16:creationId xmlns:a16="http://schemas.microsoft.com/office/drawing/2014/main" id="{5784677D-E2EF-44FA-AF5D-7A68BBBB80E3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custGeom>
            <a:avLst/>
            <a:gdLst>
              <a:gd name="connsiteX0" fmla="*/ 0 w 4835527"/>
              <a:gd name="connsiteY0" fmla="*/ 736653 h 736653"/>
              <a:gd name="connsiteX1" fmla="*/ 4835527 w 4835527"/>
              <a:gd name="connsiteY1" fmla="*/ 736653 h 736653"/>
              <a:gd name="connsiteX2" fmla="*/ 4835527 w 4835527"/>
              <a:gd name="connsiteY2" fmla="*/ 0 h 736653"/>
              <a:gd name="connsiteX3" fmla="*/ 1962780 w 4835527"/>
              <a:gd name="connsiteY3" fmla="*/ 0 h 736653"/>
              <a:gd name="connsiteX4" fmla="*/ 1962780 w 4835527"/>
              <a:gd name="connsiteY4" fmla="*/ 168396 h 736653"/>
              <a:gd name="connsiteX5" fmla="*/ 882780 w 4835527"/>
              <a:gd name="connsiteY5" fmla="*/ 168396 h 736653"/>
              <a:gd name="connsiteX6" fmla="*/ 882780 w 4835527"/>
              <a:gd name="connsiteY6" fmla="*/ 0 h 736653"/>
              <a:gd name="connsiteX7" fmla="*/ 0 w 4835527"/>
              <a:gd name="connsiteY7" fmla="*/ 0 h 7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527" h="736653">
                <a:moveTo>
                  <a:pt x="0" y="736653"/>
                </a:moveTo>
                <a:lnTo>
                  <a:pt x="4835527" y="736653"/>
                </a:lnTo>
                <a:lnTo>
                  <a:pt x="4835527" y="0"/>
                </a:lnTo>
                <a:lnTo>
                  <a:pt x="1962780" y="0"/>
                </a:lnTo>
                <a:lnTo>
                  <a:pt x="1962780" y="168396"/>
                </a:lnTo>
                <a:lnTo>
                  <a:pt x="882780" y="168396"/>
                </a:lnTo>
                <a:lnTo>
                  <a:pt x="882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D2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C94DCE-5EDA-4155-9622-C86CF309FC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4835528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736653 h 6858000"/>
              <a:gd name="connsiteX5" fmla="*/ 882780 w 12189600"/>
              <a:gd name="connsiteY5" fmla="*/ 736653 h 6858000"/>
              <a:gd name="connsiteX6" fmla="*/ 882780 w 12189600"/>
              <a:gd name="connsiteY6" fmla="*/ 892257 h 6858000"/>
              <a:gd name="connsiteX7" fmla="*/ 1962780 w 12189600"/>
              <a:gd name="connsiteY7" fmla="*/ 892257 h 6858000"/>
              <a:gd name="connsiteX8" fmla="*/ 1962780 w 12189600"/>
              <a:gd name="connsiteY8" fmla="*/ 736653 h 6858000"/>
              <a:gd name="connsiteX9" fmla="*/ 4835528 w 12189600"/>
              <a:gd name="connsiteY9" fmla="*/ 736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4835528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0" y="6858000"/>
                </a:lnTo>
                <a:lnTo>
                  <a:pt x="0" y="736653"/>
                </a:lnTo>
                <a:lnTo>
                  <a:pt x="882780" y="736653"/>
                </a:lnTo>
                <a:lnTo>
                  <a:pt x="882780" y="892257"/>
                </a:lnTo>
                <a:lnTo>
                  <a:pt x="1962780" y="892257"/>
                </a:lnTo>
                <a:lnTo>
                  <a:pt x="1962780" y="736653"/>
                </a:lnTo>
                <a:lnTo>
                  <a:pt x="4835528" y="736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1893600"/>
          </a:xfrm>
        </p:spPr>
        <p:txBody>
          <a:bodyPr anchor="t" anchorCtr="0"/>
          <a:lstStyle>
            <a:lvl1pPr algn="l">
              <a:defRPr lang="da-DK" sz="10000" b="1" kern="1200" dirty="0">
                <a:solidFill>
                  <a:srgbClr val="9B000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56A600-A78F-4520-8CD9-93981078FF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D8E5580-ACDC-4F24-B10A-D1610EF35C32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6422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6">
            <a:extLst>
              <a:ext uri="{FF2B5EF4-FFF2-40B4-BE49-F238E27FC236}">
                <a16:creationId xmlns:a16="http://schemas.microsoft.com/office/drawing/2014/main" id="{5784677D-E2EF-44FA-AF5D-7A68BBBB80E3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custGeom>
            <a:avLst/>
            <a:gdLst>
              <a:gd name="connsiteX0" fmla="*/ 0 w 4835527"/>
              <a:gd name="connsiteY0" fmla="*/ 736653 h 736653"/>
              <a:gd name="connsiteX1" fmla="*/ 4835527 w 4835527"/>
              <a:gd name="connsiteY1" fmla="*/ 736653 h 736653"/>
              <a:gd name="connsiteX2" fmla="*/ 4835527 w 4835527"/>
              <a:gd name="connsiteY2" fmla="*/ 0 h 736653"/>
              <a:gd name="connsiteX3" fmla="*/ 1962780 w 4835527"/>
              <a:gd name="connsiteY3" fmla="*/ 0 h 736653"/>
              <a:gd name="connsiteX4" fmla="*/ 1962780 w 4835527"/>
              <a:gd name="connsiteY4" fmla="*/ 168396 h 736653"/>
              <a:gd name="connsiteX5" fmla="*/ 882780 w 4835527"/>
              <a:gd name="connsiteY5" fmla="*/ 168396 h 736653"/>
              <a:gd name="connsiteX6" fmla="*/ 882780 w 4835527"/>
              <a:gd name="connsiteY6" fmla="*/ 0 h 736653"/>
              <a:gd name="connsiteX7" fmla="*/ 0 w 4835527"/>
              <a:gd name="connsiteY7" fmla="*/ 0 h 73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527" h="736653">
                <a:moveTo>
                  <a:pt x="0" y="736653"/>
                </a:moveTo>
                <a:lnTo>
                  <a:pt x="4835527" y="736653"/>
                </a:lnTo>
                <a:lnTo>
                  <a:pt x="4835527" y="0"/>
                </a:lnTo>
                <a:lnTo>
                  <a:pt x="1962780" y="0"/>
                </a:lnTo>
                <a:lnTo>
                  <a:pt x="1962780" y="168396"/>
                </a:lnTo>
                <a:lnTo>
                  <a:pt x="882780" y="168396"/>
                </a:lnTo>
                <a:lnTo>
                  <a:pt x="882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C94DCE-5EDA-4155-9622-C86CF309FC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89600" cy="6858000"/>
          </a:xfrm>
          <a:custGeom>
            <a:avLst/>
            <a:gdLst>
              <a:gd name="connsiteX0" fmla="*/ 4835528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0 w 12189600"/>
              <a:gd name="connsiteY3" fmla="*/ 6858000 h 6858000"/>
              <a:gd name="connsiteX4" fmla="*/ 0 w 12189600"/>
              <a:gd name="connsiteY4" fmla="*/ 736653 h 6858000"/>
              <a:gd name="connsiteX5" fmla="*/ 882780 w 12189600"/>
              <a:gd name="connsiteY5" fmla="*/ 736653 h 6858000"/>
              <a:gd name="connsiteX6" fmla="*/ 882780 w 12189600"/>
              <a:gd name="connsiteY6" fmla="*/ 892257 h 6858000"/>
              <a:gd name="connsiteX7" fmla="*/ 1962780 w 12189600"/>
              <a:gd name="connsiteY7" fmla="*/ 892257 h 6858000"/>
              <a:gd name="connsiteX8" fmla="*/ 1962780 w 12189600"/>
              <a:gd name="connsiteY8" fmla="*/ 736653 h 6858000"/>
              <a:gd name="connsiteX9" fmla="*/ 4835528 w 12189600"/>
              <a:gd name="connsiteY9" fmla="*/ 7366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9600" h="6858000">
                <a:moveTo>
                  <a:pt x="4835528" y="0"/>
                </a:moveTo>
                <a:lnTo>
                  <a:pt x="12189600" y="0"/>
                </a:lnTo>
                <a:lnTo>
                  <a:pt x="12189600" y="6858000"/>
                </a:lnTo>
                <a:lnTo>
                  <a:pt x="0" y="6858000"/>
                </a:lnTo>
                <a:lnTo>
                  <a:pt x="0" y="736653"/>
                </a:lnTo>
                <a:lnTo>
                  <a:pt x="882780" y="736653"/>
                </a:lnTo>
                <a:lnTo>
                  <a:pt x="882780" y="892257"/>
                </a:lnTo>
                <a:lnTo>
                  <a:pt x="1962780" y="892257"/>
                </a:lnTo>
                <a:lnTo>
                  <a:pt x="1962780" y="736653"/>
                </a:lnTo>
                <a:lnTo>
                  <a:pt x="4835528" y="7366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372000" tIns="0" anchor="ctr" anchorCtr="0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1893600"/>
          </a:xfrm>
        </p:spPr>
        <p:txBody>
          <a:bodyPr anchor="t" anchorCtr="0"/>
          <a:lstStyle>
            <a:lvl1pPr algn="l">
              <a:defRPr lang="da-DK" sz="10000" b="1" kern="1200" dirty="0">
                <a:solidFill>
                  <a:srgbClr val="0028C8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EB56A600-A78F-4520-8CD9-93981078FF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780" y="568257"/>
            <a:ext cx="1080000" cy="324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CD8E5580-ACDC-4F24-B10A-D1610EF35C32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6983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F02E8A11-55BA-43F8-B0C7-3B3F74C2D559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2440800"/>
          </a:xfrm>
        </p:spPr>
        <p:txBody>
          <a:bodyPr anchor="t" anchorCtr="0"/>
          <a:lstStyle>
            <a:lvl1pPr algn="l"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97A9A-E587-468F-8E6D-7A417E4BB269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3DB1A5E7-E53D-41C1-81AF-4F84CF1EE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38B74DE3-8370-42B8-8C02-560884CCA91C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10077925" cy="2440800"/>
          </a:xfrm>
        </p:spPr>
        <p:txBody>
          <a:bodyPr anchor="t" anchorCtr="0"/>
          <a:lstStyle>
            <a:lvl1pPr algn="l">
              <a:defRPr sz="10000">
                <a:solidFill>
                  <a:srgbClr val="460028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97A9A-E587-468F-8E6D-7A417E4BB269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5F39AE5A-1EB0-4E97-AA7B-82B8797AA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8" name="Date Placeholder 3" hidden="1">
            <a:extLst>
              <a:ext uri="{FF2B5EF4-FFF2-40B4-BE49-F238E27FC236}">
                <a16:creationId xmlns:a16="http://schemas.microsoft.com/office/drawing/2014/main" id="{B934F3DA-881A-4459-A57B-52532ECC8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332ADCF5-0F95-428E-8F68-A77C081BD0BB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9" name="Footer Placeholder 4" hidden="1">
            <a:extLst>
              <a:ext uri="{FF2B5EF4-FFF2-40B4-BE49-F238E27FC236}">
                <a16:creationId xmlns:a16="http://schemas.microsoft.com/office/drawing/2014/main" id="{67441EF2-C5CB-49FA-AFA9-F4BFEA273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660294C8-A54B-47BD-B7C4-B581D297C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19525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4A003C-028A-4F5B-9161-D5DF3F46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798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>
                <a:solidFill>
                  <a:srgbClr val="460028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4A003C-028A-4F5B-9161-D5DF3F46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8AFBE-D28D-4AE5-9393-F7961A78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DA2-9757-449C-95CC-599E19C26C10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96834-1BEF-47DD-9CB4-F10CF7F9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53654-C376-470B-B7DA-4514406A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0837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282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737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D7FF5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4A003C-028A-4F5B-9161-D5DF3F46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9368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E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738000"/>
            <a:ext cx="10881312" cy="6120000"/>
          </a:xfrm>
          <a:prstGeom prst="rect">
            <a:avLst/>
          </a:prstGeom>
          <a:solidFill>
            <a:srgbClr val="0F4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FFD2EB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4A003C-028A-4F5B-9161-D5DF3F46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6632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501F595-AD42-4D9C-B8C6-112FE3DA6895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047600"/>
          </a:xfrm>
        </p:spPr>
        <p:txBody>
          <a:bodyPr/>
          <a:lstStyle>
            <a:lvl1pPr>
              <a:defRPr>
                <a:solidFill>
                  <a:srgbClr val="460028"/>
                </a:solidFill>
              </a:defRPr>
            </a:lvl1pPr>
          </a:lstStyle>
          <a:p>
            <a:r>
              <a:rPr lang="da-DK" noProof="0" dirty="0"/>
              <a:t>Klik og tilføj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6400"/>
            <a:ext cx="9108000" cy="3342938"/>
          </a:xfrm>
          <a:prstGeom prst="rect">
            <a:avLst/>
          </a:prstGeom>
        </p:spPr>
        <p:txBody>
          <a:bodyPr numCol="2" spcCol="360000"/>
          <a:lstStyle>
            <a:lvl1pPr marL="216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460028"/>
                </a:solidFill>
                <a:latin typeface="+mj-lt"/>
              </a:defRPr>
            </a:lvl1pPr>
            <a:lvl2pPr marL="432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460028"/>
                </a:solidFill>
                <a:latin typeface="+mj-lt"/>
              </a:defRPr>
            </a:lvl2pPr>
            <a:lvl3pPr marL="18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rgbClr val="460028"/>
                </a:solidFill>
                <a:latin typeface="+mn-lt"/>
              </a:defRPr>
            </a:lvl3pPr>
            <a:lvl4pPr marL="36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rgbClr val="460028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460028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460028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460028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460028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460028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25774A7-0EA3-49A3-B1D7-8D326642F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C24A4D4-BB94-4834-B0F7-E0FF0D16B4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78A148-F754-4A7B-BD8B-8FB7591DAEA4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600B25-108B-42A1-9642-2BB06BBF69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392A6-7B07-433D-AF7E-C8AC4ECA4C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815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 userDrawn="1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798AA-E6B9-4E34-8442-B05FFF39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A75A-5F66-4ABB-9ACC-0495DD8D58BA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8714B-9490-44E8-890A-0DB5ECEB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A102F-D207-476C-A7AF-522DAF4A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F1CD7-95BD-4874-89AF-63CCAEE3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DDF8-0605-479A-851E-A7368BCA2516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FC4B3-9AF9-4753-8D9C-392DE8A7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DD4C9-55A2-4D4B-8900-69AD4A46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EC107E1F-B2F6-4E23-9034-529CC3B17BBD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Fast overskrift"/>
          <p:cNvSpPr txBox="1"/>
          <p:nvPr userDrawn="1"/>
        </p:nvSpPr>
        <p:spPr>
          <a:xfrm>
            <a:off x="882650" y="448713"/>
            <a:ext cx="999807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891449" y="1388688"/>
            <a:ext cx="23253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C22BDAC-B124-43F1-8284-B7ABECB11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5799" y="1648857"/>
            <a:ext cx="360000" cy="616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F50F8AF6-9367-4F87-8855-666576154758}"/>
              </a:ext>
            </a:extLst>
          </p:cNvPr>
          <p:cNvGrpSpPr/>
          <p:nvPr userDrawn="1"/>
        </p:nvGrpSpPr>
        <p:grpSpPr>
          <a:xfrm>
            <a:off x="882650" y="3793556"/>
            <a:ext cx="2420310" cy="2292935"/>
            <a:chOff x="882650" y="3954986"/>
            <a:chExt cx="2420310" cy="2292935"/>
          </a:xfrm>
        </p:grpSpPr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E93F793A-140E-4258-91C3-5F45D54541F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82650" y="3954986"/>
              <a:ext cx="2207828" cy="229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600" dirty="0">
                  <a:latin typeface="+mn-lt"/>
                  <a:cs typeface="Arial" panose="020B0604020202020204" pitchFamily="34" charset="0"/>
                </a:rPr>
                <a:t>TYPOGRAFIER</a:t>
              </a:r>
              <a:endPara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TAB 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frem i tekst-niveauer. Klik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ENTER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, derefter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TAB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skifte fra et niveau til det næste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tilbage i tekst-niveauer, </a:t>
              </a:r>
              <a:b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SHIFT+TAB</a:t>
              </a:r>
              <a:endPara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Alternativt kan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Forøg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</a:t>
              </a:r>
              <a:r>
                <a:rPr lang="da-DK" altLang="da-DK" sz="9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Formindsk</a:t>
              </a: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listeniveau bruges</a:t>
              </a:r>
              <a:b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endPara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latin typeface="+mn-lt"/>
                  <a:cs typeface="Arial" panose="020B0604020202020204" pitchFamily="34" charset="0"/>
                </a:rPr>
                <a:t>TIP: Brug</a:t>
              </a:r>
              <a:r>
                <a:rPr lang="da-DK" sz="900" b="1" baseline="0" noProof="1">
                  <a:latin typeface="+mn-lt"/>
                  <a:cs typeface="Arial" panose="020B0604020202020204" pitchFamily="34" charset="0"/>
                </a:rPr>
                <a:t> bullet knappen</a:t>
              </a:r>
              <a:br>
                <a:rPr lang="da-DK" sz="900" b="1" baseline="0" noProof="1">
                  <a:latin typeface="+mn-lt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Fjern bullet for almindelig tekst.</a:t>
              </a:r>
              <a:b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9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bullet knappen for at sætte korrekt bullet igen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C8C8420-1956-4D8D-85A2-8D596BA13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45276" y="5605966"/>
              <a:ext cx="257143" cy="2857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5B4842-526F-49BC-BF80-0BF98368A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45817" y="5078543"/>
              <a:ext cx="457143" cy="25714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E3AF786-FE3C-4952-BA84-3A083206C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46774" y="2310965"/>
            <a:ext cx="540000" cy="200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AD485F-F82C-46A0-A75B-F4E5C7A0C9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47949" y="4045893"/>
            <a:ext cx="1716542" cy="2109045"/>
          </a:xfrm>
          <a:prstGeom prst="rect">
            <a:avLst/>
          </a:prstGeom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C8AF4740-B824-4E15-B494-63606932B3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47534" y="3793556"/>
            <a:ext cx="17640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Layouts med 28 punkt.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89FC2-E8EA-442C-9ED6-EB4597FF82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01533" y="4045893"/>
            <a:ext cx="1709850" cy="2143931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11D4EA1B-9881-404E-A6E2-4A53F276AE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69798" y="3793556"/>
            <a:ext cx="17640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Layouts med 18 punkt.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055396BB-2F92-42E1-8CB0-7277F0AC02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92061" y="3793556"/>
            <a:ext cx="204368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Layouts med 13 punkt (Rapport).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1249A9-D5EC-4BA5-82E2-473378ED0FC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46797" y="4045893"/>
            <a:ext cx="1753532" cy="191760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500D094-0C5D-4725-8307-C1B738E2FBD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14751" y="1371600"/>
            <a:ext cx="5798552" cy="21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560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EC107E1F-B2F6-4E23-9034-529CC3B17BBD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895769" y="1390072"/>
            <a:ext cx="2139386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b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b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01" t="45142" r="62601" b="9046"/>
          <a:stretch/>
        </p:blipFill>
        <p:spPr>
          <a:xfrm>
            <a:off x="3163266" y="2281999"/>
            <a:ext cx="341204" cy="3217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3DEAD47-C86F-4141-B5C1-25878B119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1"/>
          <a:stretch/>
        </p:blipFill>
        <p:spPr>
          <a:xfrm>
            <a:off x="3163266" y="4564950"/>
            <a:ext cx="576000" cy="20047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665661-0DB0-4C2E-A6CA-698F364812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3266" y="2953276"/>
            <a:ext cx="366043" cy="480431"/>
          </a:xfrm>
          <a:prstGeom prst="rect">
            <a:avLst/>
          </a:prstGeom>
        </p:spPr>
      </p:pic>
      <p:sp>
        <p:nvSpPr>
          <p:cNvPr id="9" name="Fast overskrift"/>
          <p:cNvSpPr txBox="1"/>
          <p:nvPr userDrawn="1"/>
        </p:nvSpPr>
        <p:spPr>
          <a:xfrm>
            <a:off x="882650" y="448713"/>
            <a:ext cx="999807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4474746" y="1380653"/>
            <a:ext cx="244891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1146CEE-06E9-4EFF-BC84-AD9B5DAF10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8681" y="1947282"/>
            <a:ext cx="461433" cy="56958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A1A2585-2385-43F6-AE7B-50E916C273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82851" y="3061241"/>
            <a:ext cx="757266" cy="5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63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B6FEF0-A25B-42BA-A8D4-49683864452C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501F595-AD42-4D9C-B8C6-112FE3DA689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3E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2D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0476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14373C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og tilføj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6400"/>
            <a:ext cx="9108000" cy="3342938"/>
          </a:xfrm>
          <a:prstGeom prst="rect">
            <a:avLst/>
          </a:prstGeom>
        </p:spPr>
        <p:txBody>
          <a:bodyPr numCol="2" spcCol="360000"/>
          <a:lstStyle>
            <a:lvl1pPr marL="216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14373C"/>
                </a:solidFill>
                <a:latin typeface="+mj-lt"/>
              </a:defRPr>
            </a:lvl1pPr>
            <a:lvl2pPr marL="432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14373C"/>
                </a:solidFill>
                <a:latin typeface="+mj-lt"/>
              </a:defRPr>
            </a:lvl2pPr>
            <a:lvl3pPr marL="180000" indent="-180000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rgbClr val="14373C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rgbClr val="14373C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14373C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14373C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14373C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14373C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14373C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161BC33-73A7-4AA4-BD0C-45427494A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AC387-3338-4928-A713-EC32EC985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BE7750-7121-45CB-8B2A-6A68D57E16D4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67C059-9F94-4F60-94D9-102EB74C4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61DE64-9212-47F2-B611-ECA935E285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617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4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501F595-AD42-4D9C-B8C6-112FE3DA689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3A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79179-6110-496B-A7E1-DBA5F3B6306C}"/>
              </a:ext>
            </a:extLst>
          </p:cNvPr>
          <p:cNvSpPr>
            <a:spLocks/>
          </p:cNvSpPr>
          <p:nvPr userDrawn="1"/>
        </p:nvSpPr>
        <p:spPr>
          <a:xfrm flipV="1">
            <a:off x="0" y="0"/>
            <a:ext cx="4835527" cy="736653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047600"/>
          </a:xfrm>
        </p:spPr>
        <p:txBody>
          <a:bodyPr/>
          <a:lstStyle>
            <a:lvl1pPr>
              <a:defRPr lang="da-DK" sz="6000" b="1" kern="1200" noProof="0" dirty="0">
                <a:solidFill>
                  <a:srgbClr val="870568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noProof="0" dirty="0"/>
              <a:t>Klik og tilføj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6400"/>
            <a:ext cx="9108000" cy="3342938"/>
          </a:xfrm>
          <a:prstGeom prst="rect">
            <a:avLst/>
          </a:prstGeom>
        </p:spPr>
        <p:txBody>
          <a:bodyPr numCol="2" spcCol="360000"/>
          <a:lstStyle>
            <a:lvl1pPr marL="216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870568"/>
                </a:solidFill>
                <a:latin typeface="+mj-lt"/>
              </a:defRPr>
            </a:lvl1pPr>
            <a:lvl2pPr marL="432000" indent="-216000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rgbClr val="870568"/>
                </a:solidFill>
                <a:latin typeface="+mj-lt"/>
              </a:defRPr>
            </a:lvl2pPr>
            <a:lvl3pPr marL="180000" indent="-180000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rgbClr val="870568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>
                <a:solidFill>
                  <a:srgbClr val="870568"/>
                </a:solidFill>
                <a:latin typeface="+mn-lt"/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870568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870568"/>
                </a:solidFill>
              </a:defRPr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870568"/>
                </a:solidFill>
              </a:defRPr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870568"/>
                </a:solidFill>
              </a:defRPr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>
                <a:solidFill>
                  <a:srgbClr val="870568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161BC33-73A7-4AA4-BD0C-45427494A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AC387-3338-4928-A713-EC32EC9855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BE7750-7121-45CB-8B2A-6A68D57E16D4}" type="datetime2">
              <a:rPr lang="da-DK" smtClean="0"/>
              <a:pPr/>
              <a:t>24. juni 2021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67C059-9F94-4F60-94D9-102EB74C4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61DE64-9212-47F2-B611-ECA935E285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4104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4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00" y="1371600"/>
            <a:ext cx="9154800" cy="18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54D8D-6FFF-4C3A-BB30-2E0B22D4B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00" y="3397249"/>
            <a:ext cx="9108000" cy="2732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1E4C33EF-2974-4AFA-B402-0F57E71A7251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00" y="6536910"/>
            <a:ext cx="25677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4664" y="6536910"/>
            <a:ext cx="3456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9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05D85D8-7BD3-4D59-8986-7548A7198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4400" y="6537600"/>
            <a:ext cx="1245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64F3DA-4F83-41B6-85C4-1C5FD343C6CE}" type="datetime2">
              <a:rPr lang="da-DK" smtClean="0"/>
              <a:t>24. juni 2021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3" r:id="rId2"/>
    <p:sldLayoutId id="2147483819" r:id="rId3"/>
    <p:sldLayoutId id="2147483820" r:id="rId4"/>
    <p:sldLayoutId id="2147483821" r:id="rId5"/>
    <p:sldLayoutId id="2147483737" r:id="rId6"/>
    <p:sldLayoutId id="2147483764" r:id="rId7"/>
    <p:sldLayoutId id="2147483822" r:id="rId8"/>
    <p:sldLayoutId id="2147483823" r:id="rId9"/>
    <p:sldLayoutId id="2147483824" r:id="rId10"/>
    <p:sldLayoutId id="2147483801" r:id="rId11"/>
    <p:sldLayoutId id="2147483765" r:id="rId12"/>
    <p:sldLayoutId id="2147483766" r:id="rId13"/>
    <p:sldLayoutId id="2147483825" r:id="rId14"/>
    <p:sldLayoutId id="2147483826" r:id="rId15"/>
    <p:sldLayoutId id="2147483827" r:id="rId16"/>
    <p:sldLayoutId id="2147483767" r:id="rId17"/>
    <p:sldLayoutId id="2147483828" r:id="rId18"/>
    <p:sldLayoutId id="2147483829" r:id="rId19"/>
    <p:sldLayoutId id="2147483830" r:id="rId20"/>
    <p:sldLayoutId id="2147483837" r:id="rId21"/>
    <p:sldLayoutId id="2147483838" r:id="rId22"/>
    <p:sldLayoutId id="2147483839" r:id="rId23"/>
    <p:sldLayoutId id="2147483776" r:id="rId24"/>
    <p:sldLayoutId id="2147483777" r:id="rId25"/>
    <p:sldLayoutId id="2147483846" r:id="rId26"/>
    <p:sldLayoutId id="2147483847" r:id="rId27"/>
    <p:sldLayoutId id="2147483848" r:id="rId28"/>
    <p:sldLayoutId id="2147483769" r:id="rId29"/>
    <p:sldLayoutId id="214748377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791" r:id="rId37"/>
    <p:sldLayoutId id="2147483781" r:id="rId38"/>
    <p:sldLayoutId id="2147483840" r:id="rId39"/>
    <p:sldLayoutId id="2147483841" r:id="rId40"/>
    <p:sldLayoutId id="2147483842" r:id="rId41"/>
    <p:sldLayoutId id="2147483790" r:id="rId42"/>
    <p:sldLayoutId id="2147483803" r:id="rId43"/>
    <p:sldLayoutId id="2147483843" r:id="rId44"/>
    <p:sldLayoutId id="2147483844" r:id="rId45"/>
    <p:sldLayoutId id="2147483845" r:id="rId46"/>
    <p:sldLayoutId id="2147483732" r:id="rId47"/>
    <p:sldLayoutId id="2147483802" r:id="rId48"/>
    <p:sldLayoutId id="2147483773" r:id="rId49"/>
    <p:sldLayoutId id="2147483775" r:id="rId50"/>
    <p:sldLayoutId id="2147483771" r:id="rId51"/>
    <p:sldLayoutId id="2147483772" r:id="rId52"/>
    <p:sldLayoutId id="2147483774" r:id="rId53"/>
    <p:sldLayoutId id="2147483794" r:id="rId54"/>
    <p:sldLayoutId id="2147483795" r:id="rId55"/>
    <p:sldLayoutId id="2147483796" r:id="rId56"/>
    <p:sldLayoutId id="2147483798" r:id="rId57"/>
    <p:sldLayoutId id="2147483797" r:id="rId58"/>
    <p:sldLayoutId id="2147483789" r:id="rId59"/>
    <p:sldLayoutId id="2147483793" r:id="rId60"/>
    <p:sldLayoutId id="2147483849" r:id="rId61"/>
    <p:sldLayoutId id="2147483850" r:id="rId62"/>
    <p:sldLayoutId id="2147483851" r:id="rId63"/>
    <p:sldLayoutId id="2147483731" r:id="rId64"/>
    <p:sldLayoutId id="2147483786" r:id="rId65"/>
    <p:sldLayoutId id="2147483800" r:id="rId66"/>
    <p:sldLayoutId id="2147483799" r:id="rId67"/>
    <p:sldLayoutId id="2147483852" r:id="rId68"/>
    <p:sldLayoutId id="2147483853" r:id="rId69"/>
    <p:sldLayoutId id="2147483743" r:id="rId70"/>
    <p:sldLayoutId id="2147483744" r:id="rId71"/>
    <p:sldLayoutId id="2147483806" r:id="rId72"/>
    <p:sldLayoutId id="2147483805" r:id="rId73"/>
    <p:sldLayoutId id="2147483753" r:id="rId74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6000" b="1" kern="1200">
          <a:solidFill>
            <a:srgbClr val="46002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4pPr>
      <a:lvl5pPr marL="504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5pPr>
      <a:lvl6pPr marL="756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2800" b="1" kern="1200" baseline="0">
          <a:solidFill>
            <a:srgbClr val="460028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rgbClr val="460028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kern="1200" baseline="0">
          <a:solidFill>
            <a:srgbClr val="46002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6" userDrawn="1">
          <p15:clr>
            <a:srgbClr val="F26B43"/>
          </p15:clr>
        </p15:guide>
        <p15:guide id="6" pos="6292" userDrawn="1">
          <p15:clr>
            <a:srgbClr val="F26B43"/>
          </p15:clr>
        </p15:guide>
        <p15:guide id="7" orient="horz" pos="2140" userDrawn="1">
          <p15:clr>
            <a:srgbClr val="F26B43"/>
          </p15:clr>
        </p15:guide>
        <p15:guide id="8" orient="horz" pos="3861" userDrawn="1">
          <p15:clr>
            <a:srgbClr val="F26B43"/>
          </p15:clr>
        </p15:guide>
        <p15:guide id="10" orient="horz" pos="864" userDrawn="1">
          <p15:clr>
            <a:srgbClr val="F26B43"/>
          </p15:clr>
        </p15:guide>
        <p15:guide id="13" pos="68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9" Type="http://schemas.openxmlformats.org/officeDocument/2006/relationships/image" Target="../media/image75.png"/><Relationship Id="rId21" Type="http://schemas.openxmlformats.org/officeDocument/2006/relationships/image" Target="../media/image57.png"/><Relationship Id="rId34" Type="http://schemas.openxmlformats.org/officeDocument/2006/relationships/image" Target="../media/image70.svg"/><Relationship Id="rId42" Type="http://schemas.openxmlformats.org/officeDocument/2006/relationships/image" Target="../media/image78.sv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29" Type="http://schemas.openxmlformats.org/officeDocument/2006/relationships/image" Target="../media/image65.png"/><Relationship Id="rId41" Type="http://schemas.openxmlformats.org/officeDocument/2006/relationships/image" Target="../media/image7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37" Type="http://schemas.openxmlformats.org/officeDocument/2006/relationships/image" Target="../media/image73.png"/><Relationship Id="rId40" Type="http://schemas.openxmlformats.org/officeDocument/2006/relationships/image" Target="../media/image76.sv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36" Type="http://schemas.openxmlformats.org/officeDocument/2006/relationships/image" Target="../media/image72.sv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4" Type="http://schemas.openxmlformats.org/officeDocument/2006/relationships/image" Target="../media/image80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Relationship Id="rId35" Type="http://schemas.openxmlformats.org/officeDocument/2006/relationships/image" Target="../media/image71.png"/><Relationship Id="rId43" Type="http://schemas.openxmlformats.org/officeDocument/2006/relationships/image" Target="../media/image79.png"/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5B2479-654A-3244-8E67-358E34AD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3" y="2781300"/>
            <a:ext cx="935182" cy="9351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254A01-4DB2-4A45-AEAF-00D633AEA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985" y="2781300"/>
            <a:ext cx="935182" cy="9351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84B4FC-2DF7-0E45-904A-D8636EE66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771" y="2781300"/>
            <a:ext cx="935182" cy="935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2354F4-FC8E-984D-A9C0-9E1E65960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800" y="2781300"/>
            <a:ext cx="935182" cy="9351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64566C-5D64-C14A-ACE2-ABF8E870C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74713" y="4967598"/>
            <a:ext cx="935182" cy="9351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5471C2-9779-EF4A-8186-5E7EE2567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713" y="3874449"/>
            <a:ext cx="935182" cy="9351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E6F92D-CD25-A247-A1B1-D1287C19A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8742" y="3874449"/>
            <a:ext cx="935182" cy="9351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59200F-E55F-EE41-B00A-6410D6D8E0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2771" y="3874449"/>
            <a:ext cx="935182" cy="9351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C5063D-3277-7940-A5C1-64EE821068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6800" y="3874449"/>
            <a:ext cx="935182" cy="935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EDE5772-05F4-5747-AFE6-41F91D24A7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0829" y="3874449"/>
            <a:ext cx="935182" cy="9351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D55B3D-10C0-6E4D-A69F-6FF9732C9F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4858" y="3874449"/>
            <a:ext cx="935182" cy="935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6C3B22F-1A21-EA49-B72B-28B15E6846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58887" y="3874449"/>
            <a:ext cx="935182" cy="9351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1D2B7B8-8CA3-874D-87B6-A71B1EEB97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4858" y="2781300"/>
            <a:ext cx="935182" cy="9351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69D0A36-FC25-0F4D-9F82-91EEF35FB1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38742" y="4967598"/>
            <a:ext cx="935182" cy="9351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1478EA3-E9C8-214A-9FE8-312623226F8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30829" y="2781300"/>
            <a:ext cx="935182" cy="935182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C0CB99-A171-4898-B9DE-C11EFC9A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Mediebrand logoer</a:t>
            </a:r>
            <a:br>
              <a:rPr lang="en-GB" dirty="0"/>
            </a:b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55716F-66E8-4AB4-8999-70157330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1280-9B0F-4903-9C0B-D86EB14826D5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8DB014-5C2F-4CCD-A35B-D2F133DE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46ADEB-6826-4BA2-B4B0-5D9EAB9B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A731ACE-B6E1-224D-A571-62F3C671DF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71" y="4976170"/>
            <a:ext cx="935182" cy="93518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EE7EAC1-4120-8B41-B9FF-92519A3F75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87" y="2781298"/>
            <a:ext cx="935183" cy="935183"/>
          </a:xfrm>
          <a:prstGeom prst="rect">
            <a:avLst/>
          </a:prstGeom>
        </p:spPr>
      </p:pic>
      <p:pic>
        <p:nvPicPr>
          <p:cNvPr id="27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C6F0ED-9271-EA4B-994C-5B445AB261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66800" y="4976170"/>
            <a:ext cx="1597020" cy="4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DBFDE351-E884-F348-9C87-0AAF1486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8380" y="4792005"/>
            <a:ext cx="228600" cy="228600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CCD21502-2094-8A4E-9313-41F7378DB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9926" y="4792005"/>
            <a:ext cx="228600" cy="2286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A780691C-BC2E-A54B-892B-CF7F649CB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4468" y="4792005"/>
            <a:ext cx="228600" cy="228600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AA530D15-C6F5-844F-B795-BF4DFE92D1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99010" y="4792005"/>
            <a:ext cx="228600" cy="2286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CAE8A86-7973-E54E-BBE8-FCD0349AA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40552" y="4792005"/>
            <a:ext cx="228600" cy="22860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BFA16296-2282-C94D-9928-01DD523FB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82094" y="4792005"/>
            <a:ext cx="228600" cy="228600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19893C5A-E05C-404A-B9F3-42069F5052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23636" y="4792005"/>
            <a:ext cx="228600" cy="228600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D18855B4-57CF-F94C-830E-E2C9D41521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65178" y="4792005"/>
            <a:ext cx="228600" cy="2286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198B45BF-8626-9747-B7EF-188739A7EA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069926" y="5321591"/>
            <a:ext cx="228600" cy="2286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33296768-C7A5-2747-A4ED-448441709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84468" y="5321591"/>
            <a:ext cx="228600" cy="22860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1B5322B2-1D7C-6F40-B7D1-2BE714EC5A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99010" y="5321591"/>
            <a:ext cx="228600" cy="22860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392093A7-82AB-C241-B731-29612EEA15A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840552" y="5321591"/>
            <a:ext cx="228600" cy="228600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346625A7-38B8-7A4B-A5B8-AC23EAC129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182094" y="5321591"/>
            <a:ext cx="228600" cy="22860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84E68077-7AC9-6C4E-A853-689CA24F32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523636" y="5321591"/>
            <a:ext cx="228600" cy="228600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4248B3B8-FCCE-3E4D-B2AD-8D864C33421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865178" y="5321591"/>
            <a:ext cx="228600" cy="228600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53526DF6-5B08-4645-9C9D-5BD9E1046C3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206720" y="5321591"/>
            <a:ext cx="228600" cy="228600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2524B7C4-E2A5-8342-BD7C-E31EEB6417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548262" y="5321591"/>
            <a:ext cx="228600" cy="228600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03FB46FE-CF04-2B48-99C0-07639ACB938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889804" y="5321591"/>
            <a:ext cx="228600" cy="228600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AA498E10-6B06-644A-96A9-B181E835B5C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231346" y="5321591"/>
            <a:ext cx="228600" cy="22860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25212C95-066A-3B42-A9BE-92C9E0A2D87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572888" y="5321591"/>
            <a:ext cx="228600" cy="228600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F0E8F89A-833A-8F47-82D2-332467DC47E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14430" y="5321591"/>
            <a:ext cx="228600" cy="228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dirty="0">
                <a:solidFill>
                  <a:srgbClr val="460028"/>
                </a:solidFill>
              </a:rPr>
              <a:t>Ikoner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FD05B78-2C36-4A10-9826-06C1F3D30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2782888"/>
            <a:ext cx="314325" cy="314325"/>
            <a:chOff x="554" y="1753"/>
            <a:chExt cx="198" cy="1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5EDDB05-A351-4005-A526-71B7900C9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" y="1753"/>
              <a:ext cx="198" cy="198"/>
            </a:xfrm>
            <a:custGeom>
              <a:avLst/>
              <a:gdLst>
                <a:gd name="T0" fmla="*/ 160 w 320"/>
                <a:gd name="T1" fmla="*/ 27 h 320"/>
                <a:gd name="T2" fmla="*/ 160 w 320"/>
                <a:gd name="T3" fmla="*/ 27 h 320"/>
                <a:gd name="T4" fmla="*/ 27 w 320"/>
                <a:gd name="T5" fmla="*/ 160 h 320"/>
                <a:gd name="T6" fmla="*/ 160 w 320"/>
                <a:gd name="T7" fmla="*/ 293 h 320"/>
                <a:gd name="T8" fmla="*/ 293 w 320"/>
                <a:gd name="T9" fmla="*/ 160 h 320"/>
                <a:gd name="T10" fmla="*/ 160 w 320"/>
                <a:gd name="T11" fmla="*/ 27 h 320"/>
                <a:gd name="T12" fmla="*/ 160 w 320"/>
                <a:gd name="T13" fmla="*/ 320 h 320"/>
                <a:gd name="T14" fmla="*/ 160 w 320"/>
                <a:gd name="T15" fmla="*/ 320 h 320"/>
                <a:gd name="T16" fmla="*/ 0 w 320"/>
                <a:gd name="T17" fmla="*/ 160 h 320"/>
                <a:gd name="T18" fmla="*/ 160 w 320"/>
                <a:gd name="T19" fmla="*/ 0 h 320"/>
                <a:gd name="T20" fmla="*/ 320 w 320"/>
                <a:gd name="T21" fmla="*/ 160 h 320"/>
                <a:gd name="T22" fmla="*/ 160 w 320"/>
                <a:gd name="T2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320">
                  <a:moveTo>
                    <a:pt x="160" y="27"/>
                  </a:moveTo>
                  <a:lnTo>
                    <a:pt x="160" y="27"/>
                  </a:lnTo>
                  <a:cubicBezTo>
                    <a:pt x="87" y="27"/>
                    <a:pt x="27" y="86"/>
                    <a:pt x="27" y="160"/>
                  </a:cubicBezTo>
                  <a:cubicBezTo>
                    <a:pt x="27" y="233"/>
                    <a:pt x="87" y="293"/>
                    <a:pt x="160" y="293"/>
                  </a:cubicBezTo>
                  <a:cubicBezTo>
                    <a:pt x="234" y="293"/>
                    <a:pt x="293" y="233"/>
                    <a:pt x="293" y="160"/>
                  </a:cubicBezTo>
                  <a:cubicBezTo>
                    <a:pt x="293" y="86"/>
                    <a:pt x="234" y="27"/>
                    <a:pt x="160" y="27"/>
                  </a:cubicBezTo>
                  <a:close/>
                  <a:moveTo>
                    <a:pt x="160" y="320"/>
                  </a:moveTo>
                  <a:lnTo>
                    <a:pt x="160" y="320"/>
                  </a:lnTo>
                  <a:cubicBezTo>
                    <a:pt x="72" y="320"/>
                    <a:pt x="0" y="248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248" y="0"/>
                    <a:pt x="320" y="72"/>
                    <a:pt x="320" y="160"/>
                  </a:cubicBezTo>
                  <a:cubicBezTo>
                    <a:pt x="320" y="248"/>
                    <a:pt x="248" y="320"/>
                    <a:pt x="160" y="3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744BEBE-A66D-4D25-9C8E-219E3B274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786"/>
              <a:ext cx="55" cy="97"/>
            </a:xfrm>
            <a:custGeom>
              <a:avLst/>
              <a:gdLst>
                <a:gd name="T0" fmla="*/ 76 w 89"/>
                <a:gd name="T1" fmla="*/ 158 h 158"/>
                <a:gd name="T2" fmla="*/ 76 w 89"/>
                <a:gd name="T3" fmla="*/ 158 h 158"/>
                <a:gd name="T4" fmla="*/ 0 w 89"/>
                <a:gd name="T5" fmla="*/ 115 h 158"/>
                <a:gd name="T6" fmla="*/ 0 w 89"/>
                <a:gd name="T7" fmla="*/ 0 h 158"/>
                <a:gd name="T8" fmla="*/ 27 w 89"/>
                <a:gd name="T9" fmla="*/ 0 h 158"/>
                <a:gd name="T10" fmla="*/ 27 w 89"/>
                <a:gd name="T11" fmla="*/ 99 h 158"/>
                <a:gd name="T12" fmla="*/ 89 w 89"/>
                <a:gd name="T13" fmla="*/ 135 h 158"/>
                <a:gd name="T14" fmla="*/ 76 w 89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58">
                  <a:moveTo>
                    <a:pt x="76" y="158"/>
                  </a:moveTo>
                  <a:lnTo>
                    <a:pt x="76" y="158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99"/>
                  </a:lnTo>
                  <a:lnTo>
                    <a:pt x="89" y="135"/>
                  </a:lnTo>
                  <a:lnTo>
                    <a:pt x="76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2" name="Freeform 10">
            <a:extLst>
              <a:ext uri="{FF2B5EF4-FFF2-40B4-BE49-F238E27FC236}">
                <a16:creationId xmlns:a16="http://schemas.microsoft.com/office/drawing/2014/main" id="{2554553B-3884-4A2D-A158-71CC86FC7664}"/>
              </a:ext>
            </a:extLst>
          </p:cNvPr>
          <p:cNvSpPr>
            <a:spLocks noEditPoints="1"/>
          </p:cNvSpPr>
          <p:nvPr/>
        </p:nvSpPr>
        <p:spPr bwMode="auto">
          <a:xfrm>
            <a:off x="1538288" y="2809876"/>
            <a:ext cx="314325" cy="260350"/>
          </a:xfrm>
          <a:custGeom>
            <a:avLst/>
            <a:gdLst>
              <a:gd name="T0" fmla="*/ 27 w 320"/>
              <a:gd name="T1" fmla="*/ 26 h 266"/>
              <a:gd name="T2" fmla="*/ 27 w 320"/>
              <a:gd name="T3" fmla="*/ 26 h 266"/>
              <a:gd name="T4" fmla="*/ 293 w 320"/>
              <a:gd name="T5" fmla="*/ 26 h 266"/>
              <a:gd name="T6" fmla="*/ 293 w 320"/>
              <a:gd name="T7" fmla="*/ 186 h 266"/>
              <a:gd name="T8" fmla="*/ 27 w 320"/>
              <a:gd name="T9" fmla="*/ 186 h 266"/>
              <a:gd name="T10" fmla="*/ 27 w 320"/>
              <a:gd name="T11" fmla="*/ 26 h 266"/>
              <a:gd name="T12" fmla="*/ 0 w 320"/>
              <a:gd name="T13" fmla="*/ 0 h 266"/>
              <a:gd name="T14" fmla="*/ 0 w 320"/>
              <a:gd name="T15" fmla="*/ 0 h 266"/>
              <a:gd name="T16" fmla="*/ 0 w 320"/>
              <a:gd name="T17" fmla="*/ 213 h 266"/>
              <a:gd name="T18" fmla="*/ 147 w 320"/>
              <a:gd name="T19" fmla="*/ 213 h 266"/>
              <a:gd name="T20" fmla="*/ 147 w 320"/>
              <a:gd name="T21" fmla="*/ 240 h 266"/>
              <a:gd name="T22" fmla="*/ 107 w 320"/>
              <a:gd name="T23" fmla="*/ 240 h 266"/>
              <a:gd name="T24" fmla="*/ 107 w 320"/>
              <a:gd name="T25" fmla="*/ 266 h 266"/>
              <a:gd name="T26" fmla="*/ 213 w 320"/>
              <a:gd name="T27" fmla="*/ 266 h 266"/>
              <a:gd name="T28" fmla="*/ 213 w 320"/>
              <a:gd name="T29" fmla="*/ 240 h 266"/>
              <a:gd name="T30" fmla="*/ 173 w 320"/>
              <a:gd name="T31" fmla="*/ 240 h 266"/>
              <a:gd name="T32" fmla="*/ 173 w 320"/>
              <a:gd name="T33" fmla="*/ 213 h 266"/>
              <a:gd name="T34" fmla="*/ 320 w 320"/>
              <a:gd name="T35" fmla="*/ 213 h 266"/>
              <a:gd name="T36" fmla="*/ 320 w 320"/>
              <a:gd name="T37" fmla="*/ 0 h 266"/>
              <a:gd name="T38" fmla="*/ 0 w 320"/>
              <a:gd name="T39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0" h="266">
                <a:moveTo>
                  <a:pt x="27" y="26"/>
                </a:moveTo>
                <a:lnTo>
                  <a:pt x="27" y="26"/>
                </a:lnTo>
                <a:lnTo>
                  <a:pt x="293" y="26"/>
                </a:lnTo>
                <a:lnTo>
                  <a:pt x="293" y="186"/>
                </a:lnTo>
                <a:lnTo>
                  <a:pt x="27" y="186"/>
                </a:lnTo>
                <a:lnTo>
                  <a:pt x="27" y="26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13"/>
                </a:lnTo>
                <a:lnTo>
                  <a:pt x="147" y="213"/>
                </a:lnTo>
                <a:lnTo>
                  <a:pt x="147" y="240"/>
                </a:lnTo>
                <a:lnTo>
                  <a:pt x="107" y="240"/>
                </a:lnTo>
                <a:lnTo>
                  <a:pt x="107" y="266"/>
                </a:lnTo>
                <a:lnTo>
                  <a:pt x="213" y="266"/>
                </a:lnTo>
                <a:lnTo>
                  <a:pt x="213" y="240"/>
                </a:lnTo>
                <a:lnTo>
                  <a:pt x="173" y="240"/>
                </a:lnTo>
                <a:lnTo>
                  <a:pt x="173" y="213"/>
                </a:lnTo>
                <a:lnTo>
                  <a:pt x="320" y="213"/>
                </a:lnTo>
                <a:lnTo>
                  <a:pt x="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A46C88-C55D-40F5-BF74-C54A4A7361D9}"/>
              </a:ext>
            </a:extLst>
          </p:cNvPr>
          <p:cNvSpPr>
            <a:spLocks/>
          </p:cNvSpPr>
          <p:nvPr/>
        </p:nvSpPr>
        <p:spPr bwMode="auto">
          <a:xfrm>
            <a:off x="2222504" y="2782888"/>
            <a:ext cx="261938" cy="314325"/>
          </a:xfrm>
          <a:custGeom>
            <a:avLst/>
            <a:gdLst>
              <a:gd name="T0" fmla="*/ 225 w 267"/>
              <a:gd name="T1" fmla="*/ 96 h 320"/>
              <a:gd name="T2" fmla="*/ 225 w 267"/>
              <a:gd name="T3" fmla="*/ 96 h 320"/>
              <a:gd name="T4" fmla="*/ 227 w 267"/>
              <a:gd name="T5" fmla="*/ 80 h 320"/>
              <a:gd name="T6" fmla="*/ 147 w 267"/>
              <a:gd name="T7" fmla="*/ 0 h 320"/>
              <a:gd name="T8" fmla="*/ 71 w 267"/>
              <a:gd name="T9" fmla="*/ 54 h 320"/>
              <a:gd name="T10" fmla="*/ 0 w 267"/>
              <a:gd name="T11" fmla="*/ 133 h 320"/>
              <a:gd name="T12" fmla="*/ 80 w 267"/>
              <a:gd name="T13" fmla="*/ 213 h 320"/>
              <a:gd name="T14" fmla="*/ 120 w 267"/>
              <a:gd name="T15" fmla="*/ 213 h 320"/>
              <a:gd name="T16" fmla="*/ 120 w 267"/>
              <a:gd name="T17" fmla="*/ 320 h 320"/>
              <a:gd name="T18" fmla="*/ 160 w 267"/>
              <a:gd name="T19" fmla="*/ 320 h 320"/>
              <a:gd name="T20" fmla="*/ 160 w 267"/>
              <a:gd name="T21" fmla="*/ 213 h 320"/>
              <a:gd name="T22" fmla="*/ 207 w 267"/>
              <a:gd name="T23" fmla="*/ 213 h 320"/>
              <a:gd name="T24" fmla="*/ 267 w 267"/>
              <a:gd name="T25" fmla="*/ 153 h 320"/>
              <a:gd name="T26" fmla="*/ 225 w 267"/>
              <a:gd name="T27" fmla="*/ 9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7" h="320">
                <a:moveTo>
                  <a:pt x="225" y="96"/>
                </a:moveTo>
                <a:lnTo>
                  <a:pt x="225" y="96"/>
                </a:lnTo>
                <a:cubicBezTo>
                  <a:pt x="226" y="91"/>
                  <a:pt x="227" y="85"/>
                  <a:pt x="227" y="80"/>
                </a:cubicBezTo>
                <a:cubicBezTo>
                  <a:pt x="227" y="36"/>
                  <a:pt x="191" y="0"/>
                  <a:pt x="147" y="0"/>
                </a:cubicBezTo>
                <a:cubicBezTo>
                  <a:pt x="111" y="0"/>
                  <a:pt x="82" y="22"/>
                  <a:pt x="71" y="54"/>
                </a:cubicBezTo>
                <a:cubicBezTo>
                  <a:pt x="31" y="58"/>
                  <a:pt x="0" y="92"/>
                  <a:pt x="0" y="133"/>
                </a:cubicBezTo>
                <a:cubicBezTo>
                  <a:pt x="0" y="177"/>
                  <a:pt x="36" y="213"/>
                  <a:pt x="80" y="213"/>
                </a:cubicBezTo>
                <a:lnTo>
                  <a:pt x="120" y="213"/>
                </a:lnTo>
                <a:lnTo>
                  <a:pt x="120" y="320"/>
                </a:lnTo>
                <a:lnTo>
                  <a:pt x="160" y="320"/>
                </a:lnTo>
                <a:lnTo>
                  <a:pt x="160" y="213"/>
                </a:lnTo>
                <a:lnTo>
                  <a:pt x="207" y="213"/>
                </a:lnTo>
                <a:cubicBezTo>
                  <a:pt x="240" y="213"/>
                  <a:pt x="267" y="186"/>
                  <a:pt x="267" y="153"/>
                </a:cubicBezTo>
                <a:cubicBezTo>
                  <a:pt x="267" y="126"/>
                  <a:pt x="249" y="104"/>
                  <a:pt x="225" y="9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9DB5013-B7E0-46B9-8A49-08E33488410C}"/>
              </a:ext>
            </a:extLst>
          </p:cNvPr>
          <p:cNvSpPr>
            <a:spLocks noEditPoints="1"/>
          </p:cNvSpPr>
          <p:nvPr/>
        </p:nvSpPr>
        <p:spPr bwMode="auto">
          <a:xfrm>
            <a:off x="2919420" y="2809881"/>
            <a:ext cx="182563" cy="274638"/>
          </a:xfrm>
          <a:custGeom>
            <a:avLst/>
            <a:gdLst>
              <a:gd name="T0" fmla="*/ 93 w 186"/>
              <a:gd name="T1" fmla="*/ 53 h 280"/>
              <a:gd name="T2" fmla="*/ 93 w 186"/>
              <a:gd name="T3" fmla="*/ 53 h 280"/>
              <a:gd name="T4" fmla="*/ 133 w 186"/>
              <a:gd name="T5" fmla="*/ 93 h 280"/>
              <a:gd name="T6" fmla="*/ 93 w 186"/>
              <a:gd name="T7" fmla="*/ 133 h 280"/>
              <a:gd name="T8" fmla="*/ 53 w 186"/>
              <a:gd name="T9" fmla="*/ 93 h 280"/>
              <a:gd name="T10" fmla="*/ 93 w 186"/>
              <a:gd name="T11" fmla="*/ 53 h 280"/>
              <a:gd name="T12" fmla="*/ 186 w 186"/>
              <a:gd name="T13" fmla="*/ 93 h 280"/>
              <a:gd name="T14" fmla="*/ 186 w 186"/>
              <a:gd name="T15" fmla="*/ 93 h 280"/>
              <a:gd name="T16" fmla="*/ 93 w 186"/>
              <a:gd name="T17" fmla="*/ 0 h 280"/>
              <a:gd name="T18" fmla="*/ 0 w 186"/>
              <a:gd name="T19" fmla="*/ 93 h 280"/>
              <a:gd name="T20" fmla="*/ 12 w 186"/>
              <a:gd name="T21" fmla="*/ 138 h 280"/>
              <a:gd name="T22" fmla="*/ 12 w 186"/>
              <a:gd name="T23" fmla="*/ 138 h 280"/>
              <a:gd name="T24" fmla="*/ 93 w 186"/>
              <a:gd name="T25" fmla="*/ 280 h 280"/>
              <a:gd name="T26" fmla="*/ 175 w 186"/>
              <a:gd name="T27" fmla="*/ 138 h 280"/>
              <a:gd name="T28" fmla="*/ 175 w 186"/>
              <a:gd name="T29" fmla="*/ 138 h 280"/>
              <a:gd name="T30" fmla="*/ 186 w 186"/>
              <a:gd name="T31" fmla="*/ 9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6" h="280">
                <a:moveTo>
                  <a:pt x="93" y="53"/>
                </a:moveTo>
                <a:lnTo>
                  <a:pt x="93" y="53"/>
                </a:lnTo>
                <a:cubicBezTo>
                  <a:pt x="115" y="53"/>
                  <a:pt x="133" y="71"/>
                  <a:pt x="133" y="93"/>
                </a:cubicBezTo>
                <a:cubicBezTo>
                  <a:pt x="133" y="115"/>
                  <a:pt x="115" y="133"/>
                  <a:pt x="93" y="133"/>
                </a:cubicBezTo>
                <a:cubicBezTo>
                  <a:pt x="71" y="133"/>
                  <a:pt x="53" y="115"/>
                  <a:pt x="53" y="93"/>
                </a:cubicBezTo>
                <a:cubicBezTo>
                  <a:pt x="53" y="71"/>
                  <a:pt x="71" y="53"/>
                  <a:pt x="93" y="53"/>
                </a:cubicBezTo>
                <a:close/>
                <a:moveTo>
                  <a:pt x="186" y="93"/>
                </a:moveTo>
                <a:lnTo>
                  <a:pt x="186" y="93"/>
                </a:lnTo>
                <a:cubicBezTo>
                  <a:pt x="186" y="41"/>
                  <a:pt x="145" y="0"/>
                  <a:pt x="93" y="0"/>
                </a:cubicBezTo>
                <a:cubicBezTo>
                  <a:pt x="42" y="0"/>
                  <a:pt x="0" y="41"/>
                  <a:pt x="0" y="93"/>
                </a:cubicBezTo>
                <a:cubicBezTo>
                  <a:pt x="0" y="109"/>
                  <a:pt x="4" y="125"/>
                  <a:pt x="12" y="138"/>
                </a:cubicBezTo>
                <a:lnTo>
                  <a:pt x="12" y="138"/>
                </a:lnTo>
                <a:lnTo>
                  <a:pt x="93" y="280"/>
                </a:lnTo>
                <a:lnTo>
                  <a:pt x="175" y="138"/>
                </a:lnTo>
                <a:lnTo>
                  <a:pt x="175" y="138"/>
                </a:lnTo>
                <a:cubicBezTo>
                  <a:pt x="182" y="125"/>
                  <a:pt x="186" y="109"/>
                  <a:pt x="186" y="9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09F8633F-1399-4D09-87CB-1E066C4513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13138" y="2782888"/>
            <a:ext cx="314325" cy="314325"/>
            <a:chOff x="2213" y="1753"/>
            <a:chExt cx="198" cy="198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74754C5-1C5F-4FF2-A0EF-CAE18F31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1802"/>
              <a:ext cx="99" cy="99"/>
            </a:xfrm>
            <a:custGeom>
              <a:avLst/>
              <a:gdLst>
                <a:gd name="T0" fmla="*/ 160 w 160"/>
                <a:gd name="T1" fmla="*/ 80 h 160"/>
                <a:gd name="T2" fmla="*/ 160 w 160"/>
                <a:gd name="T3" fmla="*/ 80 h 160"/>
                <a:gd name="T4" fmla="*/ 80 w 160"/>
                <a:gd name="T5" fmla="*/ 160 h 160"/>
                <a:gd name="T6" fmla="*/ 0 w 160"/>
                <a:gd name="T7" fmla="*/ 80 h 160"/>
                <a:gd name="T8" fmla="*/ 80 w 160"/>
                <a:gd name="T9" fmla="*/ 0 h 160"/>
                <a:gd name="T10" fmla="*/ 16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lnTo>
                    <a:pt x="160" y="80"/>
                  </a:ln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353F18F-198D-4CD2-B6D3-174130C59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753"/>
              <a:ext cx="16" cy="33"/>
            </a:xfrm>
            <a:custGeom>
              <a:avLst/>
              <a:gdLst>
                <a:gd name="T0" fmla="*/ 26 w 26"/>
                <a:gd name="T1" fmla="*/ 53 h 53"/>
                <a:gd name="T2" fmla="*/ 26 w 26"/>
                <a:gd name="T3" fmla="*/ 53 h 53"/>
                <a:gd name="T4" fmla="*/ 0 w 26"/>
                <a:gd name="T5" fmla="*/ 53 h 53"/>
                <a:gd name="T6" fmla="*/ 0 w 26"/>
                <a:gd name="T7" fmla="*/ 0 h 53"/>
                <a:gd name="T8" fmla="*/ 26 w 26"/>
                <a:gd name="T9" fmla="*/ 0 h 53"/>
                <a:gd name="T10" fmla="*/ 26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26" y="53"/>
                  </a:moveTo>
                  <a:lnTo>
                    <a:pt x="2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6223EFF-5361-4367-8183-DF092E3C0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918"/>
              <a:ext cx="16" cy="33"/>
            </a:xfrm>
            <a:custGeom>
              <a:avLst/>
              <a:gdLst>
                <a:gd name="T0" fmla="*/ 26 w 26"/>
                <a:gd name="T1" fmla="*/ 53 h 53"/>
                <a:gd name="T2" fmla="*/ 26 w 26"/>
                <a:gd name="T3" fmla="*/ 53 h 53"/>
                <a:gd name="T4" fmla="*/ 0 w 26"/>
                <a:gd name="T5" fmla="*/ 53 h 53"/>
                <a:gd name="T6" fmla="*/ 0 w 26"/>
                <a:gd name="T7" fmla="*/ 0 h 53"/>
                <a:gd name="T8" fmla="*/ 26 w 26"/>
                <a:gd name="T9" fmla="*/ 0 h 53"/>
                <a:gd name="T10" fmla="*/ 26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26" y="53"/>
                  </a:moveTo>
                  <a:lnTo>
                    <a:pt x="2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7D9CE42-D76F-42A1-9EC7-DCB758DB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844"/>
              <a:ext cx="32" cy="16"/>
            </a:xfrm>
            <a:custGeom>
              <a:avLst/>
              <a:gdLst>
                <a:gd name="T0" fmla="*/ 53 w 53"/>
                <a:gd name="T1" fmla="*/ 26 h 26"/>
                <a:gd name="T2" fmla="*/ 53 w 53"/>
                <a:gd name="T3" fmla="*/ 26 h 26"/>
                <a:gd name="T4" fmla="*/ 0 w 53"/>
                <a:gd name="T5" fmla="*/ 26 h 26"/>
                <a:gd name="T6" fmla="*/ 0 w 53"/>
                <a:gd name="T7" fmla="*/ 0 h 26"/>
                <a:gd name="T8" fmla="*/ 53 w 53"/>
                <a:gd name="T9" fmla="*/ 0 h 26"/>
                <a:gd name="T10" fmla="*/ 53 w 53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6">
                  <a:moveTo>
                    <a:pt x="53" y="26"/>
                  </a:moveTo>
                  <a:lnTo>
                    <a:pt x="5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989148C-8DC8-489A-B77F-D446E67D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844"/>
              <a:ext cx="33" cy="16"/>
            </a:xfrm>
            <a:custGeom>
              <a:avLst/>
              <a:gdLst>
                <a:gd name="T0" fmla="*/ 53 w 53"/>
                <a:gd name="T1" fmla="*/ 26 h 26"/>
                <a:gd name="T2" fmla="*/ 53 w 53"/>
                <a:gd name="T3" fmla="*/ 26 h 26"/>
                <a:gd name="T4" fmla="*/ 0 w 53"/>
                <a:gd name="T5" fmla="*/ 26 h 26"/>
                <a:gd name="T6" fmla="*/ 0 w 53"/>
                <a:gd name="T7" fmla="*/ 0 h 26"/>
                <a:gd name="T8" fmla="*/ 53 w 53"/>
                <a:gd name="T9" fmla="*/ 0 h 26"/>
                <a:gd name="T10" fmla="*/ 53 w 53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6">
                  <a:moveTo>
                    <a:pt x="53" y="26"/>
                  </a:moveTo>
                  <a:lnTo>
                    <a:pt x="5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AB1379C-1036-4421-A21D-9F7454014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776"/>
              <a:ext cx="35" cy="35"/>
            </a:xfrm>
            <a:custGeom>
              <a:avLst/>
              <a:gdLst>
                <a:gd name="T0" fmla="*/ 37 w 56"/>
                <a:gd name="T1" fmla="*/ 57 h 57"/>
                <a:gd name="T2" fmla="*/ 37 w 56"/>
                <a:gd name="T3" fmla="*/ 57 h 57"/>
                <a:gd name="T4" fmla="*/ 0 w 56"/>
                <a:gd name="T5" fmla="*/ 19 h 57"/>
                <a:gd name="T6" fmla="*/ 18 w 56"/>
                <a:gd name="T7" fmla="*/ 0 h 57"/>
                <a:gd name="T8" fmla="*/ 56 w 56"/>
                <a:gd name="T9" fmla="*/ 38 h 57"/>
                <a:gd name="T10" fmla="*/ 37 w 56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7">
                  <a:moveTo>
                    <a:pt x="37" y="57"/>
                  </a:moveTo>
                  <a:lnTo>
                    <a:pt x="37" y="57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56" y="38"/>
                  </a:lnTo>
                  <a:lnTo>
                    <a:pt x="37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08B8CB-765A-4E04-BCB4-F432587CC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93"/>
              <a:ext cx="36" cy="34"/>
            </a:xfrm>
            <a:custGeom>
              <a:avLst/>
              <a:gdLst>
                <a:gd name="T0" fmla="*/ 38 w 57"/>
                <a:gd name="T1" fmla="*/ 56 h 56"/>
                <a:gd name="T2" fmla="*/ 38 w 57"/>
                <a:gd name="T3" fmla="*/ 56 h 56"/>
                <a:gd name="T4" fmla="*/ 0 w 57"/>
                <a:gd name="T5" fmla="*/ 19 h 56"/>
                <a:gd name="T6" fmla="*/ 19 w 57"/>
                <a:gd name="T7" fmla="*/ 0 h 56"/>
                <a:gd name="T8" fmla="*/ 57 w 57"/>
                <a:gd name="T9" fmla="*/ 38 h 56"/>
                <a:gd name="T10" fmla="*/ 38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8" y="56"/>
                  </a:moveTo>
                  <a:lnTo>
                    <a:pt x="38" y="56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57" y="38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13F2497-1D26-4B6F-9821-E17C4F6C4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893"/>
              <a:ext cx="35" cy="34"/>
            </a:xfrm>
            <a:custGeom>
              <a:avLst/>
              <a:gdLst>
                <a:gd name="T0" fmla="*/ 18 w 56"/>
                <a:gd name="T1" fmla="*/ 56 h 56"/>
                <a:gd name="T2" fmla="*/ 18 w 56"/>
                <a:gd name="T3" fmla="*/ 56 h 56"/>
                <a:gd name="T4" fmla="*/ 0 w 56"/>
                <a:gd name="T5" fmla="*/ 38 h 56"/>
                <a:gd name="T6" fmla="*/ 37 w 56"/>
                <a:gd name="T7" fmla="*/ 0 h 56"/>
                <a:gd name="T8" fmla="*/ 56 w 56"/>
                <a:gd name="T9" fmla="*/ 19 h 56"/>
                <a:gd name="T10" fmla="*/ 18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18" y="56"/>
                  </a:moveTo>
                  <a:lnTo>
                    <a:pt x="18" y="56"/>
                  </a:lnTo>
                  <a:lnTo>
                    <a:pt x="0" y="38"/>
                  </a:lnTo>
                  <a:lnTo>
                    <a:pt x="37" y="0"/>
                  </a:lnTo>
                  <a:lnTo>
                    <a:pt x="56" y="19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29F887B-F2A9-4241-8B09-AF522D8D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776"/>
              <a:ext cx="36" cy="35"/>
            </a:xfrm>
            <a:custGeom>
              <a:avLst/>
              <a:gdLst>
                <a:gd name="T0" fmla="*/ 19 w 57"/>
                <a:gd name="T1" fmla="*/ 57 h 57"/>
                <a:gd name="T2" fmla="*/ 19 w 57"/>
                <a:gd name="T3" fmla="*/ 57 h 57"/>
                <a:gd name="T4" fmla="*/ 0 w 57"/>
                <a:gd name="T5" fmla="*/ 38 h 57"/>
                <a:gd name="T6" fmla="*/ 38 w 57"/>
                <a:gd name="T7" fmla="*/ 0 h 57"/>
                <a:gd name="T8" fmla="*/ 57 w 57"/>
                <a:gd name="T9" fmla="*/ 19 h 57"/>
                <a:gd name="T10" fmla="*/ 19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9" y="57"/>
                  </a:moveTo>
                  <a:lnTo>
                    <a:pt x="19" y="57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57" y="19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26" name="Group 33">
            <a:extLst>
              <a:ext uri="{FF2B5EF4-FFF2-40B4-BE49-F238E27FC236}">
                <a16:creationId xmlns:a16="http://schemas.microsoft.com/office/drawing/2014/main" id="{1B62C53E-7DEE-4BE1-8F69-A30AD7DB38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84650" y="2795588"/>
            <a:ext cx="288925" cy="288925"/>
            <a:chOff x="2636" y="1761"/>
            <a:chExt cx="182" cy="182"/>
          </a:xfrm>
        </p:grpSpPr>
        <p:sp>
          <p:nvSpPr>
            <p:cNvPr id="130" name="Freeform 34">
              <a:extLst>
                <a:ext uri="{FF2B5EF4-FFF2-40B4-BE49-F238E27FC236}">
                  <a16:creationId xmlns:a16="http://schemas.microsoft.com/office/drawing/2014/main" id="{1D158A6B-AB3F-47D2-A53B-82D34E2BB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6" y="1761"/>
              <a:ext cx="182" cy="182"/>
            </a:xfrm>
            <a:custGeom>
              <a:avLst/>
              <a:gdLst>
                <a:gd name="T0" fmla="*/ 147 w 294"/>
                <a:gd name="T1" fmla="*/ 27 h 294"/>
                <a:gd name="T2" fmla="*/ 147 w 294"/>
                <a:gd name="T3" fmla="*/ 27 h 294"/>
                <a:gd name="T4" fmla="*/ 27 w 294"/>
                <a:gd name="T5" fmla="*/ 147 h 294"/>
                <a:gd name="T6" fmla="*/ 147 w 294"/>
                <a:gd name="T7" fmla="*/ 267 h 294"/>
                <a:gd name="T8" fmla="*/ 267 w 294"/>
                <a:gd name="T9" fmla="*/ 147 h 294"/>
                <a:gd name="T10" fmla="*/ 147 w 294"/>
                <a:gd name="T11" fmla="*/ 27 h 294"/>
                <a:gd name="T12" fmla="*/ 147 w 294"/>
                <a:gd name="T13" fmla="*/ 294 h 294"/>
                <a:gd name="T14" fmla="*/ 147 w 294"/>
                <a:gd name="T15" fmla="*/ 294 h 294"/>
                <a:gd name="T16" fmla="*/ 0 w 294"/>
                <a:gd name="T17" fmla="*/ 147 h 294"/>
                <a:gd name="T18" fmla="*/ 147 w 294"/>
                <a:gd name="T19" fmla="*/ 0 h 294"/>
                <a:gd name="T20" fmla="*/ 294 w 294"/>
                <a:gd name="T21" fmla="*/ 147 h 294"/>
                <a:gd name="T22" fmla="*/ 147 w 294"/>
                <a:gd name="T2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294">
                  <a:moveTo>
                    <a:pt x="147" y="27"/>
                  </a:moveTo>
                  <a:lnTo>
                    <a:pt x="147" y="27"/>
                  </a:lnTo>
                  <a:cubicBezTo>
                    <a:pt x="81" y="27"/>
                    <a:pt x="27" y="81"/>
                    <a:pt x="27" y="147"/>
                  </a:cubicBezTo>
                  <a:cubicBezTo>
                    <a:pt x="27" y="213"/>
                    <a:pt x="81" y="267"/>
                    <a:pt x="147" y="267"/>
                  </a:cubicBezTo>
                  <a:cubicBezTo>
                    <a:pt x="213" y="267"/>
                    <a:pt x="267" y="213"/>
                    <a:pt x="267" y="147"/>
                  </a:cubicBezTo>
                  <a:cubicBezTo>
                    <a:pt x="267" y="81"/>
                    <a:pt x="213" y="27"/>
                    <a:pt x="147" y="27"/>
                  </a:cubicBezTo>
                  <a:close/>
                  <a:moveTo>
                    <a:pt x="147" y="294"/>
                  </a:moveTo>
                  <a:lnTo>
                    <a:pt x="147" y="294"/>
                  </a:lnTo>
                  <a:cubicBezTo>
                    <a:pt x="66" y="294"/>
                    <a:pt x="0" y="228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1" name="Freeform 35">
              <a:extLst>
                <a:ext uri="{FF2B5EF4-FFF2-40B4-BE49-F238E27FC236}">
                  <a16:creationId xmlns:a16="http://schemas.microsoft.com/office/drawing/2014/main" id="{76F79FBD-682E-4401-840E-0399EBF51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872"/>
              <a:ext cx="101" cy="37"/>
            </a:xfrm>
            <a:custGeom>
              <a:avLst/>
              <a:gdLst>
                <a:gd name="T0" fmla="*/ 81 w 162"/>
                <a:gd name="T1" fmla="*/ 60 h 60"/>
                <a:gd name="T2" fmla="*/ 81 w 162"/>
                <a:gd name="T3" fmla="*/ 60 h 60"/>
                <a:gd name="T4" fmla="*/ 0 w 162"/>
                <a:gd name="T5" fmla="*/ 14 h 60"/>
                <a:gd name="T6" fmla="*/ 23 w 162"/>
                <a:gd name="T7" fmla="*/ 0 h 60"/>
                <a:gd name="T8" fmla="*/ 81 w 162"/>
                <a:gd name="T9" fmla="*/ 34 h 60"/>
                <a:gd name="T10" fmla="*/ 139 w 162"/>
                <a:gd name="T11" fmla="*/ 0 h 60"/>
                <a:gd name="T12" fmla="*/ 162 w 162"/>
                <a:gd name="T13" fmla="*/ 14 h 60"/>
                <a:gd name="T14" fmla="*/ 81 w 162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0">
                  <a:moveTo>
                    <a:pt x="81" y="60"/>
                  </a:moveTo>
                  <a:lnTo>
                    <a:pt x="81" y="60"/>
                  </a:lnTo>
                  <a:cubicBezTo>
                    <a:pt x="48" y="60"/>
                    <a:pt x="17" y="42"/>
                    <a:pt x="0" y="14"/>
                  </a:cubicBezTo>
                  <a:lnTo>
                    <a:pt x="23" y="0"/>
                  </a:lnTo>
                  <a:cubicBezTo>
                    <a:pt x="35" y="21"/>
                    <a:pt x="57" y="34"/>
                    <a:pt x="81" y="34"/>
                  </a:cubicBezTo>
                  <a:cubicBezTo>
                    <a:pt x="105" y="34"/>
                    <a:pt x="127" y="21"/>
                    <a:pt x="139" y="0"/>
                  </a:cubicBezTo>
                  <a:lnTo>
                    <a:pt x="162" y="14"/>
                  </a:lnTo>
                  <a:cubicBezTo>
                    <a:pt x="145" y="42"/>
                    <a:pt x="114" y="60"/>
                    <a:pt x="81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2" name="Freeform 36">
              <a:extLst>
                <a:ext uri="{FF2B5EF4-FFF2-40B4-BE49-F238E27FC236}">
                  <a16:creationId xmlns:a16="http://schemas.microsoft.com/office/drawing/2014/main" id="{25077374-20D1-4CA4-92C3-1681AC622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819"/>
              <a:ext cx="25" cy="25"/>
            </a:xfrm>
            <a:custGeom>
              <a:avLst/>
              <a:gdLst>
                <a:gd name="T0" fmla="*/ 40 w 40"/>
                <a:gd name="T1" fmla="*/ 20 h 40"/>
                <a:gd name="T2" fmla="*/ 40 w 40"/>
                <a:gd name="T3" fmla="*/ 20 h 40"/>
                <a:gd name="T4" fmla="*/ 20 w 40"/>
                <a:gd name="T5" fmla="*/ 40 h 40"/>
                <a:gd name="T6" fmla="*/ 0 w 40"/>
                <a:gd name="T7" fmla="*/ 20 h 40"/>
                <a:gd name="T8" fmla="*/ 20 w 40"/>
                <a:gd name="T9" fmla="*/ 0 h 40"/>
                <a:gd name="T10" fmla="*/ 40 w 40"/>
                <a:gd name="T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40" y="20"/>
                  </a:lnTo>
                  <a:cubicBezTo>
                    <a:pt x="40" y="31"/>
                    <a:pt x="32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2" y="0"/>
                    <a:pt x="40" y="8"/>
                    <a:pt x="40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" name="Freeform 37">
              <a:extLst>
                <a:ext uri="{FF2B5EF4-FFF2-40B4-BE49-F238E27FC236}">
                  <a16:creationId xmlns:a16="http://schemas.microsoft.com/office/drawing/2014/main" id="{42B1F984-D164-4887-A3FD-5F2897BB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819"/>
              <a:ext cx="25" cy="25"/>
            </a:xfrm>
            <a:custGeom>
              <a:avLst/>
              <a:gdLst>
                <a:gd name="T0" fmla="*/ 40 w 40"/>
                <a:gd name="T1" fmla="*/ 20 h 40"/>
                <a:gd name="T2" fmla="*/ 40 w 40"/>
                <a:gd name="T3" fmla="*/ 20 h 40"/>
                <a:gd name="T4" fmla="*/ 20 w 40"/>
                <a:gd name="T5" fmla="*/ 40 h 40"/>
                <a:gd name="T6" fmla="*/ 0 w 40"/>
                <a:gd name="T7" fmla="*/ 20 h 40"/>
                <a:gd name="T8" fmla="*/ 20 w 40"/>
                <a:gd name="T9" fmla="*/ 0 h 40"/>
                <a:gd name="T10" fmla="*/ 40 w 40"/>
                <a:gd name="T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40" y="8"/>
                    <a:pt x="40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36" name="Freeform 41">
            <a:extLst>
              <a:ext uri="{FF2B5EF4-FFF2-40B4-BE49-F238E27FC236}">
                <a16:creationId xmlns:a16="http://schemas.microsoft.com/office/drawing/2014/main" id="{508D32AC-AB3D-432E-8406-676D1C5A7324}"/>
              </a:ext>
            </a:extLst>
          </p:cNvPr>
          <p:cNvSpPr>
            <a:spLocks noEditPoints="1"/>
          </p:cNvSpPr>
          <p:nvPr/>
        </p:nvSpPr>
        <p:spPr bwMode="auto">
          <a:xfrm>
            <a:off x="4908566" y="2822576"/>
            <a:ext cx="157163" cy="234950"/>
          </a:xfrm>
          <a:custGeom>
            <a:avLst/>
            <a:gdLst>
              <a:gd name="T0" fmla="*/ 133 w 160"/>
              <a:gd name="T1" fmla="*/ 187 h 240"/>
              <a:gd name="T2" fmla="*/ 133 w 160"/>
              <a:gd name="T3" fmla="*/ 187 h 240"/>
              <a:gd name="T4" fmla="*/ 27 w 160"/>
              <a:gd name="T5" fmla="*/ 187 h 240"/>
              <a:gd name="T6" fmla="*/ 27 w 160"/>
              <a:gd name="T7" fmla="*/ 27 h 240"/>
              <a:gd name="T8" fmla="*/ 133 w 160"/>
              <a:gd name="T9" fmla="*/ 27 h 240"/>
              <a:gd name="T10" fmla="*/ 133 w 160"/>
              <a:gd name="T11" fmla="*/ 187 h 240"/>
              <a:gd name="T12" fmla="*/ 80 w 160"/>
              <a:gd name="T13" fmla="*/ 227 h 240"/>
              <a:gd name="T14" fmla="*/ 80 w 160"/>
              <a:gd name="T15" fmla="*/ 227 h 240"/>
              <a:gd name="T16" fmla="*/ 67 w 160"/>
              <a:gd name="T17" fmla="*/ 213 h 240"/>
              <a:gd name="T18" fmla="*/ 80 w 160"/>
              <a:gd name="T19" fmla="*/ 200 h 240"/>
              <a:gd name="T20" fmla="*/ 93 w 160"/>
              <a:gd name="T21" fmla="*/ 213 h 240"/>
              <a:gd name="T22" fmla="*/ 80 w 160"/>
              <a:gd name="T23" fmla="*/ 227 h 240"/>
              <a:gd name="T24" fmla="*/ 0 w 160"/>
              <a:gd name="T25" fmla="*/ 240 h 240"/>
              <a:gd name="T26" fmla="*/ 0 w 160"/>
              <a:gd name="T27" fmla="*/ 240 h 240"/>
              <a:gd name="T28" fmla="*/ 160 w 160"/>
              <a:gd name="T29" fmla="*/ 240 h 240"/>
              <a:gd name="T30" fmla="*/ 160 w 160"/>
              <a:gd name="T31" fmla="*/ 0 h 240"/>
              <a:gd name="T32" fmla="*/ 0 w 160"/>
              <a:gd name="T33" fmla="*/ 0 h 240"/>
              <a:gd name="T34" fmla="*/ 0 w 160"/>
              <a:gd name="T35" fmla="*/ 240 h 240"/>
              <a:gd name="T36" fmla="*/ 0 w 160"/>
              <a:gd name="T37" fmla="*/ 0 h 240"/>
              <a:gd name="T38" fmla="*/ 0 w 160"/>
              <a:gd name="T3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240">
                <a:moveTo>
                  <a:pt x="133" y="187"/>
                </a:moveTo>
                <a:lnTo>
                  <a:pt x="133" y="187"/>
                </a:lnTo>
                <a:lnTo>
                  <a:pt x="27" y="187"/>
                </a:lnTo>
                <a:lnTo>
                  <a:pt x="27" y="27"/>
                </a:lnTo>
                <a:lnTo>
                  <a:pt x="133" y="27"/>
                </a:lnTo>
                <a:lnTo>
                  <a:pt x="133" y="187"/>
                </a:lnTo>
                <a:close/>
                <a:moveTo>
                  <a:pt x="80" y="227"/>
                </a:moveTo>
                <a:lnTo>
                  <a:pt x="80" y="227"/>
                </a:lnTo>
                <a:cubicBezTo>
                  <a:pt x="73" y="227"/>
                  <a:pt x="67" y="221"/>
                  <a:pt x="67" y="213"/>
                </a:cubicBezTo>
                <a:cubicBezTo>
                  <a:pt x="67" y="206"/>
                  <a:pt x="73" y="200"/>
                  <a:pt x="80" y="200"/>
                </a:cubicBezTo>
                <a:cubicBezTo>
                  <a:pt x="88" y="200"/>
                  <a:pt x="93" y="206"/>
                  <a:pt x="93" y="213"/>
                </a:cubicBezTo>
                <a:cubicBezTo>
                  <a:pt x="93" y="221"/>
                  <a:pt x="88" y="227"/>
                  <a:pt x="80" y="227"/>
                </a:cubicBezTo>
                <a:close/>
                <a:moveTo>
                  <a:pt x="0" y="240"/>
                </a:moveTo>
                <a:lnTo>
                  <a:pt x="0" y="240"/>
                </a:lnTo>
                <a:lnTo>
                  <a:pt x="160" y="240"/>
                </a:lnTo>
                <a:lnTo>
                  <a:pt x="160" y="0"/>
                </a:lnTo>
                <a:lnTo>
                  <a:pt x="0" y="0"/>
                </a:lnTo>
                <a:lnTo>
                  <a:pt x="0" y="24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9" name="Freeform 45">
            <a:extLst>
              <a:ext uri="{FF2B5EF4-FFF2-40B4-BE49-F238E27FC236}">
                <a16:creationId xmlns:a16="http://schemas.microsoft.com/office/drawing/2014/main" id="{4F22E016-8BC6-4D0A-BC5A-5C81ED3E3A3F}"/>
              </a:ext>
            </a:extLst>
          </p:cNvPr>
          <p:cNvSpPr>
            <a:spLocks noEditPoints="1"/>
          </p:cNvSpPr>
          <p:nvPr/>
        </p:nvSpPr>
        <p:spPr bwMode="auto">
          <a:xfrm>
            <a:off x="5513399" y="2768601"/>
            <a:ext cx="261938" cy="301625"/>
          </a:xfrm>
          <a:custGeom>
            <a:avLst/>
            <a:gdLst>
              <a:gd name="T0" fmla="*/ 180 w 266"/>
              <a:gd name="T1" fmla="*/ 280 h 307"/>
              <a:gd name="T2" fmla="*/ 180 w 266"/>
              <a:gd name="T3" fmla="*/ 280 h 307"/>
              <a:gd name="T4" fmla="*/ 120 w 266"/>
              <a:gd name="T5" fmla="*/ 220 h 307"/>
              <a:gd name="T6" fmla="*/ 180 w 266"/>
              <a:gd name="T7" fmla="*/ 160 h 307"/>
              <a:gd name="T8" fmla="*/ 240 w 266"/>
              <a:gd name="T9" fmla="*/ 220 h 307"/>
              <a:gd name="T10" fmla="*/ 180 w 266"/>
              <a:gd name="T11" fmla="*/ 280 h 307"/>
              <a:gd name="T12" fmla="*/ 93 w 266"/>
              <a:gd name="T13" fmla="*/ 207 h 307"/>
              <a:gd name="T14" fmla="*/ 93 w 266"/>
              <a:gd name="T15" fmla="*/ 207 h 307"/>
              <a:gd name="T16" fmla="*/ 26 w 266"/>
              <a:gd name="T17" fmla="*/ 207 h 307"/>
              <a:gd name="T18" fmla="*/ 26 w 266"/>
              <a:gd name="T19" fmla="*/ 180 h 307"/>
              <a:gd name="T20" fmla="*/ 93 w 266"/>
              <a:gd name="T21" fmla="*/ 180 h 307"/>
              <a:gd name="T22" fmla="*/ 93 w 266"/>
              <a:gd name="T23" fmla="*/ 207 h 307"/>
              <a:gd name="T24" fmla="*/ 93 w 266"/>
              <a:gd name="T25" fmla="*/ 260 h 307"/>
              <a:gd name="T26" fmla="*/ 93 w 266"/>
              <a:gd name="T27" fmla="*/ 260 h 307"/>
              <a:gd name="T28" fmla="*/ 26 w 266"/>
              <a:gd name="T29" fmla="*/ 260 h 307"/>
              <a:gd name="T30" fmla="*/ 26 w 266"/>
              <a:gd name="T31" fmla="*/ 233 h 307"/>
              <a:gd name="T32" fmla="*/ 93 w 266"/>
              <a:gd name="T33" fmla="*/ 233 h 307"/>
              <a:gd name="T34" fmla="*/ 93 w 266"/>
              <a:gd name="T35" fmla="*/ 260 h 307"/>
              <a:gd name="T36" fmla="*/ 67 w 266"/>
              <a:gd name="T37" fmla="*/ 0 h 307"/>
              <a:gd name="T38" fmla="*/ 67 w 266"/>
              <a:gd name="T39" fmla="*/ 0 h 307"/>
              <a:gd name="T40" fmla="*/ 52 w 266"/>
              <a:gd name="T41" fmla="*/ 23 h 307"/>
              <a:gd name="T42" fmla="*/ 218 w 266"/>
              <a:gd name="T43" fmla="*/ 133 h 307"/>
              <a:gd name="T44" fmla="*/ 0 w 266"/>
              <a:gd name="T45" fmla="*/ 133 h 307"/>
              <a:gd name="T46" fmla="*/ 0 w 266"/>
              <a:gd name="T47" fmla="*/ 307 h 307"/>
              <a:gd name="T48" fmla="*/ 266 w 266"/>
              <a:gd name="T49" fmla="*/ 307 h 307"/>
              <a:gd name="T50" fmla="*/ 266 w 266"/>
              <a:gd name="T51" fmla="*/ 133 h 307"/>
              <a:gd name="T52" fmla="*/ 67 w 266"/>
              <a:gd name="T5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6" h="307">
                <a:moveTo>
                  <a:pt x="180" y="280"/>
                </a:moveTo>
                <a:lnTo>
                  <a:pt x="180" y="280"/>
                </a:lnTo>
                <a:cubicBezTo>
                  <a:pt x="147" y="280"/>
                  <a:pt x="120" y="253"/>
                  <a:pt x="120" y="220"/>
                </a:cubicBezTo>
                <a:cubicBezTo>
                  <a:pt x="120" y="187"/>
                  <a:pt x="147" y="160"/>
                  <a:pt x="180" y="160"/>
                </a:cubicBezTo>
                <a:cubicBezTo>
                  <a:pt x="213" y="160"/>
                  <a:pt x="240" y="187"/>
                  <a:pt x="240" y="220"/>
                </a:cubicBezTo>
                <a:cubicBezTo>
                  <a:pt x="240" y="253"/>
                  <a:pt x="213" y="280"/>
                  <a:pt x="180" y="280"/>
                </a:cubicBezTo>
                <a:close/>
                <a:moveTo>
                  <a:pt x="93" y="207"/>
                </a:moveTo>
                <a:lnTo>
                  <a:pt x="93" y="207"/>
                </a:lnTo>
                <a:lnTo>
                  <a:pt x="26" y="207"/>
                </a:lnTo>
                <a:lnTo>
                  <a:pt x="26" y="180"/>
                </a:lnTo>
                <a:lnTo>
                  <a:pt x="93" y="180"/>
                </a:lnTo>
                <a:lnTo>
                  <a:pt x="93" y="207"/>
                </a:lnTo>
                <a:close/>
                <a:moveTo>
                  <a:pt x="93" y="260"/>
                </a:moveTo>
                <a:lnTo>
                  <a:pt x="93" y="260"/>
                </a:lnTo>
                <a:lnTo>
                  <a:pt x="26" y="260"/>
                </a:lnTo>
                <a:lnTo>
                  <a:pt x="26" y="233"/>
                </a:lnTo>
                <a:lnTo>
                  <a:pt x="93" y="233"/>
                </a:lnTo>
                <a:lnTo>
                  <a:pt x="93" y="260"/>
                </a:lnTo>
                <a:close/>
                <a:moveTo>
                  <a:pt x="67" y="0"/>
                </a:moveTo>
                <a:lnTo>
                  <a:pt x="67" y="0"/>
                </a:lnTo>
                <a:lnTo>
                  <a:pt x="52" y="23"/>
                </a:lnTo>
                <a:lnTo>
                  <a:pt x="218" y="133"/>
                </a:lnTo>
                <a:lnTo>
                  <a:pt x="0" y="133"/>
                </a:lnTo>
                <a:lnTo>
                  <a:pt x="0" y="307"/>
                </a:lnTo>
                <a:lnTo>
                  <a:pt x="266" y="307"/>
                </a:lnTo>
                <a:lnTo>
                  <a:pt x="266" y="133"/>
                </a:lnTo>
                <a:lnTo>
                  <a:pt x="6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44" name="Group 53">
            <a:extLst>
              <a:ext uri="{FF2B5EF4-FFF2-40B4-BE49-F238E27FC236}">
                <a16:creationId xmlns:a16="http://schemas.microsoft.com/office/drawing/2014/main" id="{899ACB1A-6AA2-4B68-AC52-5E52703F3C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15063" y="2835281"/>
            <a:ext cx="177800" cy="261938"/>
            <a:chOff x="3915" y="1786"/>
            <a:chExt cx="112" cy="165"/>
          </a:xfrm>
        </p:grpSpPr>
        <p:sp>
          <p:nvSpPr>
            <p:cNvPr id="146" name="Freeform 54">
              <a:extLst>
                <a:ext uri="{FF2B5EF4-FFF2-40B4-BE49-F238E27FC236}">
                  <a16:creationId xmlns:a16="http://schemas.microsoft.com/office/drawing/2014/main" id="{A43468AB-D479-42B0-AA4B-22B031FE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7" name="Freeform 55">
              <a:extLst>
                <a:ext uri="{FF2B5EF4-FFF2-40B4-BE49-F238E27FC236}">
                  <a16:creationId xmlns:a16="http://schemas.microsoft.com/office/drawing/2014/main" id="{0FC63F1E-DBA2-4BFD-BD5C-4B49D820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1827"/>
              <a:ext cx="112" cy="124"/>
            </a:xfrm>
            <a:custGeom>
              <a:avLst/>
              <a:gdLst>
                <a:gd name="T0" fmla="*/ 157 w 181"/>
                <a:gd name="T1" fmla="*/ 109 h 200"/>
                <a:gd name="T2" fmla="*/ 157 w 181"/>
                <a:gd name="T3" fmla="*/ 109 h 200"/>
                <a:gd name="T4" fmla="*/ 181 w 181"/>
                <a:gd name="T5" fmla="*/ 97 h 200"/>
                <a:gd name="T6" fmla="*/ 130 w 181"/>
                <a:gd name="T7" fmla="*/ 0 h 200"/>
                <a:gd name="T8" fmla="*/ 130 w 181"/>
                <a:gd name="T9" fmla="*/ 0 h 200"/>
                <a:gd name="T10" fmla="*/ 50 w 181"/>
                <a:gd name="T11" fmla="*/ 0 h 200"/>
                <a:gd name="T12" fmla="*/ 50 w 181"/>
                <a:gd name="T13" fmla="*/ 0 h 200"/>
                <a:gd name="T14" fmla="*/ 0 w 181"/>
                <a:gd name="T15" fmla="*/ 97 h 200"/>
                <a:gd name="T16" fmla="*/ 23 w 181"/>
                <a:gd name="T17" fmla="*/ 109 h 200"/>
                <a:gd name="T18" fmla="*/ 50 w 181"/>
                <a:gd name="T19" fmla="*/ 57 h 200"/>
                <a:gd name="T20" fmla="*/ 37 w 181"/>
                <a:gd name="T21" fmla="*/ 146 h 200"/>
                <a:gd name="T22" fmla="*/ 50 w 181"/>
                <a:gd name="T23" fmla="*/ 146 h 200"/>
                <a:gd name="T24" fmla="*/ 50 w 181"/>
                <a:gd name="T25" fmla="*/ 200 h 200"/>
                <a:gd name="T26" fmla="*/ 77 w 181"/>
                <a:gd name="T27" fmla="*/ 200 h 200"/>
                <a:gd name="T28" fmla="*/ 77 w 181"/>
                <a:gd name="T29" fmla="*/ 146 h 200"/>
                <a:gd name="T30" fmla="*/ 103 w 181"/>
                <a:gd name="T31" fmla="*/ 146 h 200"/>
                <a:gd name="T32" fmla="*/ 103 w 181"/>
                <a:gd name="T33" fmla="*/ 200 h 200"/>
                <a:gd name="T34" fmla="*/ 130 w 181"/>
                <a:gd name="T35" fmla="*/ 200 h 200"/>
                <a:gd name="T36" fmla="*/ 130 w 181"/>
                <a:gd name="T37" fmla="*/ 146 h 200"/>
                <a:gd name="T38" fmla="*/ 143 w 181"/>
                <a:gd name="T39" fmla="*/ 146 h 200"/>
                <a:gd name="T40" fmla="*/ 130 w 181"/>
                <a:gd name="T41" fmla="*/ 57 h 200"/>
                <a:gd name="T42" fmla="*/ 157 w 181"/>
                <a:gd name="T43" fmla="*/ 10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200">
                  <a:moveTo>
                    <a:pt x="157" y="109"/>
                  </a:moveTo>
                  <a:lnTo>
                    <a:pt x="157" y="109"/>
                  </a:lnTo>
                  <a:lnTo>
                    <a:pt x="181" y="97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97"/>
                  </a:lnTo>
                  <a:lnTo>
                    <a:pt x="23" y="109"/>
                  </a:lnTo>
                  <a:lnTo>
                    <a:pt x="50" y="57"/>
                  </a:lnTo>
                  <a:lnTo>
                    <a:pt x="37" y="146"/>
                  </a:lnTo>
                  <a:lnTo>
                    <a:pt x="50" y="146"/>
                  </a:lnTo>
                  <a:lnTo>
                    <a:pt x="50" y="200"/>
                  </a:lnTo>
                  <a:lnTo>
                    <a:pt x="77" y="200"/>
                  </a:lnTo>
                  <a:lnTo>
                    <a:pt x="77" y="146"/>
                  </a:lnTo>
                  <a:lnTo>
                    <a:pt x="103" y="146"/>
                  </a:lnTo>
                  <a:lnTo>
                    <a:pt x="103" y="200"/>
                  </a:lnTo>
                  <a:lnTo>
                    <a:pt x="130" y="200"/>
                  </a:lnTo>
                  <a:lnTo>
                    <a:pt x="130" y="146"/>
                  </a:lnTo>
                  <a:lnTo>
                    <a:pt x="143" y="146"/>
                  </a:lnTo>
                  <a:lnTo>
                    <a:pt x="130" y="57"/>
                  </a:lnTo>
                  <a:lnTo>
                    <a:pt x="157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48" name="Group 58">
            <a:extLst>
              <a:ext uri="{FF2B5EF4-FFF2-40B4-BE49-F238E27FC236}">
                <a16:creationId xmlns:a16="http://schemas.microsoft.com/office/drawing/2014/main" id="{00F1986E-B3A7-470F-84CE-4AB5310F1B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69109" y="2776538"/>
            <a:ext cx="385763" cy="320675"/>
            <a:chOff x="4264" y="1749"/>
            <a:chExt cx="243" cy="202"/>
          </a:xfrm>
        </p:grpSpPr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83512DEA-839C-4DC9-A2DD-7A42EAA89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794"/>
              <a:ext cx="243" cy="157"/>
            </a:xfrm>
            <a:custGeom>
              <a:avLst/>
              <a:gdLst>
                <a:gd name="T0" fmla="*/ 371 w 394"/>
                <a:gd name="T1" fmla="*/ 125 h 254"/>
                <a:gd name="T2" fmla="*/ 371 w 394"/>
                <a:gd name="T3" fmla="*/ 125 h 254"/>
                <a:gd name="T4" fmla="*/ 394 w 394"/>
                <a:gd name="T5" fmla="*/ 112 h 254"/>
                <a:gd name="T6" fmla="*/ 330 w 394"/>
                <a:gd name="T7" fmla="*/ 0 h 254"/>
                <a:gd name="T8" fmla="*/ 330 w 394"/>
                <a:gd name="T9" fmla="*/ 1 h 254"/>
                <a:gd name="T10" fmla="*/ 251 w 394"/>
                <a:gd name="T11" fmla="*/ 1 h 254"/>
                <a:gd name="T12" fmla="*/ 250 w 394"/>
                <a:gd name="T13" fmla="*/ 0 h 254"/>
                <a:gd name="T14" fmla="*/ 197 w 394"/>
                <a:gd name="T15" fmla="*/ 94 h 254"/>
                <a:gd name="T16" fmla="*/ 144 w 394"/>
                <a:gd name="T17" fmla="*/ 0 h 254"/>
                <a:gd name="T18" fmla="*/ 144 w 394"/>
                <a:gd name="T19" fmla="*/ 1 h 254"/>
                <a:gd name="T20" fmla="*/ 64 w 394"/>
                <a:gd name="T21" fmla="*/ 1 h 254"/>
                <a:gd name="T22" fmla="*/ 64 w 394"/>
                <a:gd name="T23" fmla="*/ 0 h 254"/>
                <a:gd name="T24" fmla="*/ 0 w 394"/>
                <a:gd name="T25" fmla="*/ 112 h 254"/>
                <a:gd name="T26" fmla="*/ 24 w 394"/>
                <a:gd name="T27" fmla="*/ 125 h 254"/>
                <a:gd name="T28" fmla="*/ 64 w 394"/>
                <a:gd name="T29" fmla="*/ 54 h 254"/>
                <a:gd name="T30" fmla="*/ 64 w 394"/>
                <a:gd name="T31" fmla="*/ 254 h 254"/>
                <a:gd name="T32" fmla="*/ 90 w 394"/>
                <a:gd name="T33" fmla="*/ 254 h 254"/>
                <a:gd name="T34" fmla="*/ 90 w 394"/>
                <a:gd name="T35" fmla="*/ 147 h 254"/>
                <a:gd name="T36" fmla="*/ 117 w 394"/>
                <a:gd name="T37" fmla="*/ 147 h 254"/>
                <a:gd name="T38" fmla="*/ 117 w 394"/>
                <a:gd name="T39" fmla="*/ 254 h 254"/>
                <a:gd name="T40" fmla="*/ 144 w 394"/>
                <a:gd name="T41" fmla="*/ 254 h 254"/>
                <a:gd name="T42" fmla="*/ 144 w 394"/>
                <a:gd name="T43" fmla="*/ 54 h 254"/>
                <a:gd name="T44" fmla="*/ 184 w 394"/>
                <a:gd name="T45" fmla="*/ 125 h 254"/>
                <a:gd name="T46" fmla="*/ 184 w 394"/>
                <a:gd name="T47" fmla="*/ 125 h 254"/>
                <a:gd name="T48" fmla="*/ 210 w 394"/>
                <a:gd name="T49" fmla="*/ 125 h 254"/>
                <a:gd name="T50" fmla="*/ 210 w 394"/>
                <a:gd name="T51" fmla="*/ 125 h 254"/>
                <a:gd name="T52" fmla="*/ 250 w 394"/>
                <a:gd name="T53" fmla="*/ 54 h 254"/>
                <a:gd name="T54" fmla="*/ 250 w 394"/>
                <a:gd name="T55" fmla="*/ 80 h 254"/>
                <a:gd name="T56" fmla="*/ 224 w 394"/>
                <a:gd name="T57" fmla="*/ 174 h 254"/>
                <a:gd name="T58" fmla="*/ 250 w 394"/>
                <a:gd name="T59" fmla="*/ 174 h 254"/>
                <a:gd name="T60" fmla="*/ 250 w 394"/>
                <a:gd name="T61" fmla="*/ 254 h 254"/>
                <a:gd name="T62" fmla="*/ 277 w 394"/>
                <a:gd name="T63" fmla="*/ 254 h 254"/>
                <a:gd name="T64" fmla="*/ 277 w 394"/>
                <a:gd name="T65" fmla="*/ 174 h 254"/>
                <a:gd name="T66" fmla="*/ 304 w 394"/>
                <a:gd name="T67" fmla="*/ 174 h 254"/>
                <a:gd name="T68" fmla="*/ 304 w 394"/>
                <a:gd name="T69" fmla="*/ 254 h 254"/>
                <a:gd name="T70" fmla="*/ 330 w 394"/>
                <a:gd name="T71" fmla="*/ 254 h 254"/>
                <a:gd name="T72" fmla="*/ 330 w 394"/>
                <a:gd name="T73" fmla="*/ 174 h 254"/>
                <a:gd name="T74" fmla="*/ 357 w 394"/>
                <a:gd name="T75" fmla="*/ 174 h 254"/>
                <a:gd name="T76" fmla="*/ 330 w 394"/>
                <a:gd name="T77" fmla="*/ 80 h 254"/>
                <a:gd name="T78" fmla="*/ 330 w 394"/>
                <a:gd name="T79" fmla="*/ 54 h 254"/>
                <a:gd name="T80" fmla="*/ 371 w 394"/>
                <a:gd name="T81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4" h="254">
                  <a:moveTo>
                    <a:pt x="371" y="125"/>
                  </a:moveTo>
                  <a:lnTo>
                    <a:pt x="371" y="125"/>
                  </a:lnTo>
                  <a:lnTo>
                    <a:pt x="394" y="112"/>
                  </a:lnTo>
                  <a:lnTo>
                    <a:pt x="330" y="0"/>
                  </a:lnTo>
                  <a:lnTo>
                    <a:pt x="330" y="1"/>
                  </a:lnTo>
                  <a:lnTo>
                    <a:pt x="251" y="1"/>
                  </a:lnTo>
                  <a:lnTo>
                    <a:pt x="250" y="0"/>
                  </a:lnTo>
                  <a:lnTo>
                    <a:pt x="197" y="94"/>
                  </a:lnTo>
                  <a:lnTo>
                    <a:pt x="144" y="0"/>
                  </a:lnTo>
                  <a:lnTo>
                    <a:pt x="14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0" y="112"/>
                  </a:lnTo>
                  <a:lnTo>
                    <a:pt x="24" y="125"/>
                  </a:lnTo>
                  <a:lnTo>
                    <a:pt x="64" y="54"/>
                  </a:lnTo>
                  <a:lnTo>
                    <a:pt x="64" y="254"/>
                  </a:lnTo>
                  <a:lnTo>
                    <a:pt x="90" y="254"/>
                  </a:lnTo>
                  <a:lnTo>
                    <a:pt x="90" y="147"/>
                  </a:lnTo>
                  <a:lnTo>
                    <a:pt x="117" y="147"/>
                  </a:lnTo>
                  <a:lnTo>
                    <a:pt x="117" y="254"/>
                  </a:lnTo>
                  <a:lnTo>
                    <a:pt x="144" y="254"/>
                  </a:lnTo>
                  <a:lnTo>
                    <a:pt x="144" y="54"/>
                  </a:lnTo>
                  <a:lnTo>
                    <a:pt x="184" y="125"/>
                  </a:lnTo>
                  <a:lnTo>
                    <a:pt x="184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50" y="54"/>
                  </a:lnTo>
                  <a:lnTo>
                    <a:pt x="250" y="80"/>
                  </a:lnTo>
                  <a:lnTo>
                    <a:pt x="224" y="174"/>
                  </a:lnTo>
                  <a:lnTo>
                    <a:pt x="250" y="174"/>
                  </a:lnTo>
                  <a:lnTo>
                    <a:pt x="250" y="254"/>
                  </a:lnTo>
                  <a:lnTo>
                    <a:pt x="277" y="254"/>
                  </a:lnTo>
                  <a:lnTo>
                    <a:pt x="277" y="174"/>
                  </a:lnTo>
                  <a:lnTo>
                    <a:pt x="304" y="174"/>
                  </a:lnTo>
                  <a:lnTo>
                    <a:pt x="304" y="254"/>
                  </a:lnTo>
                  <a:lnTo>
                    <a:pt x="330" y="254"/>
                  </a:lnTo>
                  <a:lnTo>
                    <a:pt x="330" y="174"/>
                  </a:lnTo>
                  <a:lnTo>
                    <a:pt x="357" y="174"/>
                  </a:lnTo>
                  <a:lnTo>
                    <a:pt x="330" y="80"/>
                  </a:lnTo>
                  <a:lnTo>
                    <a:pt x="330" y="54"/>
                  </a:lnTo>
                  <a:lnTo>
                    <a:pt x="371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11E38BBE-90AE-4564-B839-FB4137A30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00966BCF-8A1B-4E76-86EC-FEDC3B9F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1749"/>
              <a:ext cx="38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55" name="Freeform 65">
            <a:extLst>
              <a:ext uri="{FF2B5EF4-FFF2-40B4-BE49-F238E27FC236}">
                <a16:creationId xmlns:a16="http://schemas.microsoft.com/office/drawing/2014/main" id="{F53AAA5B-660B-410C-9C17-E924D1633D49}"/>
              </a:ext>
            </a:extLst>
          </p:cNvPr>
          <p:cNvSpPr>
            <a:spLocks/>
          </p:cNvSpPr>
          <p:nvPr/>
        </p:nvSpPr>
        <p:spPr bwMode="auto">
          <a:xfrm>
            <a:off x="7581949" y="2822576"/>
            <a:ext cx="77788" cy="247650"/>
          </a:xfrm>
          <a:custGeom>
            <a:avLst/>
            <a:gdLst>
              <a:gd name="T0" fmla="*/ 53 w 80"/>
              <a:gd name="T1" fmla="*/ 0 h 253"/>
              <a:gd name="T2" fmla="*/ 53 w 80"/>
              <a:gd name="T3" fmla="*/ 0 h 253"/>
              <a:gd name="T4" fmla="*/ 53 w 80"/>
              <a:gd name="T5" fmla="*/ 176 h 253"/>
              <a:gd name="T6" fmla="*/ 40 w 80"/>
              <a:gd name="T7" fmla="*/ 173 h 253"/>
              <a:gd name="T8" fmla="*/ 0 w 80"/>
              <a:gd name="T9" fmla="*/ 213 h 253"/>
              <a:gd name="T10" fmla="*/ 40 w 80"/>
              <a:gd name="T11" fmla="*/ 253 h 253"/>
              <a:gd name="T12" fmla="*/ 80 w 80"/>
              <a:gd name="T13" fmla="*/ 213 h 253"/>
              <a:gd name="T14" fmla="*/ 80 w 80"/>
              <a:gd name="T15" fmla="*/ 0 h 253"/>
              <a:gd name="T16" fmla="*/ 53 w 80"/>
              <a:gd name="T1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" h="253">
                <a:moveTo>
                  <a:pt x="53" y="0"/>
                </a:moveTo>
                <a:lnTo>
                  <a:pt x="53" y="0"/>
                </a:lnTo>
                <a:lnTo>
                  <a:pt x="53" y="176"/>
                </a:lnTo>
                <a:cubicBezTo>
                  <a:pt x="49" y="174"/>
                  <a:pt x="45" y="173"/>
                  <a:pt x="40" y="173"/>
                </a:cubicBezTo>
                <a:cubicBezTo>
                  <a:pt x="18" y="173"/>
                  <a:pt x="0" y="191"/>
                  <a:pt x="0" y="213"/>
                </a:cubicBezTo>
                <a:cubicBezTo>
                  <a:pt x="0" y="235"/>
                  <a:pt x="18" y="253"/>
                  <a:pt x="40" y="253"/>
                </a:cubicBezTo>
                <a:cubicBezTo>
                  <a:pt x="62" y="253"/>
                  <a:pt x="80" y="235"/>
                  <a:pt x="80" y="213"/>
                </a:cubicBezTo>
                <a:lnTo>
                  <a:pt x="80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56" name="Group 68">
            <a:extLst>
              <a:ext uri="{FF2B5EF4-FFF2-40B4-BE49-F238E27FC236}">
                <a16:creationId xmlns:a16="http://schemas.microsoft.com/office/drawing/2014/main" id="{6A2B5BEA-B901-418E-B941-E1E90812B2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72438" y="2776538"/>
            <a:ext cx="666750" cy="320675"/>
            <a:chOff x="5085" y="1749"/>
            <a:chExt cx="420" cy="202"/>
          </a:xfrm>
        </p:grpSpPr>
        <p:sp>
          <p:nvSpPr>
            <p:cNvPr id="158" name="Freeform 69">
              <a:extLst>
                <a:ext uri="{FF2B5EF4-FFF2-40B4-BE49-F238E27FC236}">
                  <a16:creationId xmlns:a16="http://schemas.microsoft.com/office/drawing/2014/main" id="{FC6137F6-EBCA-4B8A-AE74-D409895F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794"/>
              <a:ext cx="420" cy="157"/>
            </a:xfrm>
            <a:custGeom>
              <a:avLst/>
              <a:gdLst>
                <a:gd name="T0" fmla="*/ 664 w 687"/>
                <a:gd name="T1" fmla="*/ 125 h 254"/>
                <a:gd name="T2" fmla="*/ 623 w 687"/>
                <a:gd name="T3" fmla="*/ 0 h 254"/>
                <a:gd name="T4" fmla="*/ 544 w 687"/>
                <a:gd name="T5" fmla="*/ 1 h 254"/>
                <a:gd name="T6" fmla="*/ 490 w 687"/>
                <a:gd name="T7" fmla="*/ 94 h 254"/>
                <a:gd name="T8" fmla="*/ 437 w 687"/>
                <a:gd name="T9" fmla="*/ 1 h 254"/>
                <a:gd name="T10" fmla="*/ 357 w 687"/>
                <a:gd name="T11" fmla="*/ 0 h 254"/>
                <a:gd name="T12" fmla="*/ 290 w 687"/>
                <a:gd name="T13" fmla="*/ 54 h 254"/>
                <a:gd name="T14" fmla="*/ 210 w 687"/>
                <a:gd name="T15" fmla="*/ 54 h 254"/>
                <a:gd name="T16" fmla="*/ 170 w 687"/>
                <a:gd name="T17" fmla="*/ 130 h 254"/>
                <a:gd name="T18" fmla="*/ 130 w 687"/>
                <a:gd name="T19" fmla="*/ 54 h 254"/>
                <a:gd name="T20" fmla="*/ 50 w 687"/>
                <a:gd name="T21" fmla="*/ 54 h 254"/>
                <a:gd name="T22" fmla="*/ 23 w 687"/>
                <a:gd name="T23" fmla="*/ 163 h 254"/>
                <a:gd name="T24" fmla="*/ 37 w 687"/>
                <a:gd name="T25" fmla="*/ 200 h 254"/>
                <a:gd name="T26" fmla="*/ 50 w 687"/>
                <a:gd name="T27" fmla="*/ 254 h 254"/>
                <a:gd name="T28" fmla="*/ 77 w 687"/>
                <a:gd name="T29" fmla="*/ 200 h 254"/>
                <a:gd name="T30" fmla="*/ 103 w 687"/>
                <a:gd name="T31" fmla="*/ 254 h 254"/>
                <a:gd name="T32" fmla="*/ 130 w 687"/>
                <a:gd name="T33" fmla="*/ 200 h 254"/>
                <a:gd name="T34" fmla="*/ 130 w 687"/>
                <a:gd name="T35" fmla="*/ 111 h 254"/>
                <a:gd name="T36" fmla="*/ 183 w 687"/>
                <a:gd name="T37" fmla="*/ 163 h 254"/>
                <a:gd name="T38" fmla="*/ 210 w 687"/>
                <a:gd name="T39" fmla="*/ 254 h 254"/>
                <a:gd name="T40" fmla="*/ 237 w 687"/>
                <a:gd name="T41" fmla="*/ 174 h 254"/>
                <a:gd name="T42" fmla="*/ 263 w 687"/>
                <a:gd name="T43" fmla="*/ 254 h 254"/>
                <a:gd name="T44" fmla="*/ 290 w 687"/>
                <a:gd name="T45" fmla="*/ 111 h 254"/>
                <a:gd name="T46" fmla="*/ 341 w 687"/>
                <a:gd name="T47" fmla="*/ 151 h 254"/>
                <a:gd name="T48" fmla="*/ 357 w 687"/>
                <a:gd name="T49" fmla="*/ 54 h 254"/>
                <a:gd name="T50" fmla="*/ 383 w 687"/>
                <a:gd name="T51" fmla="*/ 254 h 254"/>
                <a:gd name="T52" fmla="*/ 410 w 687"/>
                <a:gd name="T53" fmla="*/ 147 h 254"/>
                <a:gd name="T54" fmla="*/ 437 w 687"/>
                <a:gd name="T55" fmla="*/ 254 h 254"/>
                <a:gd name="T56" fmla="*/ 477 w 687"/>
                <a:gd name="T57" fmla="*/ 125 h 254"/>
                <a:gd name="T58" fmla="*/ 503 w 687"/>
                <a:gd name="T59" fmla="*/ 125 h 254"/>
                <a:gd name="T60" fmla="*/ 543 w 687"/>
                <a:gd name="T61" fmla="*/ 54 h 254"/>
                <a:gd name="T62" fmla="*/ 517 w 687"/>
                <a:gd name="T63" fmla="*/ 174 h 254"/>
                <a:gd name="T64" fmla="*/ 543 w 687"/>
                <a:gd name="T65" fmla="*/ 254 h 254"/>
                <a:gd name="T66" fmla="*/ 570 w 687"/>
                <a:gd name="T67" fmla="*/ 174 h 254"/>
                <a:gd name="T68" fmla="*/ 597 w 687"/>
                <a:gd name="T69" fmla="*/ 254 h 254"/>
                <a:gd name="T70" fmla="*/ 623 w 687"/>
                <a:gd name="T71" fmla="*/ 174 h 254"/>
                <a:gd name="T72" fmla="*/ 623 w 687"/>
                <a:gd name="T73" fmla="*/ 80 h 254"/>
                <a:gd name="T74" fmla="*/ 664 w 687"/>
                <a:gd name="T75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7" h="254">
                  <a:moveTo>
                    <a:pt x="664" y="125"/>
                  </a:moveTo>
                  <a:lnTo>
                    <a:pt x="664" y="125"/>
                  </a:lnTo>
                  <a:lnTo>
                    <a:pt x="687" y="112"/>
                  </a:lnTo>
                  <a:lnTo>
                    <a:pt x="623" y="0"/>
                  </a:lnTo>
                  <a:lnTo>
                    <a:pt x="623" y="1"/>
                  </a:lnTo>
                  <a:lnTo>
                    <a:pt x="544" y="1"/>
                  </a:lnTo>
                  <a:lnTo>
                    <a:pt x="543" y="0"/>
                  </a:lnTo>
                  <a:lnTo>
                    <a:pt x="490" y="94"/>
                  </a:lnTo>
                  <a:lnTo>
                    <a:pt x="437" y="0"/>
                  </a:lnTo>
                  <a:lnTo>
                    <a:pt x="437" y="1"/>
                  </a:lnTo>
                  <a:lnTo>
                    <a:pt x="357" y="1"/>
                  </a:lnTo>
                  <a:lnTo>
                    <a:pt x="357" y="0"/>
                  </a:lnTo>
                  <a:lnTo>
                    <a:pt x="308" y="87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170" y="13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0" y="151"/>
                  </a:lnTo>
                  <a:lnTo>
                    <a:pt x="23" y="163"/>
                  </a:lnTo>
                  <a:lnTo>
                    <a:pt x="50" y="111"/>
                  </a:lnTo>
                  <a:lnTo>
                    <a:pt x="37" y="200"/>
                  </a:lnTo>
                  <a:lnTo>
                    <a:pt x="50" y="200"/>
                  </a:lnTo>
                  <a:lnTo>
                    <a:pt x="50" y="254"/>
                  </a:lnTo>
                  <a:lnTo>
                    <a:pt x="77" y="254"/>
                  </a:lnTo>
                  <a:lnTo>
                    <a:pt x="77" y="200"/>
                  </a:lnTo>
                  <a:lnTo>
                    <a:pt x="103" y="200"/>
                  </a:lnTo>
                  <a:lnTo>
                    <a:pt x="103" y="254"/>
                  </a:lnTo>
                  <a:lnTo>
                    <a:pt x="130" y="254"/>
                  </a:lnTo>
                  <a:lnTo>
                    <a:pt x="130" y="200"/>
                  </a:lnTo>
                  <a:lnTo>
                    <a:pt x="143" y="200"/>
                  </a:lnTo>
                  <a:lnTo>
                    <a:pt x="130" y="111"/>
                  </a:lnTo>
                  <a:lnTo>
                    <a:pt x="157" y="163"/>
                  </a:lnTo>
                  <a:lnTo>
                    <a:pt x="183" y="163"/>
                  </a:lnTo>
                  <a:lnTo>
                    <a:pt x="210" y="111"/>
                  </a:lnTo>
                  <a:lnTo>
                    <a:pt x="210" y="254"/>
                  </a:lnTo>
                  <a:lnTo>
                    <a:pt x="237" y="254"/>
                  </a:lnTo>
                  <a:lnTo>
                    <a:pt x="237" y="174"/>
                  </a:lnTo>
                  <a:lnTo>
                    <a:pt x="263" y="174"/>
                  </a:lnTo>
                  <a:lnTo>
                    <a:pt x="263" y="254"/>
                  </a:lnTo>
                  <a:lnTo>
                    <a:pt x="290" y="254"/>
                  </a:lnTo>
                  <a:lnTo>
                    <a:pt x="290" y="111"/>
                  </a:lnTo>
                  <a:lnTo>
                    <a:pt x="317" y="163"/>
                  </a:lnTo>
                  <a:lnTo>
                    <a:pt x="341" y="151"/>
                  </a:lnTo>
                  <a:lnTo>
                    <a:pt x="322" y="115"/>
                  </a:lnTo>
                  <a:lnTo>
                    <a:pt x="357" y="54"/>
                  </a:lnTo>
                  <a:lnTo>
                    <a:pt x="357" y="254"/>
                  </a:lnTo>
                  <a:lnTo>
                    <a:pt x="383" y="254"/>
                  </a:lnTo>
                  <a:lnTo>
                    <a:pt x="383" y="147"/>
                  </a:lnTo>
                  <a:lnTo>
                    <a:pt x="410" y="147"/>
                  </a:lnTo>
                  <a:lnTo>
                    <a:pt x="410" y="254"/>
                  </a:lnTo>
                  <a:lnTo>
                    <a:pt x="437" y="254"/>
                  </a:lnTo>
                  <a:lnTo>
                    <a:pt x="437" y="54"/>
                  </a:lnTo>
                  <a:lnTo>
                    <a:pt x="477" y="125"/>
                  </a:lnTo>
                  <a:lnTo>
                    <a:pt x="477" y="125"/>
                  </a:lnTo>
                  <a:lnTo>
                    <a:pt x="503" y="125"/>
                  </a:lnTo>
                  <a:lnTo>
                    <a:pt x="503" y="125"/>
                  </a:lnTo>
                  <a:lnTo>
                    <a:pt x="543" y="54"/>
                  </a:lnTo>
                  <a:lnTo>
                    <a:pt x="543" y="80"/>
                  </a:lnTo>
                  <a:lnTo>
                    <a:pt x="517" y="174"/>
                  </a:lnTo>
                  <a:lnTo>
                    <a:pt x="543" y="174"/>
                  </a:lnTo>
                  <a:lnTo>
                    <a:pt x="543" y="254"/>
                  </a:lnTo>
                  <a:lnTo>
                    <a:pt x="570" y="254"/>
                  </a:lnTo>
                  <a:lnTo>
                    <a:pt x="570" y="174"/>
                  </a:lnTo>
                  <a:lnTo>
                    <a:pt x="597" y="174"/>
                  </a:lnTo>
                  <a:lnTo>
                    <a:pt x="597" y="254"/>
                  </a:lnTo>
                  <a:lnTo>
                    <a:pt x="623" y="254"/>
                  </a:lnTo>
                  <a:lnTo>
                    <a:pt x="623" y="174"/>
                  </a:lnTo>
                  <a:lnTo>
                    <a:pt x="650" y="174"/>
                  </a:lnTo>
                  <a:lnTo>
                    <a:pt x="623" y="80"/>
                  </a:lnTo>
                  <a:lnTo>
                    <a:pt x="623" y="54"/>
                  </a:lnTo>
                  <a:lnTo>
                    <a:pt x="66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9" name="Freeform 70">
              <a:extLst>
                <a:ext uri="{FF2B5EF4-FFF2-40B4-BE49-F238E27FC236}">
                  <a16:creationId xmlns:a16="http://schemas.microsoft.com/office/drawing/2014/main" id="{87C28D81-3303-4510-B31F-A0300528A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" y="1749"/>
              <a:ext cx="36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0" name="Freeform 71">
              <a:extLst>
                <a:ext uri="{FF2B5EF4-FFF2-40B4-BE49-F238E27FC236}">
                  <a16:creationId xmlns:a16="http://schemas.microsoft.com/office/drawing/2014/main" id="{BBA9694C-D1D7-4C67-855B-2A329FD8E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1" name="Freeform 72">
              <a:extLst>
                <a:ext uri="{FF2B5EF4-FFF2-40B4-BE49-F238E27FC236}">
                  <a16:creationId xmlns:a16="http://schemas.microsoft.com/office/drawing/2014/main" id="{BB22BA32-03D2-4631-9B75-83AEA2FAC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2" name="Freeform 73">
              <a:extLst>
                <a:ext uri="{FF2B5EF4-FFF2-40B4-BE49-F238E27FC236}">
                  <a16:creationId xmlns:a16="http://schemas.microsoft.com/office/drawing/2014/main" id="{34AF3870-949D-4D83-99F3-F3E7EF5E4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63" name="Group 76">
            <a:extLst>
              <a:ext uri="{FF2B5EF4-FFF2-40B4-BE49-F238E27FC236}">
                <a16:creationId xmlns:a16="http://schemas.microsoft.com/office/drawing/2014/main" id="{E8EBF514-DB4A-4B02-96CD-B47C53541A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94787" y="2776538"/>
            <a:ext cx="388938" cy="320675"/>
            <a:chOff x="5666" y="1749"/>
            <a:chExt cx="245" cy="202"/>
          </a:xfrm>
        </p:grpSpPr>
        <p:sp>
          <p:nvSpPr>
            <p:cNvPr id="165" name="Freeform 77">
              <a:extLst>
                <a:ext uri="{FF2B5EF4-FFF2-40B4-BE49-F238E27FC236}">
                  <a16:creationId xmlns:a16="http://schemas.microsoft.com/office/drawing/2014/main" id="{5A3146E0-2358-4B09-9C99-1FE8A4EEE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" y="1794"/>
              <a:ext cx="245" cy="157"/>
            </a:xfrm>
            <a:custGeom>
              <a:avLst/>
              <a:gdLst>
                <a:gd name="T0" fmla="*/ 374 w 397"/>
                <a:gd name="T1" fmla="*/ 125 h 254"/>
                <a:gd name="T2" fmla="*/ 374 w 397"/>
                <a:gd name="T3" fmla="*/ 125 h 254"/>
                <a:gd name="T4" fmla="*/ 397 w 397"/>
                <a:gd name="T5" fmla="*/ 112 h 254"/>
                <a:gd name="T6" fmla="*/ 334 w 397"/>
                <a:gd name="T7" fmla="*/ 0 h 254"/>
                <a:gd name="T8" fmla="*/ 333 w 397"/>
                <a:gd name="T9" fmla="*/ 1 h 254"/>
                <a:gd name="T10" fmla="*/ 254 w 397"/>
                <a:gd name="T11" fmla="*/ 1 h 254"/>
                <a:gd name="T12" fmla="*/ 254 w 397"/>
                <a:gd name="T13" fmla="*/ 0 h 254"/>
                <a:gd name="T14" fmla="*/ 200 w 397"/>
                <a:gd name="T15" fmla="*/ 94 h 254"/>
                <a:gd name="T16" fmla="*/ 147 w 397"/>
                <a:gd name="T17" fmla="*/ 0 h 254"/>
                <a:gd name="T18" fmla="*/ 147 w 397"/>
                <a:gd name="T19" fmla="*/ 1 h 254"/>
                <a:gd name="T20" fmla="*/ 67 w 397"/>
                <a:gd name="T21" fmla="*/ 1 h 254"/>
                <a:gd name="T22" fmla="*/ 67 w 397"/>
                <a:gd name="T23" fmla="*/ 0 h 254"/>
                <a:gd name="T24" fmla="*/ 52 w 397"/>
                <a:gd name="T25" fmla="*/ 27 h 254"/>
                <a:gd name="T26" fmla="*/ 0 w 397"/>
                <a:gd name="T27" fmla="*/ 27 h 254"/>
                <a:gd name="T28" fmla="*/ 0 w 397"/>
                <a:gd name="T29" fmla="*/ 107 h 254"/>
                <a:gd name="T30" fmla="*/ 0 w 397"/>
                <a:gd name="T31" fmla="*/ 107 h 254"/>
                <a:gd name="T32" fmla="*/ 40 w 397"/>
                <a:gd name="T33" fmla="*/ 147 h 254"/>
                <a:gd name="T34" fmla="*/ 67 w 397"/>
                <a:gd name="T35" fmla="*/ 147 h 254"/>
                <a:gd name="T36" fmla="*/ 67 w 397"/>
                <a:gd name="T37" fmla="*/ 254 h 254"/>
                <a:gd name="T38" fmla="*/ 94 w 397"/>
                <a:gd name="T39" fmla="*/ 254 h 254"/>
                <a:gd name="T40" fmla="*/ 94 w 397"/>
                <a:gd name="T41" fmla="*/ 147 h 254"/>
                <a:gd name="T42" fmla="*/ 120 w 397"/>
                <a:gd name="T43" fmla="*/ 147 h 254"/>
                <a:gd name="T44" fmla="*/ 120 w 397"/>
                <a:gd name="T45" fmla="*/ 254 h 254"/>
                <a:gd name="T46" fmla="*/ 147 w 397"/>
                <a:gd name="T47" fmla="*/ 254 h 254"/>
                <a:gd name="T48" fmla="*/ 147 w 397"/>
                <a:gd name="T49" fmla="*/ 54 h 254"/>
                <a:gd name="T50" fmla="*/ 187 w 397"/>
                <a:gd name="T51" fmla="*/ 125 h 254"/>
                <a:gd name="T52" fmla="*/ 187 w 397"/>
                <a:gd name="T53" fmla="*/ 125 h 254"/>
                <a:gd name="T54" fmla="*/ 214 w 397"/>
                <a:gd name="T55" fmla="*/ 125 h 254"/>
                <a:gd name="T56" fmla="*/ 214 w 397"/>
                <a:gd name="T57" fmla="*/ 125 h 254"/>
                <a:gd name="T58" fmla="*/ 254 w 397"/>
                <a:gd name="T59" fmla="*/ 54 h 254"/>
                <a:gd name="T60" fmla="*/ 254 w 397"/>
                <a:gd name="T61" fmla="*/ 80 h 254"/>
                <a:gd name="T62" fmla="*/ 227 w 397"/>
                <a:gd name="T63" fmla="*/ 174 h 254"/>
                <a:gd name="T64" fmla="*/ 254 w 397"/>
                <a:gd name="T65" fmla="*/ 174 h 254"/>
                <a:gd name="T66" fmla="*/ 254 w 397"/>
                <a:gd name="T67" fmla="*/ 254 h 254"/>
                <a:gd name="T68" fmla="*/ 280 w 397"/>
                <a:gd name="T69" fmla="*/ 254 h 254"/>
                <a:gd name="T70" fmla="*/ 280 w 397"/>
                <a:gd name="T71" fmla="*/ 174 h 254"/>
                <a:gd name="T72" fmla="*/ 307 w 397"/>
                <a:gd name="T73" fmla="*/ 174 h 254"/>
                <a:gd name="T74" fmla="*/ 307 w 397"/>
                <a:gd name="T75" fmla="*/ 254 h 254"/>
                <a:gd name="T76" fmla="*/ 334 w 397"/>
                <a:gd name="T77" fmla="*/ 254 h 254"/>
                <a:gd name="T78" fmla="*/ 334 w 397"/>
                <a:gd name="T79" fmla="*/ 174 h 254"/>
                <a:gd name="T80" fmla="*/ 360 w 397"/>
                <a:gd name="T81" fmla="*/ 174 h 254"/>
                <a:gd name="T82" fmla="*/ 334 w 397"/>
                <a:gd name="T83" fmla="*/ 80 h 254"/>
                <a:gd name="T84" fmla="*/ 334 w 397"/>
                <a:gd name="T85" fmla="*/ 54 h 254"/>
                <a:gd name="T86" fmla="*/ 374 w 397"/>
                <a:gd name="T87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7" h="254">
                  <a:moveTo>
                    <a:pt x="374" y="125"/>
                  </a:moveTo>
                  <a:lnTo>
                    <a:pt x="374" y="125"/>
                  </a:lnTo>
                  <a:lnTo>
                    <a:pt x="397" y="112"/>
                  </a:lnTo>
                  <a:lnTo>
                    <a:pt x="334" y="0"/>
                  </a:lnTo>
                  <a:lnTo>
                    <a:pt x="333" y="1"/>
                  </a:lnTo>
                  <a:lnTo>
                    <a:pt x="254" y="1"/>
                  </a:lnTo>
                  <a:lnTo>
                    <a:pt x="254" y="0"/>
                  </a:lnTo>
                  <a:lnTo>
                    <a:pt x="200" y="94"/>
                  </a:lnTo>
                  <a:lnTo>
                    <a:pt x="147" y="0"/>
                  </a:lnTo>
                  <a:lnTo>
                    <a:pt x="147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52" y="27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0" y="107"/>
                  </a:lnTo>
                  <a:cubicBezTo>
                    <a:pt x="22" y="107"/>
                    <a:pt x="40" y="125"/>
                    <a:pt x="40" y="147"/>
                  </a:cubicBezTo>
                  <a:lnTo>
                    <a:pt x="67" y="147"/>
                  </a:lnTo>
                  <a:lnTo>
                    <a:pt x="67" y="254"/>
                  </a:lnTo>
                  <a:lnTo>
                    <a:pt x="94" y="254"/>
                  </a:lnTo>
                  <a:lnTo>
                    <a:pt x="94" y="147"/>
                  </a:lnTo>
                  <a:lnTo>
                    <a:pt x="120" y="147"/>
                  </a:lnTo>
                  <a:lnTo>
                    <a:pt x="120" y="254"/>
                  </a:lnTo>
                  <a:lnTo>
                    <a:pt x="147" y="254"/>
                  </a:lnTo>
                  <a:lnTo>
                    <a:pt x="147" y="54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54" y="54"/>
                  </a:lnTo>
                  <a:lnTo>
                    <a:pt x="254" y="80"/>
                  </a:lnTo>
                  <a:lnTo>
                    <a:pt x="227" y="174"/>
                  </a:lnTo>
                  <a:lnTo>
                    <a:pt x="254" y="174"/>
                  </a:lnTo>
                  <a:lnTo>
                    <a:pt x="254" y="254"/>
                  </a:lnTo>
                  <a:lnTo>
                    <a:pt x="280" y="254"/>
                  </a:lnTo>
                  <a:lnTo>
                    <a:pt x="280" y="174"/>
                  </a:lnTo>
                  <a:lnTo>
                    <a:pt x="307" y="174"/>
                  </a:lnTo>
                  <a:lnTo>
                    <a:pt x="307" y="254"/>
                  </a:lnTo>
                  <a:lnTo>
                    <a:pt x="334" y="254"/>
                  </a:lnTo>
                  <a:lnTo>
                    <a:pt x="334" y="174"/>
                  </a:lnTo>
                  <a:lnTo>
                    <a:pt x="360" y="174"/>
                  </a:lnTo>
                  <a:lnTo>
                    <a:pt x="334" y="80"/>
                  </a:lnTo>
                  <a:lnTo>
                    <a:pt x="334" y="54"/>
                  </a:lnTo>
                  <a:lnTo>
                    <a:pt x="37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6" name="Freeform 78">
              <a:extLst>
                <a:ext uri="{FF2B5EF4-FFF2-40B4-BE49-F238E27FC236}">
                  <a16:creationId xmlns:a16="http://schemas.microsoft.com/office/drawing/2014/main" id="{C87A1FBA-BE55-413A-89D9-4CE2F95FB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7" name="Freeform 79">
              <a:extLst>
                <a:ext uri="{FF2B5EF4-FFF2-40B4-BE49-F238E27FC236}">
                  <a16:creationId xmlns:a16="http://schemas.microsoft.com/office/drawing/2014/main" id="{87487580-11D6-41AE-916B-7C5FDBC7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" y="1749"/>
              <a:ext cx="38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8" name="Freeform 80">
              <a:extLst>
                <a:ext uri="{FF2B5EF4-FFF2-40B4-BE49-F238E27FC236}">
                  <a16:creationId xmlns:a16="http://schemas.microsoft.com/office/drawing/2014/main" id="{169E64BD-2122-4ED0-8A9E-072405A36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" y="1770"/>
              <a:ext cx="33" cy="32"/>
            </a:xfrm>
            <a:custGeom>
              <a:avLst/>
              <a:gdLst>
                <a:gd name="T0" fmla="*/ 27 w 54"/>
                <a:gd name="T1" fmla="*/ 53 h 53"/>
                <a:gd name="T2" fmla="*/ 27 w 54"/>
                <a:gd name="T3" fmla="*/ 53 h 53"/>
                <a:gd name="T4" fmla="*/ 54 w 54"/>
                <a:gd name="T5" fmla="*/ 26 h 53"/>
                <a:gd name="T6" fmla="*/ 27 w 54"/>
                <a:gd name="T7" fmla="*/ 0 h 53"/>
                <a:gd name="T8" fmla="*/ 0 w 54"/>
                <a:gd name="T9" fmla="*/ 26 h 53"/>
                <a:gd name="T10" fmla="*/ 27 w 5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27" y="53"/>
                  </a:ln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71" name="Freeform 84">
            <a:extLst>
              <a:ext uri="{FF2B5EF4-FFF2-40B4-BE49-F238E27FC236}">
                <a16:creationId xmlns:a16="http://schemas.microsoft.com/office/drawing/2014/main" id="{64ADE7D4-90A6-45E1-BBA5-C8D39841A57B}"/>
              </a:ext>
            </a:extLst>
          </p:cNvPr>
          <p:cNvSpPr>
            <a:spLocks noEditPoints="1"/>
          </p:cNvSpPr>
          <p:nvPr/>
        </p:nvSpPr>
        <p:spPr bwMode="auto">
          <a:xfrm>
            <a:off x="9666301" y="2854326"/>
            <a:ext cx="366713" cy="171450"/>
          </a:xfrm>
          <a:custGeom>
            <a:avLst/>
            <a:gdLst>
              <a:gd name="T0" fmla="*/ 277 w 374"/>
              <a:gd name="T1" fmla="*/ 107 h 174"/>
              <a:gd name="T2" fmla="*/ 277 w 374"/>
              <a:gd name="T3" fmla="*/ 107 h 174"/>
              <a:gd name="T4" fmla="*/ 257 w 374"/>
              <a:gd name="T5" fmla="*/ 107 h 174"/>
              <a:gd name="T6" fmla="*/ 257 w 374"/>
              <a:gd name="T7" fmla="*/ 67 h 174"/>
              <a:gd name="T8" fmla="*/ 277 w 374"/>
              <a:gd name="T9" fmla="*/ 67 h 174"/>
              <a:gd name="T10" fmla="*/ 277 w 374"/>
              <a:gd name="T11" fmla="*/ 107 h 174"/>
              <a:gd name="T12" fmla="*/ 320 w 374"/>
              <a:gd name="T13" fmla="*/ 87 h 174"/>
              <a:gd name="T14" fmla="*/ 320 w 374"/>
              <a:gd name="T15" fmla="*/ 87 h 174"/>
              <a:gd name="T16" fmla="*/ 374 w 374"/>
              <a:gd name="T17" fmla="*/ 34 h 174"/>
              <a:gd name="T18" fmla="*/ 374 w 374"/>
              <a:gd name="T19" fmla="*/ 0 h 174"/>
              <a:gd name="T20" fmla="*/ 277 w 374"/>
              <a:gd name="T21" fmla="*/ 0 h 174"/>
              <a:gd name="T22" fmla="*/ 277 w 374"/>
              <a:gd name="T23" fmla="*/ 40 h 174"/>
              <a:gd name="T24" fmla="*/ 257 w 374"/>
              <a:gd name="T25" fmla="*/ 40 h 174"/>
              <a:gd name="T26" fmla="*/ 257 w 374"/>
              <a:gd name="T27" fmla="*/ 0 h 174"/>
              <a:gd name="T28" fmla="*/ 0 w 374"/>
              <a:gd name="T29" fmla="*/ 0 h 174"/>
              <a:gd name="T30" fmla="*/ 0 w 374"/>
              <a:gd name="T31" fmla="*/ 34 h 174"/>
              <a:gd name="T32" fmla="*/ 54 w 374"/>
              <a:gd name="T33" fmla="*/ 87 h 174"/>
              <a:gd name="T34" fmla="*/ 0 w 374"/>
              <a:gd name="T35" fmla="*/ 140 h 174"/>
              <a:gd name="T36" fmla="*/ 0 w 374"/>
              <a:gd name="T37" fmla="*/ 174 h 174"/>
              <a:gd name="T38" fmla="*/ 257 w 374"/>
              <a:gd name="T39" fmla="*/ 174 h 174"/>
              <a:gd name="T40" fmla="*/ 257 w 374"/>
              <a:gd name="T41" fmla="*/ 134 h 174"/>
              <a:gd name="T42" fmla="*/ 277 w 374"/>
              <a:gd name="T43" fmla="*/ 134 h 174"/>
              <a:gd name="T44" fmla="*/ 277 w 374"/>
              <a:gd name="T45" fmla="*/ 174 h 174"/>
              <a:gd name="T46" fmla="*/ 374 w 374"/>
              <a:gd name="T47" fmla="*/ 174 h 174"/>
              <a:gd name="T48" fmla="*/ 374 w 374"/>
              <a:gd name="T49" fmla="*/ 140 h 174"/>
              <a:gd name="T50" fmla="*/ 320 w 374"/>
              <a:gd name="T5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" h="174">
                <a:moveTo>
                  <a:pt x="277" y="107"/>
                </a:moveTo>
                <a:lnTo>
                  <a:pt x="277" y="107"/>
                </a:lnTo>
                <a:lnTo>
                  <a:pt x="257" y="107"/>
                </a:lnTo>
                <a:lnTo>
                  <a:pt x="257" y="67"/>
                </a:lnTo>
                <a:lnTo>
                  <a:pt x="277" y="67"/>
                </a:lnTo>
                <a:lnTo>
                  <a:pt x="277" y="107"/>
                </a:lnTo>
                <a:close/>
                <a:moveTo>
                  <a:pt x="320" y="87"/>
                </a:moveTo>
                <a:lnTo>
                  <a:pt x="320" y="87"/>
                </a:lnTo>
                <a:cubicBezTo>
                  <a:pt x="320" y="57"/>
                  <a:pt x="344" y="34"/>
                  <a:pt x="374" y="34"/>
                </a:cubicBezTo>
                <a:lnTo>
                  <a:pt x="374" y="0"/>
                </a:lnTo>
                <a:lnTo>
                  <a:pt x="277" y="0"/>
                </a:lnTo>
                <a:lnTo>
                  <a:pt x="277" y="40"/>
                </a:lnTo>
                <a:lnTo>
                  <a:pt x="257" y="40"/>
                </a:lnTo>
                <a:lnTo>
                  <a:pt x="257" y="0"/>
                </a:lnTo>
                <a:lnTo>
                  <a:pt x="0" y="0"/>
                </a:lnTo>
                <a:lnTo>
                  <a:pt x="0" y="34"/>
                </a:lnTo>
                <a:cubicBezTo>
                  <a:pt x="30" y="34"/>
                  <a:pt x="54" y="57"/>
                  <a:pt x="54" y="87"/>
                </a:cubicBezTo>
                <a:cubicBezTo>
                  <a:pt x="54" y="116"/>
                  <a:pt x="30" y="140"/>
                  <a:pt x="0" y="140"/>
                </a:cubicBezTo>
                <a:lnTo>
                  <a:pt x="0" y="174"/>
                </a:lnTo>
                <a:lnTo>
                  <a:pt x="257" y="174"/>
                </a:lnTo>
                <a:lnTo>
                  <a:pt x="257" y="134"/>
                </a:lnTo>
                <a:lnTo>
                  <a:pt x="277" y="134"/>
                </a:lnTo>
                <a:lnTo>
                  <a:pt x="277" y="174"/>
                </a:lnTo>
                <a:lnTo>
                  <a:pt x="374" y="174"/>
                </a:lnTo>
                <a:lnTo>
                  <a:pt x="374" y="140"/>
                </a:lnTo>
                <a:cubicBezTo>
                  <a:pt x="344" y="140"/>
                  <a:pt x="320" y="116"/>
                  <a:pt x="320" y="8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72" name="Group 87">
            <a:extLst>
              <a:ext uri="{FF2B5EF4-FFF2-40B4-BE49-F238E27FC236}">
                <a16:creationId xmlns:a16="http://schemas.microsoft.com/office/drawing/2014/main" id="{92F8302C-F949-46DA-86DD-497DC6A215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80575" y="3502026"/>
            <a:ext cx="339725" cy="184150"/>
            <a:chOff x="6098" y="2206"/>
            <a:chExt cx="214" cy="116"/>
          </a:xfrm>
        </p:grpSpPr>
        <p:sp>
          <p:nvSpPr>
            <p:cNvPr id="174" name="Freeform 88">
              <a:extLst>
                <a:ext uri="{FF2B5EF4-FFF2-40B4-BE49-F238E27FC236}">
                  <a16:creationId xmlns:a16="http://schemas.microsoft.com/office/drawing/2014/main" id="{95027A54-51C5-46A8-99D0-3FDC94DD5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" y="2281"/>
              <a:ext cx="42" cy="41"/>
            </a:xfrm>
            <a:custGeom>
              <a:avLst/>
              <a:gdLst>
                <a:gd name="T0" fmla="*/ 0 w 67"/>
                <a:gd name="T1" fmla="*/ 34 h 67"/>
                <a:gd name="T2" fmla="*/ 0 w 67"/>
                <a:gd name="T3" fmla="*/ 34 h 67"/>
                <a:gd name="T4" fmla="*/ 33 w 67"/>
                <a:gd name="T5" fmla="*/ 0 h 67"/>
                <a:gd name="T6" fmla="*/ 67 w 67"/>
                <a:gd name="T7" fmla="*/ 34 h 67"/>
                <a:gd name="T8" fmla="*/ 33 w 67"/>
                <a:gd name="T9" fmla="*/ 67 h 67"/>
                <a:gd name="T10" fmla="*/ 0 w 67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5" name="Freeform 89">
              <a:extLst>
                <a:ext uri="{FF2B5EF4-FFF2-40B4-BE49-F238E27FC236}">
                  <a16:creationId xmlns:a16="http://schemas.microsoft.com/office/drawing/2014/main" id="{0B0703A1-1BF2-4F8B-A4A1-3D9D1EED8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2206"/>
              <a:ext cx="214" cy="91"/>
            </a:xfrm>
            <a:custGeom>
              <a:avLst/>
              <a:gdLst>
                <a:gd name="T0" fmla="*/ 306 w 346"/>
                <a:gd name="T1" fmla="*/ 0 h 147"/>
                <a:gd name="T2" fmla="*/ 306 w 346"/>
                <a:gd name="T3" fmla="*/ 0 h 147"/>
                <a:gd name="T4" fmla="*/ 133 w 346"/>
                <a:gd name="T5" fmla="*/ 0 h 147"/>
                <a:gd name="T6" fmla="*/ 80 w 346"/>
                <a:gd name="T7" fmla="*/ 53 h 147"/>
                <a:gd name="T8" fmla="*/ 0 w 346"/>
                <a:gd name="T9" fmla="*/ 80 h 147"/>
                <a:gd name="T10" fmla="*/ 0 w 346"/>
                <a:gd name="T11" fmla="*/ 147 h 147"/>
                <a:gd name="T12" fmla="*/ 34 w 346"/>
                <a:gd name="T13" fmla="*/ 147 h 147"/>
                <a:gd name="T14" fmla="*/ 86 w 346"/>
                <a:gd name="T15" fmla="*/ 100 h 147"/>
                <a:gd name="T16" fmla="*/ 139 w 346"/>
                <a:gd name="T17" fmla="*/ 147 h 147"/>
                <a:gd name="T18" fmla="*/ 214 w 346"/>
                <a:gd name="T19" fmla="*/ 147 h 147"/>
                <a:gd name="T20" fmla="*/ 266 w 346"/>
                <a:gd name="T21" fmla="*/ 100 h 147"/>
                <a:gd name="T22" fmla="*/ 319 w 346"/>
                <a:gd name="T23" fmla="*/ 147 h 147"/>
                <a:gd name="T24" fmla="*/ 346 w 346"/>
                <a:gd name="T25" fmla="*/ 147 h 147"/>
                <a:gd name="T26" fmla="*/ 346 w 346"/>
                <a:gd name="T27" fmla="*/ 67 h 147"/>
                <a:gd name="T28" fmla="*/ 306 w 346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6" h="147">
                  <a:moveTo>
                    <a:pt x="306" y="0"/>
                  </a:moveTo>
                  <a:lnTo>
                    <a:pt x="306" y="0"/>
                  </a:lnTo>
                  <a:lnTo>
                    <a:pt x="133" y="0"/>
                  </a:lnTo>
                  <a:lnTo>
                    <a:pt x="80" y="53"/>
                  </a:lnTo>
                  <a:lnTo>
                    <a:pt x="0" y="80"/>
                  </a:lnTo>
                  <a:lnTo>
                    <a:pt x="0" y="147"/>
                  </a:lnTo>
                  <a:lnTo>
                    <a:pt x="34" y="147"/>
                  </a:lnTo>
                  <a:cubicBezTo>
                    <a:pt x="37" y="121"/>
                    <a:pt x="59" y="100"/>
                    <a:pt x="86" y="100"/>
                  </a:cubicBezTo>
                  <a:cubicBezTo>
                    <a:pt x="114" y="100"/>
                    <a:pt x="136" y="121"/>
                    <a:pt x="139" y="147"/>
                  </a:cubicBezTo>
                  <a:lnTo>
                    <a:pt x="214" y="147"/>
                  </a:lnTo>
                  <a:cubicBezTo>
                    <a:pt x="217" y="121"/>
                    <a:pt x="239" y="100"/>
                    <a:pt x="266" y="100"/>
                  </a:cubicBezTo>
                  <a:cubicBezTo>
                    <a:pt x="294" y="100"/>
                    <a:pt x="316" y="121"/>
                    <a:pt x="319" y="147"/>
                  </a:cubicBezTo>
                  <a:lnTo>
                    <a:pt x="346" y="147"/>
                  </a:lnTo>
                  <a:lnTo>
                    <a:pt x="346" y="67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6" name="Freeform 90">
              <a:extLst>
                <a:ext uri="{FF2B5EF4-FFF2-40B4-BE49-F238E27FC236}">
                  <a16:creationId xmlns:a16="http://schemas.microsoft.com/office/drawing/2014/main" id="{3C61DBF7-7DC8-473B-B5A7-DA1AA1F04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" y="2281"/>
              <a:ext cx="41" cy="41"/>
            </a:xfrm>
            <a:custGeom>
              <a:avLst/>
              <a:gdLst>
                <a:gd name="T0" fmla="*/ 0 w 67"/>
                <a:gd name="T1" fmla="*/ 34 h 67"/>
                <a:gd name="T2" fmla="*/ 0 w 67"/>
                <a:gd name="T3" fmla="*/ 34 h 67"/>
                <a:gd name="T4" fmla="*/ 33 w 67"/>
                <a:gd name="T5" fmla="*/ 0 h 67"/>
                <a:gd name="T6" fmla="*/ 67 w 67"/>
                <a:gd name="T7" fmla="*/ 34 h 67"/>
                <a:gd name="T8" fmla="*/ 33 w 67"/>
                <a:gd name="T9" fmla="*/ 67 h 67"/>
                <a:gd name="T10" fmla="*/ 0 w 67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77" name="Group 93">
            <a:extLst>
              <a:ext uri="{FF2B5EF4-FFF2-40B4-BE49-F238E27FC236}">
                <a16:creationId xmlns:a16="http://schemas.microsoft.com/office/drawing/2014/main" id="{597B4EBF-5D9F-436D-9547-B7AF2FCEAF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59880" y="3438526"/>
            <a:ext cx="261938" cy="260350"/>
            <a:chOff x="5707" y="2166"/>
            <a:chExt cx="165" cy="164"/>
          </a:xfrm>
        </p:grpSpPr>
        <p:sp>
          <p:nvSpPr>
            <p:cNvPr id="179" name="Freeform 94">
              <a:extLst>
                <a:ext uri="{FF2B5EF4-FFF2-40B4-BE49-F238E27FC236}">
                  <a16:creationId xmlns:a16="http://schemas.microsoft.com/office/drawing/2014/main" id="{7BC5445B-4763-4CF0-91E3-FAACD0FD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" y="2177"/>
              <a:ext cx="128" cy="100"/>
            </a:xfrm>
            <a:custGeom>
              <a:avLst/>
              <a:gdLst>
                <a:gd name="T0" fmla="*/ 19 w 207"/>
                <a:gd name="T1" fmla="*/ 76 h 161"/>
                <a:gd name="T2" fmla="*/ 19 w 207"/>
                <a:gd name="T3" fmla="*/ 76 h 161"/>
                <a:gd name="T4" fmla="*/ 0 w 207"/>
                <a:gd name="T5" fmla="*/ 95 h 161"/>
                <a:gd name="T6" fmla="*/ 66 w 207"/>
                <a:gd name="T7" fmla="*/ 161 h 161"/>
                <a:gd name="T8" fmla="*/ 207 w 207"/>
                <a:gd name="T9" fmla="*/ 19 h 161"/>
                <a:gd name="T10" fmla="*/ 188 w 207"/>
                <a:gd name="T11" fmla="*/ 0 h 161"/>
                <a:gd name="T12" fmla="*/ 66 w 207"/>
                <a:gd name="T13" fmla="*/ 123 h 161"/>
                <a:gd name="T14" fmla="*/ 19 w 207"/>
                <a:gd name="T15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161">
                  <a:moveTo>
                    <a:pt x="19" y="76"/>
                  </a:moveTo>
                  <a:lnTo>
                    <a:pt x="19" y="76"/>
                  </a:lnTo>
                  <a:lnTo>
                    <a:pt x="0" y="95"/>
                  </a:lnTo>
                  <a:lnTo>
                    <a:pt x="66" y="161"/>
                  </a:lnTo>
                  <a:lnTo>
                    <a:pt x="207" y="19"/>
                  </a:lnTo>
                  <a:lnTo>
                    <a:pt x="188" y="0"/>
                  </a:lnTo>
                  <a:lnTo>
                    <a:pt x="66" y="123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0" name="Freeform 95">
              <a:extLst>
                <a:ext uri="{FF2B5EF4-FFF2-40B4-BE49-F238E27FC236}">
                  <a16:creationId xmlns:a16="http://schemas.microsoft.com/office/drawing/2014/main" id="{2EE4AE65-004B-4E76-A6D4-A7AE7074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" y="2166"/>
              <a:ext cx="165" cy="164"/>
            </a:xfrm>
            <a:custGeom>
              <a:avLst/>
              <a:gdLst>
                <a:gd name="T0" fmla="*/ 240 w 266"/>
                <a:gd name="T1" fmla="*/ 160 h 266"/>
                <a:gd name="T2" fmla="*/ 240 w 266"/>
                <a:gd name="T3" fmla="*/ 160 h 266"/>
                <a:gd name="T4" fmla="*/ 240 w 266"/>
                <a:gd name="T5" fmla="*/ 240 h 266"/>
                <a:gd name="T6" fmla="*/ 26 w 266"/>
                <a:gd name="T7" fmla="*/ 240 h 266"/>
                <a:gd name="T8" fmla="*/ 26 w 266"/>
                <a:gd name="T9" fmla="*/ 26 h 266"/>
                <a:gd name="T10" fmla="*/ 106 w 266"/>
                <a:gd name="T11" fmla="*/ 26 h 266"/>
                <a:gd name="T12" fmla="*/ 106 w 266"/>
                <a:gd name="T13" fmla="*/ 0 h 266"/>
                <a:gd name="T14" fmla="*/ 0 w 266"/>
                <a:gd name="T15" fmla="*/ 0 h 266"/>
                <a:gd name="T16" fmla="*/ 0 w 266"/>
                <a:gd name="T17" fmla="*/ 266 h 266"/>
                <a:gd name="T18" fmla="*/ 266 w 266"/>
                <a:gd name="T19" fmla="*/ 266 h 266"/>
                <a:gd name="T20" fmla="*/ 266 w 266"/>
                <a:gd name="T21" fmla="*/ 160 h 266"/>
                <a:gd name="T22" fmla="*/ 240 w 266"/>
                <a:gd name="T23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240" y="160"/>
                  </a:moveTo>
                  <a:lnTo>
                    <a:pt x="240" y="160"/>
                  </a:lnTo>
                  <a:lnTo>
                    <a:pt x="240" y="240"/>
                  </a:lnTo>
                  <a:lnTo>
                    <a:pt x="26" y="240"/>
                  </a:lnTo>
                  <a:lnTo>
                    <a:pt x="26" y="26"/>
                  </a:lnTo>
                  <a:lnTo>
                    <a:pt x="106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160"/>
                  </a:lnTo>
                  <a:lnTo>
                    <a:pt x="240" y="1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81" name="Group 98">
            <a:extLst>
              <a:ext uri="{FF2B5EF4-FFF2-40B4-BE49-F238E27FC236}">
                <a16:creationId xmlns:a16="http://schemas.microsoft.com/office/drawing/2014/main" id="{DDD3F28E-4E53-4606-9DF4-4A6E62D637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1058" y="3405210"/>
            <a:ext cx="207963" cy="320677"/>
            <a:chOff x="5229" y="2145"/>
            <a:chExt cx="131" cy="202"/>
          </a:xfrm>
        </p:grpSpPr>
        <p:sp>
          <p:nvSpPr>
            <p:cNvPr id="183" name="Freeform 99">
              <a:extLst>
                <a:ext uri="{FF2B5EF4-FFF2-40B4-BE49-F238E27FC236}">
                  <a16:creationId xmlns:a16="http://schemas.microsoft.com/office/drawing/2014/main" id="{784FECBD-4966-4DAC-80E5-36365BD5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2190"/>
              <a:ext cx="131" cy="157"/>
            </a:xfrm>
            <a:custGeom>
              <a:avLst/>
              <a:gdLst>
                <a:gd name="T0" fmla="*/ 187 w 211"/>
                <a:gd name="T1" fmla="*/ 125 h 254"/>
                <a:gd name="T2" fmla="*/ 187 w 211"/>
                <a:gd name="T3" fmla="*/ 125 h 254"/>
                <a:gd name="T4" fmla="*/ 211 w 211"/>
                <a:gd name="T5" fmla="*/ 112 h 254"/>
                <a:gd name="T6" fmla="*/ 147 w 211"/>
                <a:gd name="T7" fmla="*/ 0 h 254"/>
                <a:gd name="T8" fmla="*/ 147 w 211"/>
                <a:gd name="T9" fmla="*/ 1 h 254"/>
                <a:gd name="T10" fmla="*/ 67 w 211"/>
                <a:gd name="T11" fmla="*/ 1 h 254"/>
                <a:gd name="T12" fmla="*/ 67 w 211"/>
                <a:gd name="T13" fmla="*/ 0 h 254"/>
                <a:gd name="T14" fmla="*/ 52 w 211"/>
                <a:gd name="T15" fmla="*/ 27 h 254"/>
                <a:gd name="T16" fmla="*/ 0 w 211"/>
                <a:gd name="T17" fmla="*/ 27 h 254"/>
                <a:gd name="T18" fmla="*/ 0 w 211"/>
                <a:gd name="T19" fmla="*/ 107 h 254"/>
                <a:gd name="T20" fmla="*/ 0 w 211"/>
                <a:gd name="T21" fmla="*/ 107 h 254"/>
                <a:gd name="T22" fmla="*/ 40 w 211"/>
                <a:gd name="T23" fmla="*/ 147 h 254"/>
                <a:gd name="T24" fmla="*/ 67 w 211"/>
                <a:gd name="T25" fmla="*/ 147 h 254"/>
                <a:gd name="T26" fmla="*/ 67 w 211"/>
                <a:gd name="T27" fmla="*/ 254 h 254"/>
                <a:gd name="T28" fmla="*/ 94 w 211"/>
                <a:gd name="T29" fmla="*/ 254 h 254"/>
                <a:gd name="T30" fmla="*/ 94 w 211"/>
                <a:gd name="T31" fmla="*/ 147 h 254"/>
                <a:gd name="T32" fmla="*/ 120 w 211"/>
                <a:gd name="T33" fmla="*/ 147 h 254"/>
                <a:gd name="T34" fmla="*/ 120 w 211"/>
                <a:gd name="T35" fmla="*/ 254 h 254"/>
                <a:gd name="T36" fmla="*/ 147 w 211"/>
                <a:gd name="T37" fmla="*/ 254 h 254"/>
                <a:gd name="T38" fmla="*/ 147 w 211"/>
                <a:gd name="T39" fmla="*/ 147 h 254"/>
                <a:gd name="T40" fmla="*/ 147 w 211"/>
                <a:gd name="T41" fmla="*/ 147 h 254"/>
                <a:gd name="T42" fmla="*/ 147 w 211"/>
                <a:gd name="T43" fmla="*/ 54 h 254"/>
                <a:gd name="T44" fmla="*/ 187 w 211"/>
                <a:gd name="T45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" h="254">
                  <a:moveTo>
                    <a:pt x="187" y="125"/>
                  </a:moveTo>
                  <a:lnTo>
                    <a:pt x="187" y="125"/>
                  </a:lnTo>
                  <a:lnTo>
                    <a:pt x="211" y="112"/>
                  </a:lnTo>
                  <a:lnTo>
                    <a:pt x="147" y="0"/>
                  </a:lnTo>
                  <a:lnTo>
                    <a:pt x="147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52" y="27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0" y="107"/>
                  </a:lnTo>
                  <a:cubicBezTo>
                    <a:pt x="23" y="107"/>
                    <a:pt x="40" y="125"/>
                    <a:pt x="40" y="147"/>
                  </a:cubicBezTo>
                  <a:lnTo>
                    <a:pt x="67" y="147"/>
                  </a:lnTo>
                  <a:lnTo>
                    <a:pt x="67" y="254"/>
                  </a:lnTo>
                  <a:lnTo>
                    <a:pt x="94" y="254"/>
                  </a:lnTo>
                  <a:lnTo>
                    <a:pt x="94" y="147"/>
                  </a:lnTo>
                  <a:lnTo>
                    <a:pt x="120" y="147"/>
                  </a:lnTo>
                  <a:lnTo>
                    <a:pt x="120" y="254"/>
                  </a:lnTo>
                  <a:lnTo>
                    <a:pt x="147" y="254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7" y="54"/>
                  </a:lnTo>
                  <a:lnTo>
                    <a:pt x="187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4" name="Freeform 100">
              <a:extLst>
                <a:ext uri="{FF2B5EF4-FFF2-40B4-BE49-F238E27FC236}">
                  <a16:creationId xmlns:a16="http://schemas.microsoft.com/office/drawing/2014/main" id="{EE395206-7902-4CC0-8D14-15DC0C23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2145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5" name="Freeform 101">
              <a:extLst>
                <a:ext uri="{FF2B5EF4-FFF2-40B4-BE49-F238E27FC236}">
                  <a16:creationId xmlns:a16="http://schemas.microsoft.com/office/drawing/2014/main" id="{65147A0B-6B08-4046-96E1-67690E324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2166"/>
              <a:ext cx="34" cy="32"/>
            </a:xfrm>
            <a:custGeom>
              <a:avLst/>
              <a:gdLst>
                <a:gd name="T0" fmla="*/ 27 w 54"/>
                <a:gd name="T1" fmla="*/ 53 h 53"/>
                <a:gd name="T2" fmla="*/ 27 w 54"/>
                <a:gd name="T3" fmla="*/ 53 h 53"/>
                <a:gd name="T4" fmla="*/ 54 w 54"/>
                <a:gd name="T5" fmla="*/ 26 h 53"/>
                <a:gd name="T6" fmla="*/ 27 w 54"/>
                <a:gd name="T7" fmla="*/ 0 h 53"/>
                <a:gd name="T8" fmla="*/ 0 w 54"/>
                <a:gd name="T9" fmla="*/ 26 h 53"/>
                <a:gd name="T10" fmla="*/ 27 w 5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27" y="53"/>
                  </a:ln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88" name="Freeform 105">
            <a:extLst>
              <a:ext uri="{FF2B5EF4-FFF2-40B4-BE49-F238E27FC236}">
                <a16:creationId xmlns:a16="http://schemas.microsoft.com/office/drawing/2014/main" id="{0C31462E-2780-4421-8024-44790F2C3A1B}"/>
              </a:ext>
            </a:extLst>
          </p:cNvPr>
          <p:cNvSpPr>
            <a:spLocks noEditPoints="1"/>
          </p:cNvSpPr>
          <p:nvPr/>
        </p:nvSpPr>
        <p:spPr bwMode="auto">
          <a:xfrm>
            <a:off x="7489825" y="3411544"/>
            <a:ext cx="288925" cy="287338"/>
          </a:xfrm>
          <a:custGeom>
            <a:avLst/>
            <a:gdLst>
              <a:gd name="T0" fmla="*/ 147 w 293"/>
              <a:gd name="T1" fmla="*/ 267 h 293"/>
              <a:gd name="T2" fmla="*/ 147 w 293"/>
              <a:gd name="T3" fmla="*/ 267 h 293"/>
              <a:gd name="T4" fmla="*/ 72 w 293"/>
              <a:gd name="T5" fmla="*/ 240 h 293"/>
              <a:gd name="T6" fmla="*/ 240 w 293"/>
              <a:gd name="T7" fmla="*/ 72 h 293"/>
              <a:gd name="T8" fmla="*/ 267 w 293"/>
              <a:gd name="T9" fmla="*/ 147 h 293"/>
              <a:gd name="T10" fmla="*/ 147 w 293"/>
              <a:gd name="T11" fmla="*/ 267 h 293"/>
              <a:gd name="T12" fmla="*/ 27 w 293"/>
              <a:gd name="T13" fmla="*/ 147 h 293"/>
              <a:gd name="T14" fmla="*/ 27 w 293"/>
              <a:gd name="T15" fmla="*/ 147 h 293"/>
              <a:gd name="T16" fmla="*/ 147 w 293"/>
              <a:gd name="T17" fmla="*/ 27 h 293"/>
              <a:gd name="T18" fmla="*/ 222 w 293"/>
              <a:gd name="T19" fmla="*/ 53 h 293"/>
              <a:gd name="T20" fmla="*/ 53 w 293"/>
              <a:gd name="T21" fmla="*/ 221 h 293"/>
              <a:gd name="T22" fmla="*/ 27 w 293"/>
              <a:gd name="T23" fmla="*/ 147 h 293"/>
              <a:gd name="T24" fmla="*/ 147 w 293"/>
              <a:gd name="T25" fmla="*/ 0 h 293"/>
              <a:gd name="T26" fmla="*/ 147 w 293"/>
              <a:gd name="T27" fmla="*/ 0 h 293"/>
              <a:gd name="T28" fmla="*/ 0 w 293"/>
              <a:gd name="T29" fmla="*/ 147 h 293"/>
              <a:gd name="T30" fmla="*/ 147 w 293"/>
              <a:gd name="T31" fmla="*/ 293 h 293"/>
              <a:gd name="T32" fmla="*/ 293 w 293"/>
              <a:gd name="T33" fmla="*/ 147 h 293"/>
              <a:gd name="T34" fmla="*/ 147 w 293"/>
              <a:gd name="T3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3">
                <a:moveTo>
                  <a:pt x="147" y="267"/>
                </a:moveTo>
                <a:lnTo>
                  <a:pt x="147" y="267"/>
                </a:lnTo>
                <a:cubicBezTo>
                  <a:pt x="118" y="267"/>
                  <a:pt x="92" y="257"/>
                  <a:pt x="72" y="240"/>
                </a:cubicBezTo>
                <a:lnTo>
                  <a:pt x="240" y="72"/>
                </a:lnTo>
                <a:cubicBezTo>
                  <a:pt x="257" y="92"/>
                  <a:pt x="267" y="118"/>
                  <a:pt x="267" y="147"/>
                </a:cubicBezTo>
                <a:cubicBezTo>
                  <a:pt x="267" y="213"/>
                  <a:pt x="213" y="267"/>
                  <a:pt x="147" y="267"/>
                </a:cubicBezTo>
                <a:close/>
                <a:moveTo>
                  <a:pt x="27" y="147"/>
                </a:moveTo>
                <a:lnTo>
                  <a:pt x="27" y="147"/>
                </a:lnTo>
                <a:cubicBezTo>
                  <a:pt x="27" y="80"/>
                  <a:pt x="81" y="27"/>
                  <a:pt x="147" y="27"/>
                </a:cubicBezTo>
                <a:cubicBezTo>
                  <a:pt x="175" y="27"/>
                  <a:pt x="201" y="36"/>
                  <a:pt x="222" y="53"/>
                </a:cubicBezTo>
                <a:lnTo>
                  <a:pt x="53" y="221"/>
                </a:lnTo>
                <a:cubicBezTo>
                  <a:pt x="37" y="201"/>
                  <a:pt x="27" y="175"/>
                  <a:pt x="27" y="147"/>
                </a:cubicBezTo>
                <a:close/>
                <a:moveTo>
                  <a:pt x="147" y="0"/>
                </a:moveTo>
                <a:lnTo>
                  <a:pt x="147" y="0"/>
                </a:ln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28" y="293"/>
                  <a:pt x="293" y="227"/>
                  <a:pt x="293" y="147"/>
                </a:cubicBezTo>
                <a:cubicBezTo>
                  <a:pt x="293" y="66"/>
                  <a:pt x="228" y="0"/>
                  <a:pt x="14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1" name="Freeform 109">
            <a:extLst>
              <a:ext uri="{FF2B5EF4-FFF2-40B4-BE49-F238E27FC236}">
                <a16:creationId xmlns:a16="http://schemas.microsoft.com/office/drawing/2014/main" id="{DA942B81-1D1A-47E0-95F0-CE7F53438256}"/>
              </a:ext>
            </a:extLst>
          </p:cNvPr>
          <p:cNvSpPr>
            <a:spLocks noEditPoints="1"/>
          </p:cNvSpPr>
          <p:nvPr/>
        </p:nvSpPr>
        <p:spPr bwMode="auto">
          <a:xfrm>
            <a:off x="6870719" y="3438526"/>
            <a:ext cx="182563" cy="260350"/>
          </a:xfrm>
          <a:custGeom>
            <a:avLst/>
            <a:gdLst>
              <a:gd name="T0" fmla="*/ 106 w 186"/>
              <a:gd name="T1" fmla="*/ 213 h 266"/>
              <a:gd name="T2" fmla="*/ 106 w 186"/>
              <a:gd name="T3" fmla="*/ 213 h 266"/>
              <a:gd name="T4" fmla="*/ 80 w 186"/>
              <a:gd name="T5" fmla="*/ 213 h 266"/>
              <a:gd name="T6" fmla="*/ 80 w 186"/>
              <a:gd name="T7" fmla="*/ 160 h 266"/>
              <a:gd name="T8" fmla="*/ 106 w 186"/>
              <a:gd name="T9" fmla="*/ 160 h 266"/>
              <a:gd name="T10" fmla="*/ 106 w 186"/>
              <a:gd name="T11" fmla="*/ 213 h 266"/>
              <a:gd name="T12" fmla="*/ 53 w 186"/>
              <a:gd name="T13" fmla="*/ 106 h 266"/>
              <a:gd name="T14" fmla="*/ 53 w 186"/>
              <a:gd name="T15" fmla="*/ 106 h 266"/>
              <a:gd name="T16" fmla="*/ 53 w 186"/>
              <a:gd name="T17" fmla="*/ 67 h 266"/>
              <a:gd name="T18" fmla="*/ 93 w 186"/>
              <a:gd name="T19" fmla="*/ 27 h 266"/>
              <a:gd name="T20" fmla="*/ 133 w 186"/>
              <a:gd name="T21" fmla="*/ 67 h 266"/>
              <a:gd name="T22" fmla="*/ 160 w 186"/>
              <a:gd name="T23" fmla="*/ 67 h 266"/>
              <a:gd name="T24" fmla="*/ 93 w 186"/>
              <a:gd name="T25" fmla="*/ 0 h 266"/>
              <a:gd name="T26" fmla="*/ 26 w 186"/>
              <a:gd name="T27" fmla="*/ 67 h 266"/>
              <a:gd name="T28" fmla="*/ 26 w 186"/>
              <a:gd name="T29" fmla="*/ 106 h 266"/>
              <a:gd name="T30" fmla="*/ 0 w 186"/>
              <a:gd name="T31" fmla="*/ 106 h 266"/>
              <a:gd name="T32" fmla="*/ 0 w 186"/>
              <a:gd name="T33" fmla="*/ 266 h 266"/>
              <a:gd name="T34" fmla="*/ 186 w 186"/>
              <a:gd name="T35" fmla="*/ 266 h 266"/>
              <a:gd name="T36" fmla="*/ 186 w 186"/>
              <a:gd name="T37" fmla="*/ 106 h 266"/>
              <a:gd name="T38" fmla="*/ 53 w 186"/>
              <a:gd name="T39" fmla="*/ 10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6" h="266">
                <a:moveTo>
                  <a:pt x="106" y="213"/>
                </a:moveTo>
                <a:lnTo>
                  <a:pt x="106" y="213"/>
                </a:lnTo>
                <a:lnTo>
                  <a:pt x="80" y="213"/>
                </a:lnTo>
                <a:lnTo>
                  <a:pt x="80" y="160"/>
                </a:lnTo>
                <a:lnTo>
                  <a:pt x="106" y="160"/>
                </a:lnTo>
                <a:lnTo>
                  <a:pt x="106" y="213"/>
                </a:lnTo>
                <a:close/>
                <a:moveTo>
                  <a:pt x="53" y="106"/>
                </a:moveTo>
                <a:lnTo>
                  <a:pt x="53" y="106"/>
                </a:lnTo>
                <a:lnTo>
                  <a:pt x="53" y="67"/>
                </a:lnTo>
                <a:cubicBezTo>
                  <a:pt x="53" y="45"/>
                  <a:pt x="71" y="27"/>
                  <a:pt x="93" y="27"/>
                </a:cubicBezTo>
                <a:cubicBezTo>
                  <a:pt x="115" y="27"/>
                  <a:pt x="133" y="45"/>
                  <a:pt x="133" y="67"/>
                </a:cubicBezTo>
                <a:lnTo>
                  <a:pt x="160" y="67"/>
                </a:lnTo>
                <a:cubicBezTo>
                  <a:pt x="160" y="30"/>
                  <a:pt x="130" y="0"/>
                  <a:pt x="93" y="0"/>
                </a:cubicBezTo>
                <a:cubicBezTo>
                  <a:pt x="56" y="0"/>
                  <a:pt x="26" y="30"/>
                  <a:pt x="26" y="67"/>
                </a:cubicBezTo>
                <a:lnTo>
                  <a:pt x="26" y="106"/>
                </a:lnTo>
                <a:lnTo>
                  <a:pt x="0" y="106"/>
                </a:lnTo>
                <a:lnTo>
                  <a:pt x="0" y="266"/>
                </a:lnTo>
                <a:lnTo>
                  <a:pt x="186" y="266"/>
                </a:lnTo>
                <a:lnTo>
                  <a:pt x="186" y="106"/>
                </a:lnTo>
                <a:lnTo>
                  <a:pt x="53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4" name="Freeform 113">
            <a:extLst>
              <a:ext uri="{FF2B5EF4-FFF2-40B4-BE49-F238E27FC236}">
                <a16:creationId xmlns:a16="http://schemas.microsoft.com/office/drawing/2014/main" id="{3C7436C3-284E-40C6-BCB6-886E71E1EED8}"/>
              </a:ext>
            </a:extLst>
          </p:cNvPr>
          <p:cNvSpPr>
            <a:spLocks noEditPoints="1"/>
          </p:cNvSpPr>
          <p:nvPr/>
        </p:nvSpPr>
        <p:spPr bwMode="auto">
          <a:xfrm>
            <a:off x="6211905" y="3438526"/>
            <a:ext cx="182563" cy="260350"/>
          </a:xfrm>
          <a:custGeom>
            <a:avLst/>
            <a:gdLst>
              <a:gd name="T0" fmla="*/ 106 w 186"/>
              <a:gd name="T1" fmla="*/ 213 h 266"/>
              <a:gd name="T2" fmla="*/ 106 w 186"/>
              <a:gd name="T3" fmla="*/ 213 h 266"/>
              <a:gd name="T4" fmla="*/ 80 w 186"/>
              <a:gd name="T5" fmla="*/ 213 h 266"/>
              <a:gd name="T6" fmla="*/ 80 w 186"/>
              <a:gd name="T7" fmla="*/ 160 h 266"/>
              <a:gd name="T8" fmla="*/ 106 w 186"/>
              <a:gd name="T9" fmla="*/ 160 h 266"/>
              <a:gd name="T10" fmla="*/ 106 w 186"/>
              <a:gd name="T11" fmla="*/ 213 h 266"/>
              <a:gd name="T12" fmla="*/ 53 w 186"/>
              <a:gd name="T13" fmla="*/ 67 h 266"/>
              <a:gd name="T14" fmla="*/ 53 w 186"/>
              <a:gd name="T15" fmla="*/ 67 h 266"/>
              <a:gd name="T16" fmla="*/ 93 w 186"/>
              <a:gd name="T17" fmla="*/ 27 h 266"/>
              <a:gd name="T18" fmla="*/ 133 w 186"/>
              <a:gd name="T19" fmla="*/ 67 h 266"/>
              <a:gd name="T20" fmla="*/ 133 w 186"/>
              <a:gd name="T21" fmla="*/ 106 h 266"/>
              <a:gd name="T22" fmla="*/ 53 w 186"/>
              <a:gd name="T23" fmla="*/ 106 h 266"/>
              <a:gd name="T24" fmla="*/ 53 w 186"/>
              <a:gd name="T25" fmla="*/ 67 h 266"/>
              <a:gd name="T26" fmla="*/ 160 w 186"/>
              <a:gd name="T27" fmla="*/ 106 h 266"/>
              <a:gd name="T28" fmla="*/ 160 w 186"/>
              <a:gd name="T29" fmla="*/ 106 h 266"/>
              <a:gd name="T30" fmla="*/ 160 w 186"/>
              <a:gd name="T31" fmla="*/ 67 h 266"/>
              <a:gd name="T32" fmla="*/ 93 w 186"/>
              <a:gd name="T33" fmla="*/ 0 h 266"/>
              <a:gd name="T34" fmla="*/ 26 w 186"/>
              <a:gd name="T35" fmla="*/ 67 h 266"/>
              <a:gd name="T36" fmla="*/ 26 w 186"/>
              <a:gd name="T37" fmla="*/ 106 h 266"/>
              <a:gd name="T38" fmla="*/ 0 w 186"/>
              <a:gd name="T39" fmla="*/ 106 h 266"/>
              <a:gd name="T40" fmla="*/ 0 w 186"/>
              <a:gd name="T41" fmla="*/ 266 h 266"/>
              <a:gd name="T42" fmla="*/ 186 w 186"/>
              <a:gd name="T43" fmla="*/ 266 h 266"/>
              <a:gd name="T44" fmla="*/ 186 w 186"/>
              <a:gd name="T45" fmla="*/ 106 h 266"/>
              <a:gd name="T46" fmla="*/ 160 w 186"/>
              <a:gd name="T47" fmla="*/ 10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266">
                <a:moveTo>
                  <a:pt x="106" y="213"/>
                </a:moveTo>
                <a:lnTo>
                  <a:pt x="106" y="213"/>
                </a:lnTo>
                <a:lnTo>
                  <a:pt x="80" y="213"/>
                </a:lnTo>
                <a:lnTo>
                  <a:pt x="80" y="160"/>
                </a:lnTo>
                <a:lnTo>
                  <a:pt x="106" y="160"/>
                </a:lnTo>
                <a:lnTo>
                  <a:pt x="106" y="213"/>
                </a:lnTo>
                <a:close/>
                <a:moveTo>
                  <a:pt x="53" y="67"/>
                </a:moveTo>
                <a:lnTo>
                  <a:pt x="53" y="67"/>
                </a:lnTo>
                <a:cubicBezTo>
                  <a:pt x="53" y="45"/>
                  <a:pt x="71" y="27"/>
                  <a:pt x="93" y="27"/>
                </a:cubicBezTo>
                <a:cubicBezTo>
                  <a:pt x="115" y="27"/>
                  <a:pt x="133" y="45"/>
                  <a:pt x="133" y="67"/>
                </a:cubicBezTo>
                <a:lnTo>
                  <a:pt x="133" y="106"/>
                </a:lnTo>
                <a:lnTo>
                  <a:pt x="53" y="106"/>
                </a:lnTo>
                <a:lnTo>
                  <a:pt x="53" y="67"/>
                </a:lnTo>
                <a:close/>
                <a:moveTo>
                  <a:pt x="160" y="106"/>
                </a:moveTo>
                <a:lnTo>
                  <a:pt x="160" y="106"/>
                </a:lnTo>
                <a:lnTo>
                  <a:pt x="160" y="67"/>
                </a:lnTo>
                <a:cubicBezTo>
                  <a:pt x="160" y="30"/>
                  <a:pt x="130" y="0"/>
                  <a:pt x="93" y="0"/>
                </a:cubicBezTo>
                <a:cubicBezTo>
                  <a:pt x="56" y="0"/>
                  <a:pt x="26" y="30"/>
                  <a:pt x="26" y="67"/>
                </a:cubicBezTo>
                <a:lnTo>
                  <a:pt x="26" y="106"/>
                </a:lnTo>
                <a:lnTo>
                  <a:pt x="0" y="106"/>
                </a:lnTo>
                <a:lnTo>
                  <a:pt x="0" y="266"/>
                </a:lnTo>
                <a:lnTo>
                  <a:pt x="186" y="266"/>
                </a:lnTo>
                <a:lnTo>
                  <a:pt x="186" y="106"/>
                </a:lnTo>
                <a:lnTo>
                  <a:pt x="16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7" name="Freeform 117">
            <a:extLst>
              <a:ext uri="{FF2B5EF4-FFF2-40B4-BE49-F238E27FC236}">
                <a16:creationId xmlns:a16="http://schemas.microsoft.com/office/drawing/2014/main" id="{A3242FF6-40AA-411D-BE27-20E97D0AA818}"/>
              </a:ext>
            </a:extLst>
          </p:cNvPr>
          <p:cNvSpPr>
            <a:spLocks/>
          </p:cNvSpPr>
          <p:nvPr/>
        </p:nvSpPr>
        <p:spPr bwMode="auto">
          <a:xfrm>
            <a:off x="5513399" y="3463933"/>
            <a:ext cx="261938" cy="227013"/>
          </a:xfrm>
          <a:custGeom>
            <a:avLst/>
            <a:gdLst>
              <a:gd name="T0" fmla="*/ 266 w 266"/>
              <a:gd name="T1" fmla="*/ 67 h 231"/>
              <a:gd name="T2" fmla="*/ 266 w 266"/>
              <a:gd name="T3" fmla="*/ 67 h 231"/>
              <a:gd name="T4" fmla="*/ 200 w 266"/>
              <a:gd name="T5" fmla="*/ 0 h 231"/>
              <a:gd name="T6" fmla="*/ 133 w 266"/>
              <a:gd name="T7" fmla="*/ 67 h 231"/>
              <a:gd name="T8" fmla="*/ 66 w 266"/>
              <a:gd name="T9" fmla="*/ 0 h 231"/>
              <a:gd name="T10" fmla="*/ 0 w 266"/>
              <a:gd name="T11" fmla="*/ 67 h 231"/>
              <a:gd name="T12" fmla="*/ 19 w 266"/>
              <a:gd name="T13" fmla="*/ 113 h 231"/>
              <a:gd name="T14" fmla="*/ 18 w 266"/>
              <a:gd name="T15" fmla="*/ 113 h 231"/>
              <a:gd name="T16" fmla="*/ 133 w 266"/>
              <a:gd name="T17" fmla="*/ 231 h 231"/>
              <a:gd name="T18" fmla="*/ 248 w 266"/>
              <a:gd name="T19" fmla="*/ 113 h 231"/>
              <a:gd name="T20" fmla="*/ 248 w 266"/>
              <a:gd name="T21" fmla="*/ 113 h 231"/>
              <a:gd name="T22" fmla="*/ 266 w 266"/>
              <a:gd name="T23" fmla="*/ 6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6" h="231">
                <a:moveTo>
                  <a:pt x="266" y="67"/>
                </a:moveTo>
                <a:lnTo>
                  <a:pt x="266" y="67"/>
                </a:lnTo>
                <a:cubicBezTo>
                  <a:pt x="266" y="30"/>
                  <a:pt x="237" y="0"/>
                  <a:pt x="200" y="0"/>
                </a:cubicBezTo>
                <a:cubicBezTo>
                  <a:pt x="163" y="0"/>
                  <a:pt x="133" y="30"/>
                  <a:pt x="133" y="67"/>
                </a:cubicBezTo>
                <a:cubicBezTo>
                  <a:pt x="133" y="30"/>
                  <a:pt x="103" y="0"/>
                  <a:pt x="66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85"/>
                  <a:pt x="7" y="101"/>
                  <a:pt x="19" y="113"/>
                </a:cubicBezTo>
                <a:lnTo>
                  <a:pt x="18" y="113"/>
                </a:lnTo>
                <a:lnTo>
                  <a:pt x="133" y="231"/>
                </a:lnTo>
                <a:lnTo>
                  <a:pt x="248" y="113"/>
                </a:lnTo>
                <a:lnTo>
                  <a:pt x="248" y="113"/>
                </a:lnTo>
                <a:cubicBezTo>
                  <a:pt x="259" y="101"/>
                  <a:pt x="266" y="85"/>
                  <a:pt x="266" y="6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0" name="Freeform 121">
            <a:extLst>
              <a:ext uri="{FF2B5EF4-FFF2-40B4-BE49-F238E27FC236}">
                <a16:creationId xmlns:a16="http://schemas.microsoft.com/office/drawing/2014/main" id="{0CA1EB9C-A3F8-4667-848C-8B1927C06282}"/>
              </a:ext>
            </a:extLst>
          </p:cNvPr>
          <p:cNvSpPr>
            <a:spLocks noEditPoints="1"/>
          </p:cNvSpPr>
          <p:nvPr/>
        </p:nvSpPr>
        <p:spPr bwMode="auto">
          <a:xfrm>
            <a:off x="4868873" y="3476632"/>
            <a:ext cx="236538" cy="249238"/>
          </a:xfrm>
          <a:custGeom>
            <a:avLst/>
            <a:gdLst>
              <a:gd name="T0" fmla="*/ 93 w 240"/>
              <a:gd name="T1" fmla="*/ 186 h 253"/>
              <a:gd name="T2" fmla="*/ 93 w 240"/>
              <a:gd name="T3" fmla="*/ 186 h 253"/>
              <a:gd name="T4" fmla="*/ 40 w 240"/>
              <a:gd name="T5" fmla="*/ 186 h 253"/>
              <a:gd name="T6" fmla="*/ 40 w 240"/>
              <a:gd name="T7" fmla="*/ 133 h 253"/>
              <a:gd name="T8" fmla="*/ 93 w 240"/>
              <a:gd name="T9" fmla="*/ 133 h 253"/>
              <a:gd name="T10" fmla="*/ 93 w 240"/>
              <a:gd name="T11" fmla="*/ 186 h 253"/>
              <a:gd name="T12" fmla="*/ 120 w 240"/>
              <a:gd name="T13" fmla="*/ 0 h 253"/>
              <a:gd name="T14" fmla="*/ 120 w 240"/>
              <a:gd name="T15" fmla="*/ 0 h 253"/>
              <a:gd name="T16" fmla="*/ 0 w 240"/>
              <a:gd name="T17" fmla="*/ 120 h 253"/>
              <a:gd name="T18" fmla="*/ 0 w 240"/>
              <a:gd name="T19" fmla="*/ 253 h 253"/>
              <a:gd name="T20" fmla="*/ 133 w 240"/>
              <a:gd name="T21" fmla="*/ 253 h 253"/>
              <a:gd name="T22" fmla="*/ 133 w 240"/>
              <a:gd name="T23" fmla="*/ 133 h 253"/>
              <a:gd name="T24" fmla="*/ 187 w 240"/>
              <a:gd name="T25" fmla="*/ 133 h 253"/>
              <a:gd name="T26" fmla="*/ 187 w 240"/>
              <a:gd name="T27" fmla="*/ 253 h 253"/>
              <a:gd name="T28" fmla="*/ 240 w 240"/>
              <a:gd name="T29" fmla="*/ 253 h 253"/>
              <a:gd name="T30" fmla="*/ 240 w 240"/>
              <a:gd name="T31" fmla="*/ 120 h 253"/>
              <a:gd name="T32" fmla="*/ 120 w 240"/>
              <a:gd name="T3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" h="253">
                <a:moveTo>
                  <a:pt x="93" y="186"/>
                </a:moveTo>
                <a:lnTo>
                  <a:pt x="93" y="186"/>
                </a:lnTo>
                <a:lnTo>
                  <a:pt x="40" y="186"/>
                </a:lnTo>
                <a:lnTo>
                  <a:pt x="40" y="133"/>
                </a:lnTo>
                <a:lnTo>
                  <a:pt x="93" y="133"/>
                </a:lnTo>
                <a:lnTo>
                  <a:pt x="93" y="186"/>
                </a:lnTo>
                <a:close/>
                <a:moveTo>
                  <a:pt x="120" y="0"/>
                </a:moveTo>
                <a:lnTo>
                  <a:pt x="120" y="0"/>
                </a:lnTo>
                <a:lnTo>
                  <a:pt x="0" y="120"/>
                </a:lnTo>
                <a:lnTo>
                  <a:pt x="0" y="253"/>
                </a:lnTo>
                <a:lnTo>
                  <a:pt x="133" y="253"/>
                </a:lnTo>
                <a:lnTo>
                  <a:pt x="133" y="133"/>
                </a:lnTo>
                <a:lnTo>
                  <a:pt x="187" y="133"/>
                </a:lnTo>
                <a:lnTo>
                  <a:pt x="187" y="253"/>
                </a:lnTo>
                <a:lnTo>
                  <a:pt x="240" y="253"/>
                </a:lnTo>
                <a:lnTo>
                  <a:pt x="240" y="120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01" name="Group 124">
            <a:extLst>
              <a:ext uri="{FF2B5EF4-FFF2-40B4-BE49-F238E27FC236}">
                <a16:creationId xmlns:a16="http://schemas.microsoft.com/office/drawing/2014/main" id="{459F306A-1D41-4DC1-B309-BFED1D4A12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7358" y="3438526"/>
            <a:ext cx="261938" cy="260350"/>
            <a:chOff x="2644" y="2166"/>
            <a:chExt cx="165" cy="164"/>
          </a:xfrm>
        </p:grpSpPr>
        <p:sp>
          <p:nvSpPr>
            <p:cNvPr id="203" name="Freeform 125">
              <a:extLst>
                <a:ext uri="{FF2B5EF4-FFF2-40B4-BE49-F238E27FC236}">
                  <a16:creationId xmlns:a16="http://schemas.microsoft.com/office/drawing/2014/main" id="{05995E29-1691-49A9-AD99-C2608F779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4" y="2166"/>
              <a:ext cx="165" cy="164"/>
            </a:xfrm>
            <a:custGeom>
              <a:avLst/>
              <a:gdLst>
                <a:gd name="T0" fmla="*/ 240 w 266"/>
                <a:gd name="T1" fmla="*/ 240 h 266"/>
                <a:gd name="T2" fmla="*/ 240 w 266"/>
                <a:gd name="T3" fmla="*/ 240 h 266"/>
                <a:gd name="T4" fmla="*/ 26 w 266"/>
                <a:gd name="T5" fmla="*/ 240 h 266"/>
                <a:gd name="T6" fmla="*/ 26 w 266"/>
                <a:gd name="T7" fmla="*/ 106 h 266"/>
                <a:gd name="T8" fmla="*/ 240 w 266"/>
                <a:gd name="T9" fmla="*/ 106 h 266"/>
                <a:gd name="T10" fmla="*/ 240 w 266"/>
                <a:gd name="T11" fmla="*/ 240 h 266"/>
                <a:gd name="T12" fmla="*/ 240 w 266"/>
                <a:gd name="T13" fmla="*/ 26 h 266"/>
                <a:gd name="T14" fmla="*/ 240 w 266"/>
                <a:gd name="T15" fmla="*/ 26 h 266"/>
                <a:gd name="T16" fmla="*/ 240 w 266"/>
                <a:gd name="T17" fmla="*/ 0 h 266"/>
                <a:gd name="T18" fmla="*/ 213 w 266"/>
                <a:gd name="T19" fmla="*/ 0 h 266"/>
                <a:gd name="T20" fmla="*/ 213 w 266"/>
                <a:gd name="T21" fmla="*/ 26 h 266"/>
                <a:gd name="T22" fmla="*/ 146 w 266"/>
                <a:gd name="T23" fmla="*/ 26 h 266"/>
                <a:gd name="T24" fmla="*/ 146 w 266"/>
                <a:gd name="T25" fmla="*/ 0 h 266"/>
                <a:gd name="T26" fmla="*/ 120 w 266"/>
                <a:gd name="T27" fmla="*/ 0 h 266"/>
                <a:gd name="T28" fmla="*/ 120 w 266"/>
                <a:gd name="T29" fmla="*/ 26 h 266"/>
                <a:gd name="T30" fmla="*/ 53 w 266"/>
                <a:gd name="T31" fmla="*/ 26 h 266"/>
                <a:gd name="T32" fmla="*/ 53 w 266"/>
                <a:gd name="T33" fmla="*/ 0 h 266"/>
                <a:gd name="T34" fmla="*/ 26 w 266"/>
                <a:gd name="T35" fmla="*/ 0 h 266"/>
                <a:gd name="T36" fmla="*/ 26 w 266"/>
                <a:gd name="T37" fmla="*/ 26 h 266"/>
                <a:gd name="T38" fmla="*/ 0 w 266"/>
                <a:gd name="T39" fmla="*/ 26 h 266"/>
                <a:gd name="T40" fmla="*/ 0 w 266"/>
                <a:gd name="T41" fmla="*/ 266 h 266"/>
                <a:gd name="T42" fmla="*/ 266 w 266"/>
                <a:gd name="T43" fmla="*/ 266 h 266"/>
                <a:gd name="T44" fmla="*/ 266 w 266"/>
                <a:gd name="T45" fmla="*/ 26 h 266"/>
                <a:gd name="T46" fmla="*/ 240 w 266"/>
                <a:gd name="T47" fmla="*/ 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66">
                  <a:moveTo>
                    <a:pt x="240" y="240"/>
                  </a:moveTo>
                  <a:lnTo>
                    <a:pt x="240" y="240"/>
                  </a:lnTo>
                  <a:lnTo>
                    <a:pt x="26" y="240"/>
                  </a:lnTo>
                  <a:lnTo>
                    <a:pt x="26" y="106"/>
                  </a:lnTo>
                  <a:lnTo>
                    <a:pt x="240" y="106"/>
                  </a:lnTo>
                  <a:lnTo>
                    <a:pt x="240" y="240"/>
                  </a:lnTo>
                  <a:close/>
                  <a:moveTo>
                    <a:pt x="240" y="26"/>
                  </a:moveTo>
                  <a:lnTo>
                    <a:pt x="240" y="26"/>
                  </a:lnTo>
                  <a:lnTo>
                    <a:pt x="240" y="0"/>
                  </a:lnTo>
                  <a:lnTo>
                    <a:pt x="213" y="0"/>
                  </a:lnTo>
                  <a:lnTo>
                    <a:pt x="213" y="26"/>
                  </a:lnTo>
                  <a:lnTo>
                    <a:pt x="146" y="26"/>
                  </a:lnTo>
                  <a:lnTo>
                    <a:pt x="146" y="0"/>
                  </a:lnTo>
                  <a:lnTo>
                    <a:pt x="120" y="0"/>
                  </a:lnTo>
                  <a:lnTo>
                    <a:pt x="120" y="26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" name="Freeform 126">
              <a:extLst>
                <a:ext uri="{FF2B5EF4-FFF2-40B4-BE49-F238E27FC236}">
                  <a16:creationId xmlns:a16="http://schemas.microsoft.com/office/drawing/2014/main" id="{CF78ADD0-BDC6-40C3-931A-1A243197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248"/>
              <a:ext cx="17" cy="1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" name="Freeform 127">
              <a:extLst>
                <a:ext uri="{FF2B5EF4-FFF2-40B4-BE49-F238E27FC236}">
                  <a16:creationId xmlns:a16="http://schemas.microsoft.com/office/drawing/2014/main" id="{52BEBEF8-0641-4B40-8AE9-309A66C8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248"/>
              <a:ext cx="17" cy="1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" name="Freeform 128">
              <a:extLst>
                <a:ext uri="{FF2B5EF4-FFF2-40B4-BE49-F238E27FC236}">
                  <a16:creationId xmlns:a16="http://schemas.microsoft.com/office/drawing/2014/main" id="{2FC9DB17-078F-453D-82AC-37BEEB85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281"/>
              <a:ext cx="17" cy="16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" name="Freeform 129">
              <a:extLst>
                <a:ext uri="{FF2B5EF4-FFF2-40B4-BE49-F238E27FC236}">
                  <a16:creationId xmlns:a16="http://schemas.microsoft.com/office/drawing/2014/main" id="{DAEDA27D-93DE-4086-A31D-3562C846E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281"/>
              <a:ext cx="17" cy="16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" name="Freeform 130">
              <a:extLst>
                <a:ext uri="{FF2B5EF4-FFF2-40B4-BE49-F238E27FC236}">
                  <a16:creationId xmlns:a16="http://schemas.microsoft.com/office/drawing/2014/main" id="{46C7DD61-DBD1-4C37-B3E2-4EEBCDD0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248"/>
              <a:ext cx="16" cy="17"/>
            </a:xfrm>
            <a:custGeom>
              <a:avLst/>
              <a:gdLst>
                <a:gd name="T0" fmla="*/ 0 w 26"/>
                <a:gd name="T1" fmla="*/ 0 h 27"/>
                <a:gd name="T2" fmla="*/ 0 w 26"/>
                <a:gd name="T3" fmla="*/ 0 h 27"/>
                <a:gd name="T4" fmla="*/ 26 w 26"/>
                <a:gd name="T5" fmla="*/ 0 h 27"/>
                <a:gd name="T6" fmla="*/ 26 w 26"/>
                <a:gd name="T7" fmla="*/ 27 h 27"/>
                <a:gd name="T8" fmla="*/ 0 w 26"/>
                <a:gd name="T9" fmla="*/ 27 h 27"/>
                <a:gd name="T10" fmla="*/ 0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9" name="Freeform 131">
              <a:extLst>
                <a:ext uri="{FF2B5EF4-FFF2-40B4-BE49-F238E27FC236}">
                  <a16:creationId xmlns:a16="http://schemas.microsoft.com/office/drawing/2014/main" id="{17389CB9-B7FB-4EEC-8B69-7EDA155D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281"/>
              <a:ext cx="16" cy="16"/>
            </a:xfrm>
            <a:custGeom>
              <a:avLst/>
              <a:gdLst>
                <a:gd name="T0" fmla="*/ 0 w 26"/>
                <a:gd name="T1" fmla="*/ 0 h 27"/>
                <a:gd name="T2" fmla="*/ 0 w 26"/>
                <a:gd name="T3" fmla="*/ 0 h 27"/>
                <a:gd name="T4" fmla="*/ 26 w 26"/>
                <a:gd name="T5" fmla="*/ 0 h 27"/>
                <a:gd name="T6" fmla="*/ 26 w 26"/>
                <a:gd name="T7" fmla="*/ 27 h 27"/>
                <a:gd name="T8" fmla="*/ 0 w 26"/>
                <a:gd name="T9" fmla="*/ 27 h 27"/>
                <a:gd name="T10" fmla="*/ 0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12" name="Freeform 135">
            <a:extLst>
              <a:ext uri="{FF2B5EF4-FFF2-40B4-BE49-F238E27FC236}">
                <a16:creationId xmlns:a16="http://schemas.microsoft.com/office/drawing/2014/main" id="{DA401F15-F28F-423A-A3C6-5924A0E6D72C}"/>
              </a:ext>
            </a:extLst>
          </p:cNvPr>
          <p:cNvSpPr>
            <a:spLocks noEditPoints="1"/>
          </p:cNvSpPr>
          <p:nvPr/>
        </p:nvSpPr>
        <p:spPr bwMode="auto">
          <a:xfrm>
            <a:off x="3525838" y="3463934"/>
            <a:ext cx="288925" cy="195263"/>
          </a:xfrm>
          <a:custGeom>
            <a:avLst/>
            <a:gdLst>
              <a:gd name="T0" fmla="*/ 147 w 294"/>
              <a:gd name="T1" fmla="*/ 174 h 200"/>
              <a:gd name="T2" fmla="*/ 147 w 294"/>
              <a:gd name="T3" fmla="*/ 174 h 200"/>
              <a:gd name="T4" fmla="*/ 87 w 294"/>
              <a:gd name="T5" fmla="*/ 114 h 200"/>
              <a:gd name="T6" fmla="*/ 147 w 294"/>
              <a:gd name="T7" fmla="*/ 54 h 200"/>
              <a:gd name="T8" fmla="*/ 207 w 294"/>
              <a:gd name="T9" fmla="*/ 114 h 200"/>
              <a:gd name="T10" fmla="*/ 147 w 294"/>
              <a:gd name="T11" fmla="*/ 174 h 200"/>
              <a:gd name="T12" fmla="*/ 54 w 294"/>
              <a:gd name="T13" fmla="*/ 94 h 200"/>
              <a:gd name="T14" fmla="*/ 54 w 294"/>
              <a:gd name="T15" fmla="*/ 94 h 200"/>
              <a:gd name="T16" fmla="*/ 27 w 294"/>
              <a:gd name="T17" fmla="*/ 94 h 200"/>
              <a:gd name="T18" fmla="*/ 27 w 294"/>
              <a:gd name="T19" fmla="*/ 67 h 200"/>
              <a:gd name="T20" fmla="*/ 54 w 294"/>
              <a:gd name="T21" fmla="*/ 67 h 200"/>
              <a:gd name="T22" fmla="*/ 54 w 294"/>
              <a:gd name="T23" fmla="*/ 94 h 200"/>
              <a:gd name="T24" fmla="*/ 214 w 294"/>
              <a:gd name="T25" fmla="*/ 40 h 200"/>
              <a:gd name="T26" fmla="*/ 214 w 294"/>
              <a:gd name="T27" fmla="*/ 40 h 200"/>
              <a:gd name="T28" fmla="*/ 187 w 294"/>
              <a:gd name="T29" fmla="*/ 0 h 200"/>
              <a:gd name="T30" fmla="*/ 107 w 294"/>
              <a:gd name="T31" fmla="*/ 0 h 200"/>
              <a:gd name="T32" fmla="*/ 80 w 294"/>
              <a:gd name="T33" fmla="*/ 40 h 200"/>
              <a:gd name="T34" fmla="*/ 54 w 294"/>
              <a:gd name="T35" fmla="*/ 40 h 200"/>
              <a:gd name="T36" fmla="*/ 54 w 294"/>
              <a:gd name="T37" fmla="*/ 14 h 200"/>
              <a:gd name="T38" fmla="*/ 27 w 294"/>
              <a:gd name="T39" fmla="*/ 14 h 200"/>
              <a:gd name="T40" fmla="*/ 27 w 294"/>
              <a:gd name="T41" fmla="*/ 40 h 200"/>
              <a:gd name="T42" fmla="*/ 0 w 294"/>
              <a:gd name="T43" fmla="*/ 40 h 200"/>
              <a:gd name="T44" fmla="*/ 0 w 294"/>
              <a:gd name="T45" fmla="*/ 200 h 200"/>
              <a:gd name="T46" fmla="*/ 294 w 294"/>
              <a:gd name="T47" fmla="*/ 200 h 200"/>
              <a:gd name="T48" fmla="*/ 294 w 294"/>
              <a:gd name="T49" fmla="*/ 40 h 200"/>
              <a:gd name="T50" fmla="*/ 214 w 294"/>
              <a:gd name="T51" fmla="*/ 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4" h="200">
                <a:moveTo>
                  <a:pt x="147" y="174"/>
                </a:moveTo>
                <a:lnTo>
                  <a:pt x="147" y="174"/>
                </a:lnTo>
                <a:cubicBezTo>
                  <a:pt x="114" y="174"/>
                  <a:pt x="87" y="147"/>
                  <a:pt x="87" y="114"/>
                </a:cubicBezTo>
                <a:cubicBezTo>
                  <a:pt x="87" y="80"/>
                  <a:pt x="114" y="54"/>
                  <a:pt x="147" y="54"/>
                </a:cubicBezTo>
                <a:cubicBezTo>
                  <a:pt x="180" y="54"/>
                  <a:pt x="207" y="80"/>
                  <a:pt x="207" y="114"/>
                </a:cubicBezTo>
                <a:cubicBezTo>
                  <a:pt x="207" y="147"/>
                  <a:pt x="180" y="174"/>
                  <a:pt x="147" y="174"/>
                </a:cubicBezTo>
                <a:close/>
                <a:moveTo>
                  <a:pt x="54" y="94"/>
                </a:moveTo>
                <a:lnTo>
                  <a:pt x="54" y="94"/>
                </a:lnTo>
                <a:lnTo>
                  <a:pt x="27" y="94"/>
                </a:lnTo>
                <a:lnTo>
                  <a:pt x="27" y="67"/>
                </a:lnTo>
                <a:lnTo>
                  <a:pt x="54" y="67"/>
                </a:lnTo>
                <a:lnTo>
                  <a:pt x="54" y="94"/>
                </a:lnTo>
                <a:close/>
                <a:moveTo>
                  <a:pt x="214" y="40"/>
                </a:moveTo>
                <a:lnTo>
                  <a:pt x="214" y="40"/>
                </a:lnTo>
                <a:lnTo>
                  <a:pt x="187" y="0"/>
                </a:lnTo>
                <a:lnTo>
                  <a:pt x="107" y="0"/>
                </a:lnTo>
                <a:lnTo>
                  <a:pt x="80" y="40"/>
                </a:lnTo>
                <a:lnTo>
                  <a:pt x="54" y="40"/>
                </a:lnTo>
                <a:lnTo>
                  <a:pt x="54" y="14"/>
                </a:lnTo>
                <a:lnTo>
                  <a:pt x="27" y="14"/>
                </a:lnTo>
                <a:lnTo>
                  <a:pt x="27" y="40"/>
                </a:lnTo>
                <a:lnTo>
                  <a:pt x="0" y="40"/>
                </a:lnTo>
                <a:lnTo>
                  <a:pt x="0" y="200"/>
                </a:lnTo>
                <a:lnTo>
                  <a:pt x="294" y="200"/>
                </a:lnTo>
                <a:lnTo>
                  <a:pt x="294" y="40"/>
                </a:lnTo>
                <a:lnTo>
                  <a:pt x="214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13" name="Group 138">
            <a:extLst>
              <a:ext uri="{FF2B5EF4-FFF2-40B4-BE49-F238E27FC236}">
                <a16:creationId xmlns:a16="http://schemas.microsoft.com/office/drawing/2014/main" id="{1255C0D3-746E-4136-92B8-7F204403CB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9888" y="3405188"/>
            <a:ext cx="203200" cy="320675"/>
            <a:chOff x="1833" y="2145"/>
            <a:chExt cx="128" cy="202"/>
          </a:xfrm>
        </p:grpSpPr>
        <p:sp>
          <p:nvSpPr>
            <p:cNvPr id="215" name="Freeform 139">
              <a:extLst>
                <a:ext uri="{FF2B5EF4-FFF2-40B4-BE49-F238E27FC236}">
                  <a16:creationId xmlns:a16="http://schemas.microsoft.com/office/drawing/2014/main" id="{F04AB1D1-B5A9-4FAC-9859-CAF735DB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190"/>
              <a:ext cx="128" cy="157"/>
            </a:xfrm>
            <a:custGeom>
              <a:avLst/>
              <a:gdLst>
                <a:gd name="T0" fmla="*/ 183 w 207"/>
                <a:gd name="T1" fmla="*/ 125 h 254"/>
                <a:gd name="T2" fmla="*/ 183 w 207"/>
                <a:gd name="T3" fmla="*/ 125 h 254"/>
                <a:gd name="T4" fmla="*/ 207 w 207"/>
                <a:gd name="T5" fmla="*/ 112 h 254"/>
                <a:gd name="T6" fmla="*/ 143 w 207"/>
                <a:gd name="T7" fmla="*/ 0 h 254"/>
                <a:gd name="T8" fmla="*/ 143 w 207"/>
                <a:gd name="T9" fmla="*/ 1 h 254"/>
                <a:gd name="T10" fmla="*/ 63 w 207"/>
                <a:gd name="T11" fmla="*/ 1 h 254"/>
                <a:gd name="T12" fmla="*/ 63 w 207"/>
                <a:gd name="T13" fmla="*/ 0 h 254"/>
                <a:gd name="T14" fmla="*/ 0 w 207"/>
                <a:gd name="T15" fmla="*/ 112 h 254"/>
                <a:gd name="T16" fmla="*/ 23 w 207"/>
                <a:gd name="T17" fmla="*/ 125 h 254"/>
                <a:gd name="T18" fmla="*/ 63 w 207"/>
                <a:gd name="T19" fmla="*/ 54 h 254"/>
                <a:gd name="T20" fmla="*/ 63 w 207"/>
                <a:gd name="T21" fmla="*/ 80 h 254"/>
                <a:gd name="T22" fmla="*/ 36 w 207"/>
                <a:gd name="T23" fmla="*/ 174 h 254"/>
                <a:gd name="T24" fmla="*/ 63 w 207"/>
                <a:gd name="T25" fmla="*/ 174 h 254"/>
                <a:gd name="T26" fmla="*/ 63 w 207"/>
                <a:gd name="T27" fmla="*/ 254 h 254"/>
                <a:gd name="T28" fmla="*/ 90 w 207"/>
                <a:gd name="T29" fmla="*/ 254 h 254"/>
                <a:gd name="T30" fmla="*/ 90 w 207"/>
                <a:gd name="T31" fmla="*/ 174 h 254"/>
                <a:gd name="T32" fmla="*/ 116 w 207"/>
                <a:gd name="T33" fmla="*/ 174 h 254"/>
                <a:gd name="T34" fmla="*/ 116 w 207"/>
                <a:gd name="T35" fmla="*/ 254 h 254"/>
                <a:gd name="T36" fmla="*/ 143 w 207"/>
                <a:gd name="T37" fmla="*/ 254 h 254"/>
                <a:gd name="T38" fmla="*/ 143 w 207"/>
                <a:gd name="T39" fmla="*/ 174 h 254"/>
                <a:gd name="T40" fmla="*/ 170 w 207"/>
                <a:gd name="T41" fmla="*/ 174 h 254"/>
                <a:gd name="T42" fmla="*/ 143 w 207"/>
                <a:gd name="T43" fmla="*/ 80 h 254"/>
                <a:gd name="T44" fmla="*/ 143 w 207"/>
                <a:gd name="T45" fmla="*/ 54 h 254"/>
                <a:gd name="T46" fmla="*/ 183 w 207"/>
                <a:gd name="T47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254">
                  <a:moveTo>
                    <a:pt x="183" y="125"/>
                  </a:moveTo>
                  <a:lnTo>
                    <a:pt x="183" y="125"/>
                  </a:lnTo>
                  <a:lnTo>
                    <a:pt x="207" y="112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0" y="112"/>
                  </a:lnTo>
                  <a:lnTo>
                    <a:pt x="23" y="125"/>
                  </a:lnTo>
                  <a:lnTo>
                    <a:pt x="63" y="54"/>
                  </a:lnTo>
                  <a:lnTo>
                    <a:pt x="63" y="80"/>
                  </a:lnTo>
                  <a:lnTo>
                    <a:pt x="36" y="174"/>
                  </a:lnTo>
                  <a:lnTo>
                    <a:pt x="63" y="174"/>
                  </a:lnTo>
                  <a:lnTo>
                    <a:pt x="63" y="254"/>
                  </a:lnTo>
                  <a:lnTo>
                    <a:pt x="90" y="254"/>
                  </a:lnTo>
                  <a:lnTo>
                    <a:pt x="90" y="174"/>
                  </a:lnTo>
                  <a:lnTo>
                    <a:pt x="116" y="174"/>
                  </a:lnTo>
                  <a:lnTo>
                    <a:pt x="116" y="254"/>
                  </a:lnTo>
                  <a:lnTo>
                    <a:pt x="143" y="254"/>
                  </a:lnTo>
                  <a:lnTo>
                    <a:pt x="143" y="174"/>
                  </a:lnTo>
                  <a:lnTo>
                    <a:pt x="170" y="174"/>
                  </a:lnTo>
                  <a:lnTo>
                    <a:pt x="143" y="80"/>
                  </a:lnTo>
                  <a:lnTo>
                    <a:pt x="143" y="54"/>
                  </a:lnTo>
                  <a:lnTo>
                    <a:pt x="183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6" name="Freeform 140">
              <a:extLst>
                <a:ext uri="{FF2B5EF4-FFF2-40B4-BE49-F238E27FC236}">
                  <a16:creationId xmlns:a16="http://schemas.microsoft.com/office/drawing/2014/main" id="{529E0B6C-42C0-432C-94B5-A9F65C28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2145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17" name="Group 143">
            <a:extLst>
              <a:ext uri="{FF2B5EF4-FFF2-40B4-BE49-F238E27FC236}">
                <a16:creationId xmlns:a16="http://schemas.microsoft.com/office/drawing/2014/main" id="{120A4839-D7F5-43C1-8150-022903638D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52668" y="3406776"/>
            <a:ext cx="201613" cy="317500"/>
            <a:chOff x="1419" y="2146"/>
            <a:chExt cx="127" cy="200"/>
          </a:xfrm>
        </p:grpSpPr>
        <p:sp>
          <p:nvSpPr>
            <p:cNvPr id="219" name="Freeform 144">
              <a:extLst>
                <a:ext uri="{FF2B5EF4-FFF2-40B4-BE49-F238E27FC236}">
                  <a16:creationId xmlns:a16="http://schemas.microsoft.com/office/drawing/2014/main" id="{8439CF74-DAFF-4E4F-8296-D2F8F8A2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2146"/>
              <a:ext cx="36" cy="36"/>
            </a:xfrm>
            <a:custGeom>
              <a:avLst/>
              <a:gdLst>
                <a:gd name="T0" fmla="*/ 29 w 59"/>
                <a:gd name="T1" fmla="*/ 59 h 59"/>
                <a:gd name="T2" fmla="*/ 29 w 59"/>
                <a:gd name="T3" fmla="*/ 59 h 59"/>
                <a:gd name="T4" fmla="*/ 59 w 59"/>
                <a:gd name="T5" fmla="*/ 30 h 59"/>
                <a:gd name="T6" fmla="*/ 29 w 59"/>
                <a:gd name="T7" fmla="*/ 0 h 59"/>
                <a:gd name="T8" fmla="*/ 0 w 59"/>
                <a:gd name="T9" fmla="*/ 30 h 59"/>
                <a:gd name="T10" fmla="*/ 29 w 59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lnTo>
                    <a:pt x="29" y="59"/>
                  </a:lnTo>
                  <a:cubicBezTo>
                    <a:pt x="46" y="59"/>
                    <a:pt x="59" y="46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59"/>
                    <a:pt x="29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0" name="Freeform 145">
              <a:extLst>
                <a:ext uri="{FF2B5EF4-FFF2-40B4-BE49-F238E27FC236}">
                  <a16:creationId xmlns:a16="http://schemas.microsoft.com/office/drawing/2014/main" id="{324EDB29-BB3E-4190-95F2-BBE2AAEC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191"/>
              <a:ext cx="127" cy="155"/>
            </a:xfrm>
            <a:custGeom>
              <a:avLst/>
              <a:gdLst>
                <a:gd name="T0" fmla="*/ 204 w 204"/>
                <a:gd name="T1" fmla="*/ 110 h 250"/>
                <a:gd name="T2" fmla="*/ 204 w 204"/>
                <a:gd name="T3" fmla="*/ 110 h 250"/>
                <a:gd name="T4" fmla="*/ 142 w 204"/>
                <a:gd name="T5" fmla="*/ 0 h 250"/>
                <a:gd name="T6" fmla="*/ 142 w 204"/>
                <a:gd name="T7" fmla="*/ 0 h 250"/>
                <a:gd name="T8" fmla="*/ 63 w 204"/>
                <a:gd name="T9" fmla="*/ 0 h 250"/>
                <a:gd name="T10" fmla="*/ 63 w 204"/>
                <a:gd name="T11" fmla="*/ 0 h 250"/>
                <a:gd name="T12" fmla="*/ 0 w 204"/>
                <a:gd name="T13" fmla="*/ 110 h 250"/>
                <a:gd name="T14" fmla="*/ 23 w 204"/>
                <a:gd name="T15" fmla="*/ 123 h 250"/>
                <a:gd name="T16" fmla="*/ 63 w 204"/>
                <a:gd name="T17" fmla="*/ 53 h 250"/>
                <a:gd name="T18" fmla="*/ 63 w 204"/>
                <a:gd name="T19" fmla="*/ 250 h 250"/>
                <a:gd name="T20" fmla="*/ 89 w 204"/>
                <a:gd name="T21" fmla="*/ 250 h 250"/>
                <a:gd name="T22" fmla="*/ 89 w 204"/>
                <a:gd name="T23" fmla="*/ 144 h 250"/>
                <a:gd name="T24" fmla="*/ 115 w 204"/>
                <a:gd name="T25" fmla="*/ 144 h 250"/>
                <a:gd name="T26" fmla="*/ 115 w 204"/>
                <a:gd name="T27" fmla="*/ 250 h 250"/>
                <a:gd name="T28" fmla="*/ 142 w 204"/>
                <a:gd name="T29" fmla="*/ 250 h 250"/>
                <a:gd name="T30" fmla="*/ 142 w 204"/>
                <a:gd name="T31" fmla="*/ 53 h 250"/>
                <a:gd name="T32" fmla="*/ 181 w 204"/>
                <a:gd name="T33" fmla="*/ 123 h 250"/>
                <a:gd name="T34" fmla="*/ 204 w 204"/>
                <a:gd name="T35" fmla="*/ 11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" h="250">
                  <a:moveTo>
                    <a:pt x="204" y="110"/>
                  </a:moveTo>
                  <a:lnTo>
                    <a:pt x="204" y="11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110"/>
                  </a:lnTo>
                  <a:lnTo>
                    <a:pt x="23" y="123"/>
                  </a:lnTo>
                  <a:lnTo>
                    <a:pt x="63" y="53"/>
                  </a:lnTo>
                  <a:lnTo>
                    <a:pt x="63" y="250"/>
                  </a:lnTo>
                  <a:lnTo>
                    <a:pt x="89" y="250"/>
                  </a:lnTo>
                  <a:lnTo>
                    <a:pt x="89" y="144"/>
                  </a:lnTo>
                  <a:lnTo>
                    <a:pt x="115" y="144"/>
                  </a:lnTo>
                  <a:lnTo>
                    <a:pt x="115" y="250"/>
                  </a:lnTo>
                  <a:lnTo>
                    <a:pt x="142" y="250"/>
                  </a:lnTo>
                  <a:lnTo>
                    <a:pt x="142" y="53"/>
                  </a:lnTo>
                  <a:lnTo>
                    <a:pt x="181" y="123"/>
                  </a:lnTo>
                  <a:lnTo>
                    <a:pt x="204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21" name="Group 148">
            <a:extLst>
              <a:ext uri="{FF2B5EF4-FFF2-40B4-BE49-F238E27FC236}">
                <a16:creationId xmlns:a16="http://schemas.microsoft.com/office/drawing/2014/main" id="{E640BD3D-C424-4EF3-B006-3797D4DB0D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7030" y="3411538"/>
            <a:ext cx="195263" cy="314325"/>
            <a:chOff x="1006" y="2149"/>
            <a:chExt cx="123" cy="198"/>
          </a:xfrm>
        </p:grpSpPr>
        <p:sp>
          <p:nvSpPr>
            <p:cNvPr id="223" name="Freeform 149">
              <a:extLst>
                <a:ext uri="{FF2B5EF4-FFF2-40B4-BE49-F238E27FC236}">
                  <a16:creationId xmlns:a16="http://schemas.microsoft.com/office/drawing/2014/main" id="{D0CAC321-1CED-468A-AC94-310D93F7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231"/>
              <a:ext cx="123" cy="116"/>
            </a:xfrm>
            <a:custGeom>
              <a:avLst/>
              <a:gdLst>
                <a:gd name="T0" fmla="*/ 173 w 200"/>
                <a:gd name="T1" fmla="*/ 0 h 187"/>
                <a:gd name="T2" fmla="*/ 173 w 200"/>
                <a:gd name="T3" fmla="*/ 0 h 187"/>
                <a:gd name="T4" fmla="*/ 173 w 200"/>
                <a:gd name="T5" fmla="*/ 14 h 187"/>
                <a:gd name="T6" fmla="*/ 100 w 200"/>
                <a:gd name="T7" fmla="*/ 87 h 187"/>
                <a:gd name="T8" fmla="*/ 27 w 200"/>
                <a:gd name="T9" fmla="*/ 14 h 187"/>
                <a:gd name="T10" fmla="*/ 27 w 200"/>
                <a:gd name="T11" fmla="*/ 0 h 187"/>
                <a:gd name="T12" fmla="*/ 0 w 200"/>
                <a:gd name="T13" fmla="*/ 0 h 187"/>
                <a:gd name="T14" fmla="*/ 0 w 200"/>
                <a:gd name="T15" fmla="*/ 14 h 187"/>
                <a:gd name="T16" fmla="*/ 87 w 200"/>
                <a:gd name="T17" fmla="*/ 113 h 187"/>
                <a:gd name="T18" fmla="*/ 87 w 200"/>
                <a:gd name="T19" fmla="*/ 160 h 187"/>
                <a:gd name="T20" fmla="*/ 33 w 200"/>
                <a:gd name="T21" fmla="*/ 160 h 187"/>
                <a:gd name="T22" fmla="*/ 33 w 200"/>
                <a:gd name="T23" fmla="*/ 187 h 187"/>
                <a:gd name="T24" fmla="*/ 167 w 200"/>
                <a:gd name="T25" fmla="*/ 187 h 187"/>
                <a:gd name="T26" fmla="*/ 167 w 200"/>
                <a:gd name="T27" fmla="*/ 160 h 187"/>
                <a:gd name="T28" fmla="*/ 113 w 200"/>
                <a:gd name="T29" fmla="*/ 160 h 187"/>
                <a:gd name="T30" fmla="*/ 113 w 200"/>
                <a:gd name="T31" fmla="*/ 113 h 187"/>
                <a:gd name="T32" fmla="*/ 200 w 200"/>
                <a:gd name="T33" fmla="*/ 14 h 187"/>
                <a:gd name="T34" fmla="*/ 200 w 200"/>
                <a:gd name="T35" fmla="*/ 0 h 187"/>
                <a:gd name="T36" fmla="*/ 173 w 200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187">
                  <a:moveTo>
                    <a:pt x="173" y="0"/>
                  </a:moveTo>
                  <a:lnTo>
                    <a:pt x="173" y="0"/>
                  </a:lnTo>
                  <a:lnTo>
                    <a:pt x="173" y="14"/>
                  </a:lnTo>
                  <a:cubicBezTo>
                    <a:pt x="173" y="54"/>
                    <a:pt x="141" y="87"/>
                    <a:pt x="100" y="87"/>
                  </a:cubicBezTo>
                  <a:cubicBezTo>
                    <a:pt x="60" y="87"/>
                    <a:pt x="27" y="54"/>
                    <a:pt x="27" y="14"/>
                  </a:cubicBezTo>
                  <a:lnTo>
                    <a:pt x="27" y="0"/>
                  </a:lnTo>
                  <a:lnTo>
                    <a:pt x="0" y="0"/>
                  </a:lnTo>
                  <a:lnTo>
                    <a:pt x="0" y="14"/>
                  </a:lnTo>
                  <a:cubicBezTo>
                    <a:pt x="0" y="64"/>
                    <a:pt x="38" y="106"/>
                    <a:pt x="87" y="113"/>
                  </a:cubicBezTo>
                  <a:lnTo>
                    <a:pt x="87" y="160"/>
                  </a:lnTo>
                  <a:lnTo>
                    <a:pt x="33" y="160"/>
                  </a:lnTo>
                  <a:lnTo>
                    <a:pt x="33" y="187"/>
                  </a:lnTo>
                  <a:lnTo>
                    <a:pt x="167" y="187"/>
                  </a:lnTo>
                  <a:lnTo>
                    <a:pt x="167" y="160"/>
                  </a:lnTo>
                  <a:lnTo>
                    <a:pt x="113" y="160"/>
                  </a:lnTo>
                  <a:lnTo>
                    <a:pt x="113" y="113"/>
                  </a:lnTo>
                  <a:cubicBezTo>
                    <a:pt x="162" y="106"/>
                    <a:pt x="200" y="64"/>
                    <a:pt x="200" y="14"/>
                  </a:cubicBezTo>
                  <a:lnTo>
                    <a:pt x="20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4" name="Freeform 150">
              <a:extLst>
                <a:ext uri="{FF2B5EF4-FFF2-40B4-BE49-F238E27FC236}">
                  <a16:creationId xmlns:a16="http://schemas.microsoft.com/office/drawing/2014/main" id="{AB3E1F29-A2D4-4AFF-879E-EBADEF31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2149"/>
              <a:ext cx="65" cy="124"/>
            </a:xfrm>
            <a:custGeom>
              <a:avLst/>
              <a:gdLst>
                <a:gd name="T0" fmla="*/ 53 w 106"/>
                <a:gd name="T1" fmla="*/ 200 h 200"/>
                <a:gd name="T2" fmla="*/ 53 w 106"/>
                <a:gd name="T3" fmla="*/ 200 h 200"/>
                <a:gd name="T4" fmla="*/ 106 w 106"/>
                <a:gd name="T5" fmla="*/ 147 h 200"/>
                <a:gd name="T6" fmla="*/ 106 w 106"/>
                <a:gd name="T7" fmla="*/ 53 h 200"/>
                <a:gd name="T8" fmla="*/ 53 w 106"/>
                <a:gd name="T9" fmla="*/ 0 h 200"/>
                <a:gd name="T10" fmla="*/ 0 w 106"/>
                <a:gd name="T11" fmla="*/ 53 h 200"/>
                <a:gd name="T12" fmla="*/ 0 w 106"/>
                <a:gd name="T13" fmla="*/ 147 h 200"/>
                <a:gd name="T14" fmla="*/ 53 w 106"/>
                <a:gd name="T1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00">
                  <a:moveTo>
                    <a:pt x="53" y="200"/>
                  </a:moveTo>
                  <a:lnTo>
                    <a:pt x="53" y="200"/>
                  </a:lnTo>
                  <a:cubicBezTo>
                    <a:pt x="83" y="200"/>
                    <a:pt x="106" y="176"/>
                    <a:pt x="106" y="147"/>
                  </a:cubicBezTo>
                  <a:lnTo>
                    <a:pt x="106" y="53"/>
                  </a:lnTo>
                  <a:cubicBezTo>
                    <a:pt x="106" y="24"/>
                    <a:pt x="8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lnTo>
                    <a:pt x="0" y="147"/>
                  </a:lnTo>
                  <a:cubicBezTo>
                    <a:pt x="0" y="176"/>
                    <a:pt x="24" y="200"/>
                    <a:pt x="53" y="2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27" name="Freeform 154">
            <a:extLst>
              <a:ext uri="{FF2B5EF4-FFF2-40B4-BE49-F238E27FC236}">
                <a16:creationId xmlns:a16="http://schemas.microsoft.com/office/drawing/2014/main" id="{A13D187A-0170-4C52-AA38-5A503E5F8574}"/>
              </a:ext>
            </a:extLst>
          </p:cNvPr>
          <p:cNvSpPr>
            <a:spLocks/>
          </p:cNvSpPr>
          <p:nvPr/>
        </p:nvSpPr>
        <p:spPr bwMode="auto">
          <a:xfrm>
            <a:off x="904877" y="3451226"/>
            <a:ext cx="249238" cy="247650"/>
          </a:xfrm>
          <a:custGeom>
            <a:avLst/>
            <a:gdLst>
              <a:gd name="T0" fmla="*/ 53 w 253"/>
              <a:gd name="T1" fmla="*/ 0 h 253"/>
              <a:gd name="T2" fmla="*/ 53 w 253"/>
              <a:gd name="T3" fmla="*/ 0 h 253"/>
              <a:gd name="T4" fmla="*/ 53 w 253"/>
              <a:gd name="T5" fmla="*/ 176 h 253"/>
              <a:gd name="T6" fmla="*/ 40 w 253"/>
              <a:gd name="T7" fmla="*/ 173 h 253"/>
              <a:gd name="T8" fmla="*/ 0 w 253"/>
              <a:gd name="T9" fmla="*/ 213 h 253"/>
              <a:gd name="T10" fmla="*/ 40 w 253"/>
              <a:gd name="T11" fmla="*/ 253 h 253"/>
              <a:gd name="T12" fmla="*/ 80 w 253"/>
              <a:gd name="T13" fmla="*/ 213 h 253"/>
              <a:gd name="T14" fmla="*/ 80 w 253"/>
              <a:gd name="T15" fmla="*/ 27 h 253"/>
              <a:gd name="T16" fmla="*/ 226 w 253"/>
              <a:gd name="T17" fmla="*/ 27 h 253"/>
              <a:gd name="T18" fmla="*/ 226 w 253"/>
              <a:gd name="T19" fmla="*/ 176 h 253"/>
              <a:gd name="T20" fmla="*/ 213 w 253"/>
              <a:gd name="T21" fmla="*/ 173 h 253"/>
              <a:gd name="T22" fmla="*/ 173 w 253"/>
              <a:gd name="T23" fmla="*/ 213 h 253"/>
              <a:gd name="T24" fmla="*/ 213 w 253"/>
              <a:gd name="T25" fmla="*/ 253 h 253"/>
              <a:gd name="T26" fmla="*/ 253 w 253"/>
              <a:gd name="T27" fmla="*/ 213 h 253"/>
              <a:gd name="T28" fmla="*/ 253 w 253"/>
              <a:gd name="T29" fmla="*/ 0 h 253"/>
              <a:gd name="T30" fmla="*/ 53 w 253"/>
              <a:gd name="T3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3" h="253">
                <a:moveTo>
                  <a:pt x="53" y="0"/>
                </a:moveTo>
                <a:lnTo>
                  <a:pt x="53" y="0"/>
                </a:lnTo>
                <a:lnTo>
                  <a:pt x="53" y="176"/>
                </a:lnTo>
                <a:cubicBezTo>
                  <a:pt x="49" y="174"/>
                  <a:pt x="45" y="173"/>
                  <a:pt x="40" y="173"/>
                </a:cubicBezTo>
                <a:cubicBezTo>
                  <a:pt x="18" y="173"/>
                  <a:pt x="0" y="191"/>
                  <a:pt x="0" y="213"/>
                </a:cubicBezTo>
                <a:cubicBezTo>
                  <a:pt x="0" y="235"/>
                  <a:pt x="18" y="253"/>
                  <a:pt x="40" y="253"/>
                </a:cubicBezTo>
                <a:cubicBezTo>
                  <a:pt x="62" y="253"/>
                  <a:pt x="80" y="235"/>
                  <a:pt x="80" y="213"/>
                </a:cubicBezTo>
                <a:lnTo>
                  <a:pt x="80" y="27"/>
                </a:lnTo>
                <a:lnTo>
                  <a:pt x="226" y="27"/>
                </a:lnTo>
                <a:lnTo>
                  <a:pt x="226" y="176"/>
                </a:lnTo>
                <a:cubicBezTo>
                  <a:pt x="222" y="174"/>
                  <a:pt x="218" y="173"/>
                  <a:pt x="213" y="173"/>
                </a:cubicBezTo>
                <a:cubicBezTo>
                  <a:pt x="191" y="173"/>
                  <a:pt x="173" y="191"/>
                  <a:pt x="173" y="213"/>
                </a:cubicBezTo>
                <a:cubicBezTo>
                  <a:pt x="173" y="235"/>
                  <a:pt x="191" y="253"/>
                  <a:pt x="213" y="253"/>
                </a:cubicBezTo>
                <a:cubicBezTo>
                  <a:pt x="235" y="253"/>
                  <a:pt x="253" y="235"/>
                  <a:pt x="253" y="213"/>
                </a:cubicBezTo>
                <a:lnTo>
                  <a:pt x="253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28" name="Group 157">
            <a:extLst>
              <a:ext uri="{FF2B5EF4-FFF2-40B4-BE49-F238E27FC236}">
                <a16:creationId xmlns:a16="http://schemas.microsoft.com/office/drawing/2014/main" id="{81A812D7-0B3D-46FC-B443-B3F2A82020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4121151"/>
            <a:ext cx="314325" cy="222250"/>
            <a:chOff x="554" y="2596"/>
            <a:chExt cx="198" cy="140"/>
          </a:xfrm>
        </p:grpSpPr>
        <p:sp>
          <p:nvSpPr>
            <p:cNvPr id="230" name="Freeform 158">
              <a:extLst>
                <a:ext uri="{FF2B5EF4-FFF2-40B4-BE49-F238E27FC236}">
                  <a16:creationId xmlns:a16="http://schemas.microsoft.com/office/drawing/2014/main" id="{86B5010F-53FB-45DF-AD17-527666F2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596"/>
              <a:ext cx="57" cy="57"/>
            </a:xfrm>
            <a:custGeom>
              <a:avLst/>
              <a:gdLst>
                <a:gd name="T0" fmla="*/ 93 w 93"/>
                <a:gd name="T1" fmla="*/ 93 h 93"/>
                <a:gd name="T2" fmla="*/ 93 w 93"/>
                <a:gd name="T3" fmla="*/ 93 h 93"/>
                <a:gd name="T4" fmla="*/ 0 w 93"/>
                <a:gd name="T5" fmla="*/ 93 h 93"/>
                <a:gd name="T6" fmla="*/ 0 w 93"/>
                <a:gd name="T7" fmla="*/ 0 h 93"/>
                <a:gd name="T8" fmla="*/ 93 w 93"/>
                <a:gd name="T9" fmla="*/ 0 h 93"/>
                <a:gd name="T10" fmla="*/ 93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93" y="93"/>
                  </a:moveTo>
                  <a:lnTo>
                    <a:pt x="93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1" name="Freeform 159">
              <a:extLst>
                <a:ext uri="{FF2B5EF4-FFF2-40B4-BE49-F238E27FC236}">
                  <a16:creationId xmlns:a16="http://schemas.microsoft.com/office/drawing/2014/main" id="{99BC25A4-DC22-4915-864B-A9784931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678"/>
              <a:ext cx="57" cy="58"/>
            </a:xfrm>
            <a:custGeom>
              <a:avLst/>
              <a:gdLst>
                <a:gd name="T0" fmla="*/ 93 w 93"/>
                <a:gd name="T1" fmla="*/ 94 h 94"/>
                <a:gd name="T2" fmla="*/ 93 w 93"/>
                <a:gd name="T3" fmla="*/ 94 h 94"/>
                <a:gd name="T4" fmla="*/ 0 w 93"/>
                <a:gd name="T5" fmla="*/ 94 h 94"/>
                <a:gd name="T6" fmla="*/ 0 w 93"/>
                <a:gd name="T7" fmla="*/ 0 h 94"/>
                <a:gd name="T8" fmla="*/ 93 w 93"/>
                <a:gd name="T9" fmla="*/ 0 h 94"/>
                <a:gd name="T10" fmla="*/ 93 w 9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4">
                  <a:moveTo>
                    <a:pt x="93" y="94"/>
                  </a:moveTo>
                  <a:lnTo>
                    <a:pt x="9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2" name="Freeform 160">
              <a:extLst>
                <a:ext uri="{FF2B5EF4-FFF2-40B4-BE49-F238E27FC236}">
                  <a16:creationId xmlns:a16="http://schemas.microsoft.com/office/drawing/2014/main" id="{B58E79EF-BB50-4851-9C42-BF9129172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2596"/>
              <a:ext cx="116" cy="57"/>
            </a:xfrm>
            <a:custGeom>
              <a:avLst/>
              <a:gdLst>
                <a:gd name="T0" fmla="*/ 187 w 187"/>
                <a:gd name="T1" fmla="*/ 93 h 93"/>
                <a:gd name="T2" fmla="*/ 187 w 187"/>
                <a:gd name="T3" fmla="*/ 93 h 93"/>
                <a:gd name="T4" fmla="*/ 0 w 187"/>
                <a:gd name="T5" fmla="*/ 93 h 93"/>
                <a:gd name="T6" fmla="*/ 0 w 187"/>
                <a:gd name="T7" fmla="*/ 0 h 93"/>
                <a:gd name="T8" fmla="*/ 187 w 187"/>
                <a:gd name="T9" fmla="*/ 0 h 93"/>
                <a:gd name="T10" fmla="*/ 187 w 187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93">
                  <a:moveTo>
                    <a:pt x="187" y="93"/>
                  </a:moveTo>
                  <a:lnTo>
                    <a:pt x="187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3" name="Freeform 161">
              <a:extLst>
                <a:ext uri="{FF2B5EF4-FFF2-40B4-BE49-F238E27FC236}">
                  <a16:creationId xmlns:a16="http://schemas.microsoft.com/office/drawing/2014/main" id="{6305B6DB-BECB-4F07-9679-A7370E383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2678"/>
              <a:ext cx="116" cy="58"/>
            </a:xfrm>
            <a:custGeom>
              <a:avLst/>
              <a:gdLst>
                <a:gd name="T0" fmla="*/ 187 w 187"/>
                <a:gd name="T1" fmla="*/ 94 h 94"/>
                <a:gd name="T2" fmla="*/ 187 w 187"/>
                <a:gd name="T3" fmla="*/ 94 h 94"/>
                <a:gd name="T4" fmla="*/ 0 w 187"/>
                <a:gd name="T5" fmla="*/ 94 h 94"/>
                <a:gd name="T6" fmla="*/ 0 w 187"/>
                <a:gd name="T7" fmla="*/ 0 h 94"/>
                <a:gd name="T8" fmla="*/ 187 w 187"/>
                <a:gd name="T9" fmla="*/ 0 h 94"/>
                <a:gd name="T10" fmla="*/ 187 w 187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94">
                  <a:moveTo>
                    <a:pt x="187" y="94"/>
                  </a:moveTo>
                  <a:lnTo>
                    <a:pt x="187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36" name="Freeform 165">
            <a:extLst>
              <a:ext uri="{FF2B5EF4-FFF2-40B4-BE49-F238E27FC236}">
                <a16:creationId xmlns:a16="http://schemas.microsoft.com/office/drawing/2014/main" id="{ACBF0889-FB64-432A-A667-77388E900DC8}"/>
              </a:ext>
            </a:extLst>
          </p:cNvPr>
          <p:cNvSpPr>
            <a:spLocks noEditPoints="1"/>
          </p:cNvSpPr>
          <p:nvPr/>
        </p:nvSpPr>
        <p:spPr bwMode="auto">
          <a:xfrm>
            <a:off x="1538288" y="4121151"/>
            <a:ext cx="314325" cy="234950"/>
          </a:xfrm>
          <a:custGeom>
            <a:avLst/>
            <a:gdLst>
              <a:gd name="T0" fmla="*/ 267 w 320"/>
              <a:gd name="T1" fmla="*/ 160 h 240"/>
              <a:gd name="T2" fmla="*/ 293 w 320"/>
              <a:gd name="T3" fmla="*/ 187 h 240"/>
              <a:gd name="T4" fmla="*/ 267 w 320"/>
              <a:gd name="T5" fmla="*/ 160 h 240"/>
              <a:gd name="T6" fmla="*/ 80 w 320"/>
              <a:gd name="T7" fmla="*/ 53 h 240"/>
              <a:gd name="T8" fmla="*/ 240 w 320"/>
              <a:gd name="T9" fmla="*/ 187 h 240"/>
              <a:gd name="T10" fmla="*/ 80 w 320"/>
              <a:gd name="T11" fmla="*/ 53 h 240"/>
              <a:gd name="T12" fmla="*/ 293 w 320"/>
              <a:gd name="T13" fmla="*/ 133 h 240"/>
              <a:gd name="T14" fmla="*/ 267 w 320"/>
              <a:gd name="T15" fmla="*/ 107 h 240"/>
              <a:gd name="T16" fmla="*/ 293 w 320"/>
              <a:gd name="T17" fmla="*/ 133 h 240"/>
              <a:gd name="T18" fmla="*/ 293 w 320"/>
              <a:gd name="T19" fmla="*/ 80 h 240"/>
              <a:gd name="T20" fmla="*/ 267 w 320"/>
              <a:gd name="T21" fmla="*/ 53 h 240"/>
              <a:gd name="T22" fmla="*/ 293 w 320"/>
              <a:gd name="T23" fmla="*/ 80 h 240"/>
              <a:gd name="T24" fmla="*/ 27 w 320"/>
              <a:gd name="T25" fmla="*/ 160 h 240"/>
              <a:gd name="T26" fmla="*/ 53 w 320"/>
              <a:gd name="T27" fmla="*/ 187 h 240"/>
              <a:gd name="T28" fmla="*/ 27 w 320"/>
              <a:gd name="T29" fmla="*/ 160 h 240"/>
              <a:gd name="T30" fmla="*/ 53 w 320"/>
              <a:gd name="T31" fmla="*/ 133 h 240"/>
              <a:gd name="T32" fmla="*/ 27 w 320"/>
              <a:gd name="T33" fmla="*/ 107 h 240"/>
              <a:gd name="T34" fmla="*/ 53 w 320"/>
              <a:gd name="T35" fmla="*/ 133 h 240"/>
              <a:gd name="T36" fmla="*/ 53 w 320"/>
              <a:gd name="T37" fmla="*/ 80 h 240"/>
              <a:gd name="T38" fmla="*/ 27 w 320"/>
              <a:gd name="T39" fmla="*/ 53 h 240"/>
              <a:gd name="T40" fmla="*/ 53 w 320"/>
              <a:gd name="T41" fmla="*/ 80 h 240"/>
              <a:gd name="T42" fmla="*/ 293 w 320"/>
              <a:gd name="T43" fmla="*/ 0 h 240"/>
              <a:gd name="T44" fmla="*/ 267 w 320"/>
              <a:gd name="T45" fmla="*/ 27 h 240"/>
              <a:gd name="T46" fmla="*/ 240 w 320"/>
              <a:gd name="T47" fmla="*/ 0 h 240"/>
              <a:gd name="T48" fmla="*/ 80 w 320"/>
              <a:gd name="T49" fmla="*/ 27 h 240"/>
              <a:gd name="T50" fmla="*/ 53 w 320"/>
              <a:gd name="T51" fmla="*/ 0 h 240"/>
              <a:gd name="T52" fmla="*/ 27 w 320"/>
              <a:gd name="T53" fmla="*/ 27 h 240"/>
              <a:gd name="T54" fmla="*/ 0 w 320"/>
              <a:gd name="T55" fmla="*/ 0 h 240"/>
              <a:gd name="T56" fmla="*/ 27 w 320"/>
              <a:gd name="T57" fmla="*/ 240 h 240"/>
              <a:gd name="T58" fmla="*/ 53 w 320"/>
              <a:gd name="T59" fmla="*/ 213 h 240"/>
              <a:gd name="T60" fmla="*/ 80 w 320"/>
              <a:gd name="T61" fmla="*/ 240 h 240"/>
              <a:gd name="T62" fmla="*/ 240 w 320"/>
              <a:gd name="T63" fmla="*/ 213 h 240"/>
              <a:gd name="T64" fmla="*/ 267 w 320"/>
              <a:gd name="T65" fmla="*/ 240 h 240"/>
              <a:gd name="T66" fmla="*/ 293 w 320"/>
              <a:gd name="T67" fmla="*/ 213 h 240"/>
              <a:gd name="T68" fmla="*/ 320 w 320"/>
              <a:gd name="T69" fmla="*/ 240 h 240"/>
              <a:gd name="T70" fmla="*/ 293 w 320"/>
              <a:gd name="T7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0" h="240">
                <a:moveTo>
                  <a:pt x="267" y="160"/>
                </a:moveTo>
                <a:lnTo>
                  <a:pt x="267" y="160"/>
                </a:lnTo>
                <a:lnTo>
                  <a:pt x="293" y="160"/>
                </a:lnTo>
                <a:lnTo>
                  <a:pt x="293" y="187"/>
                </a:lnTo>
                <a:lnTo>
                  <a:pt x="267" y="187"/>
                </a:lnTo>
                <a:lnTo>
                  <a:pt x="267" y="160"/>
                </a:lnTo>
                <a:close/>
                <a:moveTo>
                  <a:pt x="80" y="53"/>
                </a:moveTo>
                <a:lnTo>
                  <a:pt x="80" y="53"/>
                </a:lnTo>
                <a:lnTo>
                  <a:pt x="240" y="53"/>
                </a:lnTo>
                <a:lnTo>
                  <a:pt x="240" y="187"/>
                </a:lnTo>
                <a:lnTo>
                  <a:pt x="80" y="187"/>
                </a:lnTo>
                <a:lnTo>
                  <a:pt x="80" y="53"/>
                </a:lnTo>
                <a:close/>
                <a:moveTo>
                  <a:pt x="293" y="133"/>
                </a:moveTo>
                <a:lnTo>
                  <a:pt x="293" y="133"/>
                </a:lnTo>
                <a:lnTo>
                  <a:pt x="267" y="133"/>
                </a:lnTo>
                <a:lnTo>
                  <a:pt x="267" y="107"/>
                </a:lnTo>
                <a:lnTo>
                  <a:pt x="293" y="107"/>
                </a:lnTo>
                <a:lnTo>
                  <a:pt x="293" y="133"/>
                </a:lnTo>
                <a:close/>
                <a:moveTo>
                  <a:pt x="293" y="80"/>
                </a:moveTo>
                <a:lnTo>
                  <a:pt x="293" y="80"/>
                </a:lnTo>
                <a:lnTo>
                  <a:pt x="267" y="80"/>
                </a:lnTo>
                <a:lnTo>
                  <a:pt x="267" y="53"/>
                </a:lnTo>
                <a:lnTo>
                  <a:pt x="293" y="53"/>
                </a:lnTo>
                <a:lnTo>
                  <a:pt x="293" y="80"/>
                </a:lnTo>
                <a:close/>
                <a:moveTo>
                  <a:pt x="27" y="160"/>
                </a:moveTo>
                <a:lnTo>
                  <a:pt x="27" y="160"/>
                </a:lnTo>
                <a:lnTo>
                  <a:pt x="53" y="160"/>
                </a:lnTo>
                <a:lnTo>
                  <a:pt x="53" y="187"/>
                </a:lnTo>
                <a:lnTo>
                  <a:pt x="27" y="187"/>
                </a:lnTo>
                <a:lnTo>
                  <a:pt x="27" y="160"/>
                </a:lnTo>
                <a:close/>
                <a:moveTo>
                  <a:pt x="53" y="133"/>
                </a:moveTo>
                <a:lnTo>
                  <a:pt x="53" y="133"/>
                </a:lnTo>
                <a:lnTo>
                  <a:pt x="27" y="133"/>
                </a:lnTo>
                <a:lnTo>
                  <a:pt x="27" y="107"/>
                </a:lnTo>
                <a:lnTo>
                  <a:pt x="53" y="107"/>
                </a:lnTo>
                <a:lnTo>
                  <a:pt x="53" y="133"/>
                </a:lnTo>
                <a:close/>
                <a:moveTo>
                  <a:pt x="53" y="80"/>
                </a:moveTo>
                <a:lnTo>
                  <a:pt x="53" y="80"/>
                </a:lnTo>
                <a:lnTo>
                  <a:pt x="27" y="80"/>
                </a:lnTo>
                <a:lnTo>
                  <a:pt x="27" y="53"/>
                </a:lnTo>
                <a:lnTo>
                  <a:pt x="53" y="53"/>
                </a:lnTo>
                <a:lnTo>
                  <a:pt x="53" y="80"/>
                </a:lnTo>
                <a:close/>
                <a:moveTo>
                  <a:pt x="293" y="0"/>
                </a:moveTo>
                <a:lnTo>
                  <a:pt x="293" y="0"/>
                </a:lnTo>
                <a:lnTo>
                  <a:pt x="293" y="27"/>
                </a:lnTo>
                <a:lnTo>
                  <a:pt x="267" y="27"/>
                </a:lnTo>
                <a:lnTo>
                  <a:pt x="267" y="0"/>
                </a:lnTo>
                <a:lnTo>
                  <a:pt x="240" y="0"/>
                </a:lnTo>
                <a:lnTo>
                  <a:pt x="240" y="27"/>
                </a:lnTo>
                <a:lnTo>
                  <a:pt x="80" y="27"/>
                </a:lnTo>
                <a:lnTo>
                  <a:pt x="80" y="0"/>
                </a:lnTo>
                <a:lnTo>
                  <a:pt x="53" y="0"/>
                </a:lnTo>
                <a:lnTo>
                  <a:pt x="53" y="27"/>
                </a:lnTo>
                <a:lnTo>
                  <a:pt x="27" y="27"/>
                </a:lnTo>
                <a:lnTo>
                  <a:pt x="27" y="0"/>
                </a:lnTo>
                <a:lnTo>
                  <a:pt x="0" y="0"/>
                </a:lnTo>
                <a:lnTo>
                  <a:pt x="0" y="240"/>
                </a:lnTo>
                <a:lnTo>
                  <a:pt x="27" y="240"/>
                </a:lnTo>
                <a:lnTo>
                  <a:pt x="27" y="213"/>
                </a:lnTo>
                <a:lnTo>
                  <a:pt x="53" y="213"/>
                </a:lnTo>
                <a:lnTo>
                  <a:pt x="53" y="240"/>
                </a:lnTo>
                <a:lnTo>
                  <a:pt x="80" y="240"/>
                </a:lnTo>
                <a:lnTo>
                  <a:pt x="80" y="213"/>
                </a:lnTo>
                <a:lnTo>
                  <a:pt x="240" y="213"/>
                </a:lnTo>
                <a:lnTo>
                  <a:pt x="240" y="240"/>
                </a:lnTo>
                <a:lnTo>
                  <a:pt x="267" y="240"/>
                </a:lnTo>
                <a:lnTo>
                  <a:pt x="267" y="213"/>
                </a:lnTo>
                <a:lnTo>
                  <a:pt x="293" y="213"/>
                </a:lnTo>
                <a:lnTo>
                  <a:pt x="293" y="240"/>
                </a:lnTo>
                <a:lnTo>
                  <a:pt x="320" y="240"/>
                </a:lnTo>
                <a:lnTo>
                  <a:pt x="320" y="0"/>
                </a:lnTo>
                <a:lnTo>
                  <a:pt x="29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37" name="Group 168">
            <a:extLst>
              <a:ext uri="{FF2B5EF4-FFF2-40B4-BE49-F238E27FC236}">
                <a16:creationId xmlns:a16="http://schemas.microsoft.com/office/drawing/2014/main" id="{140C9BD7-786F-4D7B-B3CB-7BB145E211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65363" y="4133858"/>
            <a:ext cx="177800" cy="261938"/>
            <a:chOff x="1427" y="2604"/>
            <a:chExt cx="112" cy="165"/>
          </a:xfrm>
        </p:grpSpPr>
        <p:sp>
          <p:nvSpPr>
            <p:cNvPr id="239" name="Freeform 169">
              <a:extLst>
                <a:ext uri="{FF2B5EF4-FFF2-40B4-BE49-F238E27FC236}">
                  <a16:creationId xmlns:a16="http://schemas.microsoft.com/office/drawing/2014/main" id="{6C80A11C-5670-4F33-92E7-086B1C5D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604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0" name="Freeform 170">
              <a:extLst>
                <a:ext uri="{FF2B5EF4-FFF2-40B4-BE49-F238E27FC236}">
                  <a16:creationId xmlns:a16="http://schemas.microsoft.com/office/drawing/2014/main" id="{FB6F6016-68CB-4C70-A633-CA856DD2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2645"/>
              <a:ext cx="112" cy="124"/>
            </a:xfrm>
            <a:custGeom>
              <a:avLst/>
              <a:gdLst>
                <a:gd name="T0" fmla="*/ 181 w 181"/>
                <a:gd name="T1" fmla="*/ 97 h 200"/>
                <a:gd name="T2" fmla="*/ 181 w 181"/>
                <a:gd name="T3" fmla="*/ 97 h 200"/>
                <a:gd name="T4" fmla="*/ 130 w 181"/>
                <a:gd name="T5" fmla="*/ 0 h 200"/>
                <a:gd name="T6" fmla="*/ 130 w 181"/>
                <a:gd name="T7" fmla="*/ 0 h 200"/>
                <a:gd name="T8" fmla="*/ 50 w 181"/>
                <a:gd name="T9" fmla="*/ 0 h 200"/>
                <a:gd name="T10" fmla="*/ 50 w 181"/>
                <a:gd name="T11" fmla="*/ 0 h 200"/>
                <a:gd name="T12" fmla="*/ 0 w 181"/>
                <a:gd name="T13" fmla="*/ 97 h 200"/>
                <a:gd name="T14" fmla="*/ 23 w 181"/>
                <a:gd name="T15" fmla="*/ 109 h 200"/>
                <a:gd name="T16" fmla="*/ 50 w 181"/>
                <a:gd name="T17" fmla="*/ 57 h 200"/>
                <a:gd name="T18" fmla="*/ 50 w 181"/>
                <a:gd name="T19" fmla="*/ 200 h 200"/>
                <a:gd name="T20" fmla="*/ 77 w 181"/>
                <a:gd name="T21" fmla="*/ 200 h 200"/>
                <a:gd name="T22" fmla="*/ 77 w 181"/>
                <a:gd name="T23" fmla="*/ 120 h 200"/>
                <a:gd name="T24" fmla="*/ 104 w 181"/>
                <a:gd name="T25" fmla="*/ 120 h 200"/>
                <a:gd name="T26" fmla="*/ 104 w 181"/>
                <a:gd name="T27" fmla="*/ 200 h 200"/>
                <a:gd name="T28" fmla="*/ 130 w 181"/>
                <a:gd name="T29" fmla="*/ 200 h 200"/>
                <a:gd name="T30" fmla="*/ 130 w 181"/>
                <a:gd name="T31" fmla="*/ 57 h 200"/>
                <a:gd name="T32" fmla="*/ 157 w 181"/>
                <a:gd name="T33" fmla="*/ 109 h 200"/>
                <a:gd name="T34" fmla="*/ 181 w 181"/>
                <a:gd name="T35" fmla="*/ 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200">
                  <a:moveTo>
                    <a:pt x="181" y="97"/>
                  </a:moveTo>
                  <a:lnTo>
                    <a:pt x="181" y="97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97"/>
                  </a:lnTo>
                  <a:lnTo>
                    <a:pt x="23" y="109"/>
                  </a:lnTo>
                  <a:lnTo>
                    <a:pt x="50" y="57"/>
                  </a:lnTo>
                  <a:lnTo>
                    <a:pt x="50" y="200"/>
                  </a:lnTo>
                  <a:lnTo>
                    <a:pt x="77" y="200"/>
                  </a:lnTo>
                  <a:lnTo>
                    <a:pt x="77" y="120"/>
                  </a:lnTo>
                  <a:lnTo>
                    <a:pt x="104" y="120"/>
                  </a:lnTo>
                  <a:lnTo>
                    <a:pt x="104" y="200"/>
                  </a:lnTo>
                  <a:lnTo>
                    <a:pt x="130" y="200"/>
                  </a:lnTo>
                  <a:lnTo>
                    <a:pt x="130" y="57"/>
                  </a:lnTo>
                  <a:lnTo>
                    <a:pt x="157" y="109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41" name="Group 173">
            <a:extLst>
              <a:ext uri="{FF2B5EF4-FFF2-40B4-BE49-F238E27FC236}">
                <a16:creationId xmlns:a16="http://schemas.microsoft.com/office/drawing/2014/main" id="{572D2C63-5E89-4064-BD52-3EB287FA41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5132" y="4094170"/>
            <a:ext cx="211138" cy="287338"/>
            <a:chOff x="1830" y="2579"/>
            <a:chExt cx="133" cy="181"/>
          </a:xfrm>
        </p:grpSpPr>
        <p:sp>
          <p:nvSpPr>
            <p:cNvPr id="243" name="Freeform 174">
              <a:extLst>
                <a:ext uri="{FF2B5EF4-FFF2-40B4-BE49-F238E27FC236}">
                  <a16:creationId xmlns:a16="http://schemas.microsoft.com/office/drawing/2014/main" id="{87FE88CA-F382-4CED-8A2C-54D1E185C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" y="2579"/>
              <a:ext cx="133" cy="181"/>
            </a:xfrm>
            <a:custGeom>
              <a:avLst/>
              <a:gdLst>
                <a:gd name="T0" fmla="*/ 147 w 214"/>
                <a:gd name="T1" fmla="*/ 0 h 293"/>
                <a:gd name="T2" fmla="*/ 147 w 214"/>
                <a:gd name="T3" fmla="*/ 0 h 293"/>
                <a:gd name="T4" fmla="*/ 0 w 214"/>
                <a:gd name="T5" fmla="*/ 0 h 293"/>
                <a:gd name="T6" fmla="*/ 0 w 214"/>
                <a:gd name="T7" fmla="*/ 293 h 293"/>
                <a:gd name="T8" fmla="*/ 214 w 214"/>
                <a:gd name="T9" fmla="*/ 293 h 293"/>
                <a:gd name="T10" fmla="*/ 214 w 214"/>
                <a:gd name="T11" fmla="*/ 67 h 293"/>
                <a:gd name="T12" fmla="*/ 147 w 214"/>
                <a:gd name="T13" fmla="*/ 0 h 293"/>
                <a:gd name="T14" fmla="*/ 136 w 214"/>
                <a:gd name="T15" fmla="*/ 27 h 293"/>
                <a:gd name="T16" fmla="*/ 136 w 214"/>
                <a:gd name="T17" fmla="*/ 27 h 293"/>
                <a:gd name="T18" fmla="*/ 187 w 214"/>
                <a:gd name="T19" fmla="*/ 78 h 293"/>
                <a:gd name="T20" fmla="*/ 187 w 214"/>
                <a:gd name="T21" fmla="*/ 267 h 293"/>
                <a:gd name="T22" fmla="*/ 27 w 214"/>
                <a:gd name="T23" fmla="*/ 267 h 293"/>
                <a:gd name="T24" fmla="*/ 27 w 214"/>
                <a:gd name="T25" fmla="*/ 27 h 293"/>
                <a:gd name="T26" fmla="*/ 136 w 214"/>
                <a:gd name="T27" fmla="*/ 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293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214" y="293"/>
                  </a:lnTo>
                  <a:lnTo>
                    <a:pt x="214" y="67"/>
                  </a:lnTo>
                  <a:lnTo>
                    <a:pt x="147" y="0"/>
                  </a:lnTo>
                  <a:close/>
                  <a:moveTo>
                    <a:pt x="136" y="27"/>
                  </a:moveTo>
                  <a:lnTo>
                    <a:pt x="136" y="27"/>
                  </a:lnTo>
                  <a:lnTo>
                    <a:pt x="187" y="78"/>
                  </a:lnTo>
                  <a:lnTo>
                    <a:pt x="187" y="267"/>
                  </a:lnTo>
                  <a:lnTo>
                    <a:pt x="27" y="267"/>
                  </a:lnTo>
                  <a:lnTo>
                    <a:pt x="27" y="27"/>
                  </a:lnTo>
                  <a:lnTo>
                    <a:pt x="13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4" name="Freeform 175">
              <a:extLst>
                <a:ext uri="{FF2B5EF4-FFF2-40B4-BE49-F238E27FC236}">
                  <a16:creationId xmlns:a16="http://schemas.microsoft.com/office/drawing/2014/main" id="{BD458568-5171-4D75-B892-746F64776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620"/>
              <a:ext cx="41" cy="17"/>
            </a:xfrm>
            <a:custGeom>
              <a:avLst/>
              <a:gdLst>
                <a:gd name="T0" fmla="*/ 66 w 66"/>
                <a:gd name="T1" fmla="*/ 27 h 27"/>
                <a:gd name="T2" fmla="*/ 66 w 66"/>
                <a:gd name="T3" fmla="*/ 27 h 27"/>
                <a:gd name="T4" fmla="*/ 0 w 66"/>
                <a:gd name="T5" fmla="*/ 27 h 27"/>
                <a:gd name="T6" fmla="*/ 0 w 66"/>
                <a:gd name="T7" fmla="*/ 0 h 27"/>
                <a:gd name="T8" fmla="*/ 66 w 66"/>
                <a:gd name="T9" fmla="*/ 0 h 27"/>
                <a:gd name="T10" fmla="*/ 66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66" y="27"/>
                  </a:moveTo>
                  <a:lnTo>
                    <a:pt x="66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5" name="Freeform 176">
              <a:extLst>
                <a:ext uri="{FF2B5EF4-FFF2-40B4-BE49-F238E27FC236}">
                  <a16:creationId xmlns:a16="http://schemas.microsoft.com/office/drawing/2014/main" id="{ED70EC42-75EA-45C8-A1CE-840159607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662"/>
              <a:ext cx="65" cy="16"/>
            </a:xfrm>
            <a:custGeom>
              <a:avLst/>
              <a:gdLst>
                <a:gd name="T0" fmla="*/ 106 w 106"/>
                <a:gd name="T1" fmla="*/ 26 h 26"/>
                <a:gd name="T2" fmla="*/ 106 w 106"/>
                <a:gd name="T3" fmla="*/ 26 h 26"/>
                <a:gd name="T4" fmla="*/ 0 w 106"/>
                <a:gd name="T5" fmla="*/ 26 h 26"/>
                <a:gd name="T6" fmla="*/ 0 w 106"/>
                <a:gd name="T7" fmla="*/ 0 h 26"/>
                <a:gd name="T8" fmla="*/ 106 w 106"/>
                <a:gd name="T9" fmla="*/ 0 h 26"/>
                <a:gd name="T10" fmla="*/ 106 w 106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6">
                  <a:moveTo>
                    <a:pt x="106" y="26"/>
                  </a:moveTo>
                  <a:lnTo>
                    <a:pt x="10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6" name="Freeform 177">
              <a:extLst>
                <a:ext uri="{FF2B5EF4-FFF2-40B4-BE49-F238E27FC236}">
                  <a16:creationId xmlns:a16="http://schemas.microsoft.com/office/drawing/2014/main" id="{E733C9E2-F37F-437E-ABB4-E6D2C7F94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703"/>
              <a:ext cx="65" cy="16"/>
            </a:xfrm>
            <a:custGeom>
              <a:avLst/>
              <a:gdLst>
                <a:gd name="T0" fmla="*/ 106 w 106"/>
                <a:gd name="T1" fmla="*/ 27 h 27"/>
                <a:gd name="T2" fmla="*/ 106 w 106"/>
                <a:gd name="T3" fmla="*/ 27 h 27"/>
                <a:gd name="T4" fmla="*/ 0 w 106"/>
                <a:gd name="T5" fmla="*/ 27 h 27"/>
                <a:gd name="T6" fmla="*/ 0 w 106"/>
                <a:gd name="T7" fmla="*/ 0 h 27"/>
                <a:gd name="T8" fmla="*/ 106 w 106"/>
                <a:gd name="T9" fmla="*/ 0 h 27"/>
                <a:gd name="T10" fmla="*/ 106 w 10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7">
                  <a:moveTo>
                    <a:pt x="106" y="27"/>
                  </a:moveTo>
                  <a:lnTo>
                    <a:pt x="106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49" name="Freeform 181">
            <a:extLst>
              <a:ext uri="{FF2B5EF4-FFF2-40B4-BE49-F238E27FC236}">
                <a16:creationId xmlns:a16="http://schemas.microsoft.com/office/drawing/2014/main" id="{198B58F8-6FD6-4EE7-9039-346E7E0E1B94}"/>
              </a:ext>
            </a:extLst>
          </p:cNvPr>
          <p:cNvSpPr>
            <a:spLocks noEditPoints="1"/>
          </p:cNvSpPr>
          <p:nvPr/>
        </p:nvSpPr>
        <p:spPr bwMode="auto">
          <a:xfrm>
            <a:off x="3563946" y="4094163"/>
            <a:ext cx="211138" cy="288925"/>
          </a:xfrm>
          <a:custGeom>
            <a:avLst/>
            <a:gdLst>
              <a:gd name="T0" fmla="*/ 120 w 214"/>
              <a:gd name="T1" fmla="*/ 94 h 294"/>
              <a:gd name="T2" fmla="*/ 120 w 214"/>
              <a:gd name="T3" fmla="*/ 94 h 294"/>
              <a:gd name="T4" fmla="*/ 40 w 214"/>
              <a:gd name="T5" fmla="*/ 94 h 294"/>
              <a:gd name="T6" fmla="*/ 40 w 214"/>
              <a:gd name="T7" fmla="*/ 67 h 294"/>
              <a:gd name="T8" fmla="*/ 120 w 214"/>
              <a:gd name="T9" fmla="*/ 67 h 294"/>
              <a:gd name="T10" fmla="*/ 120 w 214"/>
              <a:gd name="T11" fmla="*/ 94 h 294"/>
              <a:gd name="T12" fmla="*/ 174 w 214"/>
              <a:gd name="T13" fmla="*/ 160 h 294"/>
              <a:gd name="T14" fmla="*/ 174 w 214"/>
              <a:gd name="T15" fmla="*/ 160 h 294"/>
              <a:gd name="T16" fmla="*/ 40 w 214"/>
              <a:gd name="T17" fmla="*/ 160 h 294"/>
              <a:gd name="T18" fmla="*/ 40 w 214"/>
              <a:gd name="T19" fmla="*/ 134 h 294"/>
              <a:gd name="T20" fmla="*/ 174 w 214"/>
              <a:gd name="T21" fmla="*/ 134 h 294"/>
              <a:gd name="T22" fmla="*/ 174 w 214"/>
              <a:gd name="T23" fmla="*/ 160 h 294"/>
              <a:gd name="T24" fmla="*/ 174 w 214"/>
              <a:gd name="T25" fmla="*/ 227 h 294"/>
              <a:gd name="T26" fmla="*/ 174 w 214"/>
              <a:gd name="T27" fmla="*/ 227 h 294"/>
              <a:gd name="T28" fmla="*/ 40 w 214"/>
              <a:gd name="T29" fmla="*/ 227 h 294"/>
              <a:gd name="T30" fmla="*/ 40 w 214"/>
              <a:gd name="T31" fmla="*/ 200 h 294"/>
              <a:gd name="T32" fmla="*/ 174 w 214"/>
              <a:gd name="T33" fmla="*/ 200 h 294"/>
              <a:gd name="T34" fmla="*/ 174 w 214"/>
              <a:gd name="T35" fmla="*/ 227 h 294"/>
              <a:gd name="T36" fmla="*/ 147 w 214"/>
              <a:gd name="T37" fmla="*/ 0 h 294"/>
              <a:gd name="T38" fmla="*/ 147 w 214"/>
              <a:gd name="T39" fmla="*/ 0 h 294"/>
              <a:gd name="T40" fmla="*/ 0 w 214"/>
              <a:gd name="T41" fmla="*/ 0 h 294"/>
              <a:gd name="T42" fmla="*/ 0 w 214"/>
              <a:gd name="T43" fmla="*/ 294 h 294"/>
              <a:gd name="T44" fmla="*/ 214 w 214"/>
              <a:gd name="T45" fmla="*/ 294 h 294"/>
              <a:gd name="T46" fmla="*/ 214 w 214"/>
              <a:gd name="T47" fmla="*/ 67 h 294"/>
              <a:gd name="T48" fmla="*/ 147 w 214"/>
              <a:gd name="T4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4" h="294">
                <a:moveTo>
                  <a:pt x="120" y="94"/>
                </a:moveTo>
                <a:lnTo>
                  <a:pt x="120" y="94"/>
                </a:lnTo>
                <a:lnTo>
                  <a:pt x="40" y="94"/>
                </a:lnTo>
                <a:lnTo>
                  <a:pt x="40" y="67"/>
                </a:lnTo>
                <a:lnTo>
                  <a:pt x="120" y="67"/>
                </a:lnTo>
                <a:lnTo>
                  <a:pt x="120" y="94"/>
                </a:lnTo>
                <a:close/>
                <a:moveTo>
                  <a:pt x="174" y="160"/>
                </a:moveTo>
                <a:lnTo>
                  <a:pt x="174" y="160"/>
                </a:lnTo>
                <a:lnTo>
                  <a:pt x="40" y="160"/>
                </a:lnTo>
                <a:lnTo>
                  <a:pt x="40" y="134"/>
                </a:lnTo>
                <a:lnTo>
                  <a:pt x="174" y="134"/>
                </a:lnTo>
                <a:lnTo>
                  <a:pt x="174" y="160"/>
                </a:lnTo>
                <a:close/>
                <a:moveTo>
                  <a:pt x="174" y="227"/>
                </a:moveTo>
                <a:lnTo>
                  <a:pt x="174" y="227"/>
                </a:lnTo>
                <a:lnTo>
                  <a:pt x="40" y="227"/>
                </a:lnTo>
                <a:lnTo>
                  <a:pt x="40" y="200"/>
                </a:lnTo>
                <a:lnTo>
                  <a:pt x="174" y="200"/>
                </a:lnTo>
                <a:lnTo>
                  <a:pt x="174" y="227"/>
                </a:lnTo>
                <a:close/>
                <a:moveTo>
                  <a:pt x="147" y="0"/>
                </a:moveTo>
                <a:lnTo>
                  <a:pt x="147" y="0"/>
                </a:lnTo>
                <a:lnTo>
                  <a:pt x="0" y="0"/>
                </a:lnTo>
                <a:lnTo>
                  <a:pt x="0" y="294"/>
                </a:lnTo>
                <a:lnTo>
                  <a:pt x="214" y="294"/>
                </a:lnTo>
                <a:lnTo>
                  <a:pt x="214" y="67"/>
                </a:lnTo>
                <a:lnTo>
                  <a:pt x="1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50" name="Group 184">
            <a:extLst>
              <a:ext uri="{FF2B5EF4-FFF2-40B4-BE49-F238E27FC236}">
                <a16:creationId xmlns:a16="http://schemas.microsoft.com/office/drawing/2014/main" id="{E44FCC53-A973-484A-A342-F0F0701335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19567" y="4081463"/>
            <a:ext cx="417513" cy="327025"/>
            <a:chOff x="2595" y="2571"/>
            <a:chExt cx="263" cy="206"/>
          </a:xfrm>
        </p:grpSpPr>
        <p:sp>
          <p:nvSpPr>
            <p:cNvPr id="252" name="Freeform 185">
              <a:extLst>
                <a:ext uri="{FF2B5EF4-FFF2-40B4-BE49-F238E27FC236}">
                  <a16:creationId xmlns:a16="http://schemas.microsoft.com/office/drawing/2014/main" id="{51AAEFE6-F743-4048-8A35-87CFD89B8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571"/>
              <a:ext cx="164" cy="156"/>
            </a:xfrm>
            <a:custGeom>
              <a:avLst/>
              <a:gdLst>
                <a:gd name="T0" fmla="*/ 0 w 266"/>
                <a:gd name="T1" fmla="*/ 0 h 253"/>
                <a:gd name="T2" fmla="*/ 0 w 266"/>
                <a:gd name="T3" fmla="*/ 0 h 253"/>
                <a:gd name="T4" fmla="*/ 0 w 266"/>
                <a:gd name="T5" fmla="*/ 173 h 253"/>
                <a:gd name="T6" fmla="*/ 53 w 266"/>
                <a:gd name="T7" fmla="*/ 173 h 253"/>
                <a:gd name="T8" fmla="*/ 53 w 266"/>
                <a:gd name="T9" fmla="*/ 253 h 253"/>
                <a:gd name="T10" fmla="*/ 133 w 266"/>
                <a:gd name="T11" fmla="*/ 173 h 253"/>
                <a:gd name="T12" fmla="*/ 266 w 266"/>
                <a:gd name="T13" fmla="*/ 173 h 253"/>
                <a:gd name="T14" fmla="*/ 266 w 266"/>
                <a:gd name="T15" fmla="*/ 0 h 253"/>
                <a:gd name="T16" fmla="*/ 0 w 266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53">
                  <a:moveTo>
                    <a:pt x="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53" y="173"/>
                  </a:lnTo>
                  <a:lnTo>
                    <a:pt x="53" y="253"/>
                  </a:lnTo>
                  <a:lnTo>
                    <a:pt x="133" y="173"/>
                  </a:lnTo>
                  <a:lnTo>
                    <a:pt x="266" y="173"/>
                  </a:lnTo>
                  <a:lnTo>
                    <a:pt x="2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3" name="Freeform 186">
              <a:extLst>
                <a:ext uri="{FF2B5EF4-FFF2-40B4-BE49-F238E27FC236}">
                  <a16:creationId xmlns:a16="http://schemas.microsoft.com/office/drawing/2014/main" id="{B492364F-25B9-4767-A321-308AD5DE6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620"/>
              <a:ext cx="164" cy="157"/>
            </a:xfrm>
            <a:custGeom>
              <a:avLst/>
              <a:gdLst>
                <a:gd name="T0" fmla="*/ 133 w 266"/>
                <a:gd name="T1" fmla="*/ 0 h 253"/>
                <a:gd name="T2" fmla="*/ 133 w 266"/>
                <a:gd name="T3" fmla="*/ 0 h 253"/>
                <a:gd name="T4" fmla="*/ 133 w 266"/>
                <a:gd name="T5" fmla="*/ 120 h 253"/>
                <a:gd name="T6" fmla="*/ 0 w 266"/>
                <a:gd name="T7" fmla="*/ 120 h 253"/>
                <a:gd name="T8" fmla="*/ 0 w 266"/>
                <a:gd name="T9" fmla="*/ 173 h 253"/>
                <a:gd name="T10" fmla="*/ 133 w 266"/>
                <a:gd name="T11" fmla="*/ 173 h 253"/>
                <a:gd name="T12" fmla="*/ 213 w 266"/>
                <a:gd name="T13" fmla="*/ 253 h 253"/>
                <a:gd name="T14" fmla="*/ 213 w 266"/>
                <a:gd name="T15" fmla="*/ 173 h 253"/>
                <a:gd name="T16" fmla="*/ 266 w 266"/>
                <a:gd name="T17" fmla="*/ 173 h 253"/>
                <a:gd name="T18" fmla="*/ 266 w 266"/>
                <a:gd name="T19" fmla="*/ 0 h 253"/>
                <a:gd name="T20" fmla="*/ 133 w 266"/>
                <a:gd name="T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33" y="0"/>
                  </a:moveTo>
                  <a:lnTo>
                    <a:pt x="133" y="0"/>
                  </a:lnTo>
                  <a:lnTo>
                    <a:pt x="133" y="120"/>
                  </a:lnTo>
                  <a:lnTo>
                    <a:pt x="0" y="120"/>
                  </a:lnTo>
                  <a:lnTo>
                    <a:pt x="0" y="173"/>
                  </a:lnTo>
                  <a:lnTo>
                    <a:pt x="133" y="173"/>
                  </a:lnTo>
                  <a:lnTo>
                    <a:pt x="213" y="253"/>
                  </a:lnTo>
                  <a:lnTo>
                    <a:pt x="213" y="173"/>
                  </a:lnTo>
                  <a:lnTo>
                    <a:pt x="266" y="173"/>
                  </a:lnTo>
                  <a:lnTo>
                    <a:pt x="266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56" name="Freeform 190">
            <a:extLst>
              <a:ext uri="{FF2B5EF4-FFF2-40B4-BE49-F238E27FC236}">
                <a16:creationId xmlns:a16="http://schemas.microsoft.com/office/drawing/2014/main" id="{5BFFCC33-A463-4795-B7CE-54720D8A1F89}"/>
              </a:ext>
            </a:extLst>
          </p:cNvPr>
          <p:cNvSpPr>
            <a:spLocks noEditPoints="1"/>
          </p:cNvSpPr>
          <p:nvPr/>
        </p:nvSpPr>
        <p:spPr bwMode="auto">
          <a:xfrm>
            <a:off x="4818063" y="4133851"/>
            <a:ext cx="339725" cy="222250"/>
          </a:xfrm>
          <a:custGeom>
            <a:avLst/>
            <a:gdLst>
              <a:gd name="T0" fmla="*/ 273 w 346"/>
              <a:gd name="T1" fmla="*/ 200 h 227"/>
              <a:gd name="T2" fmla="*/ 273 w 346"/>
              <a:gd name="T3" fmla="*/ 200 h 227"/>
              <a:gd name="T4" fmla="*/ 226 w 346"/>
              <a:gd name="T5" fmla="*/ 154 h 227"/>
              <a:gd name="T6" fmla="*/ 246 w 346"/>
              <a:gd name="T7" fmla="*/ 115 h 227"/>
              <a:gd name="T8" fmla="*/ 261 w 346"/>
              <a:gd name="T9" fmla="*/ 158 h 227"/>
              <a:gd name="T10" fmla="*/ 286 w 346"/>
              <a:gd name="T11" fmla="*/ 149 h 227"/>
              <a:gd name="T12" fmla="*/ 272 w 346"/>
              <a:gd name="T13" fmla="*/ 107 h 227"/>
              <a:gd name="T14" fmla="*/ 273 w 346"/>
              <a:gd name="T15" fmla="*/ 107 h 227"/>
              <a:gd name="T16" fmla="*/ 320 w 346"/>
              <a:gd name="T17" fmla="*/ 154 h 227"/>
              <a:gd name="T18" fmla="*/ 273 w 346"/>
              <a:gd name="T19" fmla="*/ 200 h 227"/>
              <a:gd name="T20" fmla="*/ 120 w 346"/>
              <a:gd name="T21" fmla="*/ 154 h 227"/>
              <a:gd name="T22" fmla="*/ 120 w 346"/>
              <a:gd name="T23" fmla="*/ 154 h 227"/>
              <a:gd name="T24" fmla="*/ 73 w 346"/>
              <a:gd name="T25" fmla="*/ 200 h 227"/>
              <a:gd name="T26" fmla="*/ 26 w 346"/>
              <a:gd name="T27" fmla="*/ 154 h 227"/>
              <a:gd name="T28" fmla="*/ 73 w 346"/>
              <a:gd name="T29" fmla="*/ 107 h 227"/>
              <a:gd name="T30" fmla="*/ 75 w 346"/>
              <a:gd name="T31" fmla="*/ 107 h 227"/>
              <a:gd name="T32" fmla="*/ 61 w 346"/>
              <a:gd name="T33" fmla="*/ 149 h 227"/>
              <a:gd name="T34" fmla="*/ 86 w 346"/>
              <a:gd name="T35" fmla="*/ 158 h 227"/>
              <a:gd name="T36" fmla="*/ 100 w 346"/>
              <a:gd name="T37" fmla="*/ 115 h 227"/>
              <a:gd name="T38" fmla="*/ 120 w 346"/>
              <a:gd name="T39" fmla="*/ 154 h 227"/>
              <a:gd name="T40" fmla="*/ 273 w 346"/>
              <a:gd name="T41" fmla="*/ 80 h 227"/>
              <a:gd name="T42" fmla="*/ 273 w 346"/>
              <a:gd name="T43" fmla="*/ 80 h 227"/>
              <a:gd name="T44" fmla="*/ 263 w 346"/>
              <a:gd name="T45" fmla="*/ 81 h 227"/>
              <a:gd name="T46" fmla="*/ 236 w 346"/>
              <a:gd name="T47" fmla="*/ 0 h 227"/>
              <a:gd name="T48" fmla="*/ 186 w 346"/>
              <a:gd name="T49" fmla="*/ 0 h 227"/>
              <a:gd name="T50" fmla="*/ 186 w 346"/>
              <a:gd name="T51" fmla="*/ 27 h 227"/>
              <a:gd name="T52" fmla="*/ 217 w 346"/>
              <a:gd name="T53" fmla="*/ 27 h 227"/>
              <a:gd name="T54" fmla="*/ 224 w 346"/>
              <a:gd name="T55" fmla="*/ 47 h 227"/>
              <a:gd name="T56" fmla="*/ 133 w 346"/>
              <a:gd name="T57" fmla="*/ 47 h 227"/>
              <a:gd name="T58" fmla="*/ 133 w 346"/>
              <a:gd name="T59" fmla="*/ 20 h 227"/>
              <a:gd name="T60" fmla="*/ 80 w 346"/>
              <a:gd name="T61" fmla="*/ 20 h 227"/>
              <a:gd name="T62" fmla="*/ 80 w 346"/>
              <a:gd name="T63" fmla="*/ 47 h 227"/>
              <a:gd name="T64" fmla="*/ 95 w 346"/>
              <a:gd name="T65" fmla="*/ 47 h 227"/>
              <a:gd name="T66" fmla="*/ 83 w 346"/>
              <a:gd name="T67" fmla="*/ 81 h 227"/>
              <a:gd name="T68" fmla="*/ 73 w 346"/>
              <a:gd name="T69" fmla="*/ 80 h 227"/>
              <a:gd name="T70" fmla="*/ 0 w 346"/>
              <a:gd name="T71" fmla="*/ 154 h 227"/>
              <a:gd name="T72" fmla="*/ 73 w 346"/>
              <a:gd name="T73" fmla="*/ 227 h 227"/>
              <a:gd name="T74" fmla="*/ 146 w 346"/>
              <a:gd name="T75" fmla="*/ 154 h 227"/>
              <a:gd name="T76" fmla="*/ 109 w 346"/>
              <a:gd name="T77" fmla="*/ 89 h 227"/>
              <a:gd name="T78" fmla="*/ 114 w 346"/>
              <a:gd name="T79" fmla="*/ 74 h 227"/>
              <a:gd name="T80" fmla="*/ 232 w 346"/>
              <a:gd name="T81" fmla="*/ 74 h 227"/>
              <a:gd name="T82" fmla="*/ 238 w 346"/>
              <a:gd name="T83" fmla="*/ 89 h 227"/>
              <a:gd name="T84" fmla="*/ 200 w 346"/>
              <a:gd name="T85" fmla="*/ 154 h 227"/>
              <a:gd name="T86" fmla="*/ 273 w 346"/>
              <a:gd name="T87" fmla="*/ 227 h 227"/>
              <a:gd name="T88" fmla="*/ 346 w 346"/>
              <a:gd name="T89" fmla="*/ 154 h 227"/>
              <a:gd name="T90" fmla="*/ 273 w 346"/>
              <a:gd name="T91" fmla="*/ 8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6" h="227">
                <a:moveTo>
                  <a:pt x="273" y="200"/>
                </a:moveTo>
                <a:lnTo>
                  <a:pt x="273" y="200"/>
                </a:lnTo>
                <a:cubicBezTo>
                  <a:pt x="247" y="200"/>
                  <a:pt x="226" y="179"/>
                  <a:pt x="226" y="154"/>
                </a:cubicBezTo>
                <a:cubicBezTo>
                  <a:pt x="226" y="138"/>
                  <a:pt x="234" y="124"/>
                  <a:pt x="246" y="115"/>
                </a:cubicBezTo>
                <a:lnTo>
                  <a:pt x="261" y="158"/>
                </a:lnTo>
                <a:lnTo>
                  <a:pt x="286" y="149"/>
                </a:lnTo>
                <a:lnTo>
                  <a:pt x="272" y="107"/>
                </a:lnTo>
                <a:cubicBezTo>
                  <a:pt x="272" y="107"/>
                  <a:pt x="273" y="107"/>
                  <a:pt x="273" y="107"/>
                </a:cubicBezTo>
                <a:cubicBezTo>
                  <a:pt x="299" y="107"/>
                  <a:pt x="320" y="128"/>
                  <a:pt x="320" y="154"/>
                </a:cubicBezTo>
                <a:cubicBezTo>
                  <a:pt x="320" y="179"/>
                  <a:pt x="299" y="200"/>
                  <a:pt x="273" y="200"/>
                </a:cubicBezTo>
                <a:close/>
                <a:moveTo>
                  <a:pt x="120" y="154"/>
                </a:moveTo>
                <a:lnTo>
                  <a:pt x="120" y="154"/>
                </a:lnTo>
                <a:cubicBezTo>
                  <a:pt x="120" y="179"/>
                  <a:pt x="99" y="200"/>
                  <a:pt x="73" y="200"/>
                </a:cubicBezTo>
                <a:cubicBezTo>
                  <a:pt x="47" y="200"/>
                  <a:pt x="26" y="179"/>
                  <a:pt x="26" y="154"/>
                </a:cubicBezTo>
                <a:cubicBezTo>
                  <a:pt x="26" y="128"/>
                  <a:pt x="47" y="107"/>
                  <a:pt x="73" y="107"/>
                </a:cubicBezTo>
                <a:cubicBezTo>
                  <a:pt x="74" y="107"/>
                  <a:pt x="74" y="107"/>
                  <a:pt x="75" y="107"/>
                </a:cubicBezTo>
                <a:lnTo>
                  <a:pt x="61" y="149"/>
                </a:lnTo>
                <a:lnTo>
                  <a:pt x="86" y="158"/>
                </a:lnTo>
                <a:lnTo>
                  <a:pt x="100" y="115"/>
                </a:lnTo>
                <a:cubicBezTo>
                  <a:pt x="112" y="124"/>
                  <a:pt x="120" y="138"/>
                  <a:pt x="120" y="154"/>
                </a:cubicBezTo>
                <a:close/>
                <a:moveTo>
                  <a:pt x="273" y="80"/>
                </a:moveTo>
                <a:lnTo>
                  <a:pt x="273" y="80"/>
                </a:lnTo>
                <a:cubicBezTo>
                  <a:pt x="270" y="80"/>
                  <a:pt x="266" y="80"/>
                  <a:pt x="263" y="81"/>
                </a:cubicBezTo>
                <a:lnTo>
                  <a:pt x="236" y="0"/>
                </a:lnTo>
                <a:lnTo>
                  <a:pt x="186" y="0"/>
                </a:lnTo>
                <a:lnTo>
                  <a:pt x="186" y="27"/>
                </a:lnTo>
                <a:lnTo>
                  <a:pt x="217" y="27"/>
                </a:lnTo>
                <a:lnTo>
                  <a:pt x="224" y="47"/>
                </a:lnTo>
                <a:lnTo>
                  <a:pt x="133" y="47"/>
                </a:lnTo>
                <a:lnTo>
                  <a:pt x="133" y="20"/>
                </a:lnTo>
                <a:lnTo>
                  <a:pt x="80" y="20"/>
                </a:lnTo>
                <a:lnTo>
                  <a:pt x="80" y="47"/>
                </a:lnTo>
                <a:lnTo>
                  <a:pt x="95" y="47"/>
                </a:lnTo>
                <a:lnTo>
                  <a:pt x="83" y="81"/>
                </a:lnTo>
                <a:cubicBezTo>
                  <a:pt x="80" y="80"/>
                  <a:pt x="77" y="80"/>
                  <a:pt x="73" y="80"/>
                </a:cubicBezTo>
                <a:cubicBezTo>
                  <a:pt x="33" y="80"/>
                  <a:pt x="0" y="113"/>
                  <a:pt x="0" y="154"/>
                </a:cubicBezTo>
                <a:cubicBezTo>
                  <a:pt x="0" y="194"/>
                  <a:pt x="33" y="227"/>
                  <a:pt x="73" y="227"/>
                </a:cubicBezTo>
                <a:cubicBezTo>
                  <a:pt x="114" y="227"/>
                  <a:pt x="146" y="194"/>
                  <a:pt x="146" y="154"/>
                </a:cubicBezTo>
                <a:cubicBezTo>
                  <a:pt x="146" y="126"/>
                  <a:pt x="131" y="102"/>
                  <a:pt x="109" y="89"/>
                </a:cubicBezTo>
                <a:lnTo>
                  <a:pt x="114" y="74"/>
                </a:lnTo>
                <a:lnTo>
                  <a:pt x="232" y="74"/>
                </a:lnTo>
                <a:lnTo>
                  <a:pt x="238" y="89"/>
                </a:lnTo>
                <a:cubicBezTo>
                  <a:pt x="215" y="102"/>
                  <a:pt x="200" y="126"/>
                  <a:pt x="200" y="154"/>
                </a:cubicBezTo>
                <a:cubicBezTo>
                  <a:pt x="200" y="194"/>
                  <a:pt x="233" y="227"/>
                  <a:pt x="273" y="227"/>
                </a:cubicBezTo>
                <a:cubicBezTo>
                  <a:pt x="314" y="227"/>
                  <a:pt x="346" y="194"/>
                  <a:pt x="346" y="154"/>
                </a:cubicBezTo>
                <a:cubicBezTo>
                  <a:pt x="346" y="113"/>
                  <a:pt x="314" y="80"/>
                  <a:pt x="273" y="8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9" name="Freeform 194">
            <a:extLst>
              <a:ext uri="{FF2B5EF4-FFF2-40B4-BE49-F238E27FC236}">
                <a16:creationId xmlns:a16="http://schemas.microsoft.com/office/drawing/2014/main" id="{CE8ED5E5-C91E-4860-98FF-A25D923549DB}"/>
              </a:ext>
            </a:extLst>
          </p:cNvPr>
          <p:cNvSpPr>
            <a:spLocks noEditPoints="1"/>
          </p:cNvSpPr>
          <p:nvPr/>
        </p:nvSpPr>
        <p:spPr bwMode="auto">
          <a:xfrm>
            <a:off x="5475288" y="4121151"/>
            <a:ext cx="339725" cy="234950"/>
          </a:xfrm>
          <a:custGeom>
            <a:avLst/>
            <a:gdLst>
              <a:gd name="T0" fmla="*/ 53 w 346"/>
              <a:gd name="T1" fmla="*/ 27 h 240"/>
              <a:gd name="T2" fmla="*/ 53 w 346"/>
              <a:gd name="T3" fmla="*/ 27 h 240"/>
              <a:gd name="T4" fmla="*/ 293 w 346"/>
              <a:gd name="T5" fmla="*/ 27 h 240"/>
              <a:gd name="T6" fmla="*/ 293 w 346"/>
              <a:gd name="T7" fmla="*/ 187 h 240"/>
              <a:gd name="T8" fmla="*/ 53 w 346"/>
              <a:gd name="T9" fmla="*/ 187 h 240"/>
              <a:gd name="T10" fmla="*/ 53 w 346"/>
              <a:gd name="T11" fmla="*/ 27 h 240"/>
              <a:gd name="T12" fmla="*/ 320 w 346"/>
              <a:gd name="T13" fmla="*/ 187 h 240"/>
              <a:gd name="T14" fmla="*/ 320 w 346"/>
              <a:gd name="T15" fmla="*/ 187 h 240"/>
              <a:gd name="T16" fmla="*/ 320 w 346"/>
              <a:gd name="T17" fmla="*/ 0 h 240"/>
              <a:gd name="T18" fmla="*/ 26 w 346"/>
              <a:gd name="T19" fmla="*/ 0 h 240"/>
              <a:gd name="T20" fmla="*/ 26 w 346"/>
              <a:gd name="T21" fmla="*/ 187 h 240"/>
              <a:gd name="T22" fmla="*/ 0 w 346"/>
              <a:gd name="T23" fmla="*/ 187 h 240"/>
              <a:gd name="T24" fmla="*/ 0 w 346"/>
              <a:gd name="T25" fmla="*/ 240 h 240"/>
              <a:gd name="T26" fmla="*/ 346 w 346"/>
              <a:gd name="T27" fmla="*/ 240 h 240"/>
              <a:gd name="T28" fmla="*/ 346 w 346"/>
              <a:gd name="T29" fmla="*/ 187 h 240"/>
              <a:gd name="T30" fmla="*/ 320 w 346"/>
              <a:gd name="T31" fmla="*/ 18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6" h="240">
                <a:moveTo>
                  <a:pt x="53" y="27"/>
                </a:moveTo>
                <a:lnTo>
                  <a:pt x="53" y="27"/>
                </a:lnTo>
                <a:lnTo>
                  <a:pt x="293" y="27"/>
                </a:lnTo>
                <a:lnTo>
                  <a:pt x="293" y="187"/>
                </a:lnTo>
                <a:lnTo>
                  <a:pt x="53" y="187"/>
                </a:lnTo>
                <a:lnTo>
                  <a:pt x="53" y="27"/>
                </a:lnTo>
                <a:close/>
                <a:moveTo>
                  <a:pt x="320" y="187"/>
                </a:moveTo>
                <a:lnTo>
                  <a:pt x="320" y="187"/>
                </a:lnTo>
                <a:lnTo>
                  <a:pt x="320" y="0"/>
                </a:lnTo>
                <a:lnTo>
                  <a:pt x="26" y="0"/>
                </a:lnTo>
                <a:lnTo>
                  <a:pt x="26" y="187"/>
                </a:lnTo>
                <a:lnTo>
                  <a:pt x="0" y="187"/>
                </a:lnTo>
                <a:lnTo>
                  <a:pt x="0" y="240"/>
                </a:lnTo>
                <a:lnTo>
                  <a:pt x="346" y="240"/>
                </a:lnTo>
                <a:lnTo>
                  <a:pt x="346" y="187"/>
                </a:lnTo>
                <a:lnTo>
                  <a:pt x="320" y="18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60" name="Group 197">
            <a:extLst>
              <a:ext uri="{FF2B5EF4-FFF2-40B4-BE49-F238E27FC236}">
                <a16:creationId xmlns:a16="http://schemas.microsoft.com/office/drawing/2014/main" id="{8F271EFD-CBD1-4F86-9CC2-341156FC6E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46800" y="4133861"/>
            <a:ext cx="314325" cy="195263"/>
            <a:chOff x="3872" y="2604"/>
            <a:chExt cx="198" cy="123"/>
          </a:xfrm>
        </p:grpSpPr>
        <p:sp>
          <p:nvSpPr>
            <p:cNvPr id="262" name="Freeform 198">
              <a:extLst>
                <a:ext uri="{FF2B5EF4-FFF2-40B4-BE49-F238E27FC236}">
                  <a16:creationId xmlns:a16="http://schemas.microsoft.com/office/drawing/2014/main" id="{AFF166A1-A884-4718-84D6-64F3D9B15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695"/>
              <a:ext cx="140" cy="32"/>
            </a:xfrm>
            <a:custGeom>
              <a:avLst/>
              <a:gdLst>
                <a:gd name="T0" fmla="*/ 0 w 227"/>
                <a:gd name="T1" fmla="*/ 53 h 53"/>
                <a:gd name="T2" fmla="*/ 0 w 227"/>
                <a:gd name="T3" fmla="*/ 53 h 53"/>
                <a:gd name="T4" fmla="*/ 227 w 227"/>
                <a:gd name="T5" fmla="*/ 53 h 53"/>
                <a:gd name="T6" fmla="*/ 227 w 227"/>
                <a:gd name="T7" fmla="*/ 0 h 53"/>
                <a:gd name="T8" fmla="*/ 0 w 227"/>
                <a:gd name="T9" fmla="*/ 0 h 53"/>
                <a:gd name="T10" fmla="*/ 0 w 227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53">
                  <a:moveTo>
                    <a:pt x="0" y="53"/>
                  </a:moveTo>
                  <a:lnTo>
                    <a:pt x="0" y="53"/>
                  </a:lnTo>
                  <a:lnTo>
                    <a:pt x="227" y="53"/>
                  </a:lnTo>
                  <a:lnTo>
                    <a:pt x="227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3" name="Freeform 199">
              <a:extLst>
                <a:ext uri="{FF2B5EF4-FFF2-40B4-BE49-F238E27FC236}">
                  <a16:creationId xmlns:a16="http://schemas.microsoft.com/office/drawing/2014/main" id="{B79BBAC8-2D33-4616-AAE4-056A1A2A1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695"/>
              <a:ext cx="17" cy="32"/>
            </a:xfrm>
            <a:custGeom>
              <a:avLst/>
              <a:gdLst>
                <a:gd name="T0" fmla="*/ 0 w 27"/>
                <a:gd name="T1" fmla="*/ 53 h 53"/>
                <a:gd name="T2" fmla="*/ 0 w 27"/>
                <a:gd name="T3" fmla="*/ 53 h 53"/>
                <a:gd name="T4" fmla="*/ 27 w 27"/>
                <a:gd name="T5" fmla="*/ 53 h 53"/>
                <a:gd name="T6" fmla="*/ 27 w 27"/>
                <a:gd name="T7" fmla="*/ 0 h 53"/>
                <a:gd name="T8" fmla="*/ 0 w 27"/>
                <a:gd name="T9" fmla="*/ 0 h 53"/>
                <a:gd name="T10" fmla="*/ 0 w 27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3">
                  <a:moveTo>
                    <a:pt x="0" y="53"/>
                  </a:moveTo>
                  <a:lnTo>
                    <a:pt x="0" y="53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4" name="Freeform 200">
              <a:extLst>
                <a:ext uri="{FF2B5EF4-FFF2-40B4-BE49-F238E27FC236}">
                  <a16:creationId xmlns:a16="http://schemas.microsoft.com/office/drawing/2014/main" id="{CAE9A594-77A8-4C26-A4CD-2C634A5F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695"/>
              <a:ext cx="16" cy="32"/>
            </a:xfrm>
            <a:custGeom>
              <a:avLst/>
              <a:gdLst>
                <a:gd name="T0" fmla="*/ 0 w 26"/>
                <a:gd name="T1" fmla="*/ 53 h 53"/>
                <a:gd name="T2" fmla="*/ 0 w 26"/>
                <a:gd name="T3" fmla="*/ 53 h 53"/>
                <a:gd name="T4" fmla="*/ 26 w 26"/>
                <a:gd name="T5" fmla="*/ 53 h 53"/>
                <a:gd name="T6" fmla="*/ 26 w 26"/>
                <a:gd name="T7" fmla="*/ 0 h 53"/>
                <a:gd name="T8" fmla="*/ 0 w 26"/>
                <a:gd name="T9" fmla="*/ 0 h 53"/>
                <a:gd name="T10" fmla="*/ 0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0" y="53"/>
                  </a:moveTo>
                  <a:lnTo>
                    <a:pt x="0" y="53"/>
                  </a:lnTo>
                  <a:lnTo>
                    <a:pt x="26" y="5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5" name="Freeform 201">
              <a:extLst>
                <a:ext uri="{FF2B5EF4-FFF2-40B4-BE49-F238E27FC236}">
                  <a16:creationId xmlns:a16="http://schemas.microsoft.com/office/drawing/2014/main" id="{8DD98F68-63E3-43CC-97D5-DC208B56E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2604"/>
              <a:ext cx="52" cy="78"/>
            </a:xfrm>
            <a:custGeom>
              <a:avLst/>
              <a:gdLst>
                <a:gd name="T0" fmla="*/ 72 w 84"/>
                <a:gd name="T1" fmla="*/ 66 h 127"/>
                <a:gd name="T2" fmla="*/ 72 w 84"/>
                <a:gd name="T3" fmla="*/ 66 h 127"/>
                <a:gd name="T4" fmla="*/ 37 w 84"/>
                <a:gd name="T5" fmla="*/ 32 h 127"/>
                <a:gd name="T6" fmla="*/ 29 w 84"/>
                <a:gd name="T7" fmla="*/ 24 h 127"/>
                <a:gd name="T8" fmla="*/ 26 w 84"/>
                <a:gd name="T9" fmla="*/ 13 h 127"/>
                <a:gd name="T10" fmla="*/ 26 w 84"/>
                <a:gd name="T11" fmla="*/ 0 h 127"/>
                <a:gd name="T12" fmla="*/ 0 w 84"/>
                <a:gd name="T13" fmla="*/ 0 h 127"/>
                <a:gd name="T14" fmla="*/ 0 w 84"/>
                <a:gd name="T15" fmla="*/ 13 h 127"/>
                <a:gd name="T16" fmla="*/ 6 w 84"/>
                <a:gd name="T17" fmla="*/ 37 h 127"/>
                <a:gd name="T18" fmla="*/ 24 w 84"/>
                <a:gd name="T19" fmla="*/ 55 h 127"/>
                <a:gd name="T20" fmla="*/ 48 w 84"/>
                <a:gd name="T21" fmla="*/ 80 h 127"/>
                <a:gd name="T22" fmla="*/ 57 w 84"/>
                <a:gd name="T23" fmla="*/ 113 h 127"/>
                <a:gd name="T24" fmla="*/ 57 w 84"/>
                <a:gd name="T25" fmla="*/ 127 h 127"/>
                <a:gd name="T26" fmla="*/ 84 w 84"/>
                <a:gd name="T27" fmla="*/ 127 h 127"/>
                <a:gd name="T28" fmla="*/ 84 w 84"/>
                <a:gd name="T29" fmla="*/ 113 h 127"/>
                <a:gd name="T30" fmla="*/ 72 w 84"/>
                <a:gd name="T31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27">
                  <a:moveTo>
                    <a:pt x="72" y="66"/>
                  </a:moveTo>
                  <a:lnTo>
                    <a:pt x="72" y="66"/>
                  </a:lnTo>
                  <a:cubicBezTo>
                    <a:pt x="63" y="52"/>
                    <a:pt x="51" y="40"/>
                    <a:pt x="37" y="32"/>
                  </a:cubicBezTo>
                  <a:cubicBezTo>
                    <a:pt x="34" y="30"/>
                    <a:pt x="31" y="27"/>
                    <a:pt x="29" y="24"/>
                  </a:cubicBezTo>
                  <a:cubicBezTo>
                    <a:pt x="27" y="21"/>
                    <a:pt x="26" y="17"/>
                    <a:pt x="26" y="13"/>
                  </a:cubicBezTo>
                  <a:lnTo>
                    <a:pt x="26" y="0"/>
                  </a:lnTo>
                  <a:lnTo>
                    <a:pt x="0" y="0"/>
                  </a:lnTo>
                  <a:lnTo>
                    <a:pt x="0" y="13"/>
                  </a:lnTo>
                  <a:cubicBezTo>
                    <a:pt x="0" y="22"/>
                    <a:pt x="2" y="30"/>
                    <a:pt x="6" y="37"/>
                  </a:cubicBezTo>
                  <a:cubicBezTo>
                    <a:pt x="10" y="45"/>
                    <a:pt x="16" y="51"/>
                    <a:pt x="24" y="55"/>
                  </a:cubicBezTo>
                  <a:cubicBezTo>
                    <a:pt x="34" y="61"/>
                    <a:pt x="42" y="69"/>
                    <a:pt x="48" y="80"/>
                  </a:cubicBezTo>
                  <a:cubicBezTo>
                    <a:pt x="54" y="90"/>
                    <a:pt x="57" y="102"/>
                    <a:pt x="57" y="113"/>
                  </a:cubicBezTo>
                  <a:lnTo>
                    <a:pt x="57" y="127"/>
                  </a:lnTo>
                  <a:lnTo>
                    <a:pt x="84" y="127"/>
                  </a:lnTo>
                  <a:lnTo>
                    <a:pt x="84" y="113"/>
                  </a:lnTo>
                  <a:cubicBezTo>
                    <a:pt x="84" y="97"/>
                    <a:pt x="80" y="81"/>
                    <a:pt x="72" y="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6" name="Freeform 202">
              <a:extLst>
                <a:ext uri="{FF2B5EF4-FFF2-40B4-BE49-F238E27FC236}">
                  <a16:creationId xmlns:a16="http://schemas.microsoft.com/office/drawing/2014/main" id="{B9CFEFBC-CEB2-4186-88C8-5C9D12A5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604"/>
              <a:ext cx="51" cy="78"/>
            </a:xfrm>
            <a:custGeom>
              <a:avLst/>
              <a:gdLst>
                <a:gd name="T0" fmla="*/ 61 w 84"/>
                <a:gd name="T1" fmla="*/ 72 h 127"/>
                <a:gd name="T2" fmla="*/ 61 w 84"/>
                <a:gd name="T3" fmla="*/ 72 h 127"/>
                <a:gd name="T4" fmla="*/ 36 w 84"/>
                <a:gd name="T5" fmla="*/ 47 h 127"/>
                <a:gd name="T6" fmla="*/ 27 w 84"/>
                <a:gd name="T7" fmla="*/ 13 h 127"/>
                <a:gd name="T8" fmla="*/ 27 w 84"/>
                <a:gd name="T9" fmla="*/ 0 h 127"/>
                <a:gd name="T10" fmla="*/ 0 w 84"/>
                <a:gd name="T11" fmla="*/ 0 h 127"/>
                <a:gd name="T12" fmla="*/ 0 w 84"/>
                <a:gd name="T13" fmla="*/ 13 h 127"/>
                <a:gd name="T14" fmla="*/ 13 w 84"/>
                <a:gd name="T15" fmla="*/ 61 h 127"/>
                <a:gd name="T16" fmla="*/ 47 w 84"/>
                <a:gd name="T17" fmla="*/ 95 h 127"/>
                <a:gd name="T18" fmla="*/ 55 w 84"/>
                <a:gd name="T19" fmla="*/ 103 h 127"/>
                <a:gd name="T20" fmla="*/ 58 w 84"/>
                <a:gd name="T21" fmla="*/ 113 h 127"/>
                <a:gd name="T22" fmla="*/ 58 w 84"/>
                <a:gd name="T23" fmla="*/ 127 h 127"/>
                <a:gd name="T24" fmla="*/ 84 w 84"/>
                <a:gd name="T25" fmla="*/ 127 h 127"/>
                <a:gd name="T26" fmla="*/ 84 w 84"/>
                <a:gd name="T27" fmla="*/ 113 h 127"/>
                <a:gd name="T28" fmla="*/ 78 w 84"/>
                <a:gd name="T29" fmla="*/ 90 h 127"/>
                <a:gd name="T30" fmla="*/ 61 w 84"/>
                <a:gd name="T31" fmla="*/ 7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27">
                  <a:moveTo>
                    <a:pt x="61" y="72"/>
                  </a:moveTo>
                  <a:lnTo>
                    <a:pt x="61" y="72"/>
                  </a:lnTo>
                  <a:cubicBezTo>
                    <a:pt x="50" y="66"/>
                    <a:pt x="42" y="58"/>
                    <a:pt x="36" y="47"/>
                  </a:cubicBezTo>
                  <a:cubicBezTo>
                    <a:pt x="30" y="37"/>
                    <a:pt x="27" y="25"/>
                    <a:pt x="27" y="13"/>
                  </a:cubicBezTo>
                  <a:lnTo>
                    <a:pt x="27" y="0"/>
                  </a:lnTo>
                  <a:lnTo>
                    <a:pt x="0" y="0"/>
                  </a:lnTo>
                  <a:lnTo>
                    <a:pt x="0" y="13"/>
                  </a:lnTo>
                  <a:cubicBezTo>
                    <a:pt x="0" y="30"/>
                    <a:pt x="4" y="46"/>
                    <a:pt x="13" y="61"/>
                  </a:cubicBezTo>
                  <a:cubicBezTo>
                    <a:pt x="21" y="75"/>
                    <a:pt x="33" y="87"/>
                    <a:pt x="47" y="95"/>
                  </a:cubicBezTo>
                  <a:cubicBezTo>
                    <a:pt x="50" y="97"/>
                    <a:pt x="53" y="100"/>
                    <a:pt x="55" y="103"/>
                  </a:cubicBezTo>
                  <a:cubicBezTo>
                    <a:pt x="57" y="106"/>
                    <a:pt x="58" y="110"/>
                    <a:pt x="58" y="113"/>
                  </a:cubicBezTo>
                  <a:lnTo>
                    <a:pt x="58" y="127"/>
                  </a:lnTo>
                  <a:lnTo>
                    <a:pt x="84" y="127"/>
                  </a:lnTo>
                  <a:lnTo>
                    <a:pt x="84" y="113"/>
                  </a:lnTo>
                  <a:cubicBezTo>
                    <a:pt x="84" y="105"/>
                    <a:pt x="82" y="97"/>
                    <a:pt x="78" y="90"/>
                  </a:cubicBezTo>
                  <a:cubicBezTo>
                    <a:pt x="74" y="82"/>
                    <a:pt x="68" y="76"/>
                    <a:pt x="61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69" name="Freeform 206">
            <a:extLst>
              <a:ext uri="{FF2B5EF4-FFF2-40B4-BE49-F238E27FC236}">
                <a16:creationId xmlns:a16="http://schemas.microsoft.com/office/drawing/2014/main" id="{D1773C38-26EE-4967-8615-5A7F450F77A6}"/>
              </a:ext>
            </a:extLst>
          </p:cNvPr>
          <p:cNvSpPr>
            <a:spLocks/>
          </p:cNvSpPr>
          <p:nvPr/>
        </p:nvSpPr>
        <p:spPr bwMode="auto">
          <a:xfrm>
            <a:off x="6805613" y="4094171"/>
            <a:ext cx="314325" cy="261938"/>
          </a:xfrm>
          <a:custGeom>
            <a:avLst/>
            <a:gdLst>
              <a:gd name="T0" fmla="*/ 0 w 320"/>
              <a:gd name="T1" fmla="*/ 267 h 267"/>
              <a:gd name="T2" fmla="*/ 0 w 320"/>
              <a:gd name="T3" fmla="*/ 267 h 267"/>
              <a:gd name="T4" fmla="*/ 0 w 320"/>
              <a:gd name="T5" fmla="*/ 134 h 267"/>
              <a:gd name="T6" fmla="*/ 133 w 320"/>
              <a:gd name="T7" fmla="*/ 134 h 267"/>
              <a:gd name="T8" fmla="*/ 133 w 320"/>
              <a:gd name="T9" fmla="*/ 214 h 267"/>
              <a:gd name="T10" fmla="*/ 160 w 320"/>
              <a:gd name="T11" fmla="*/ 214 h 267"/>
              <a:gd name="T12" fmla="*/ 160 w 320"/>
              <a:gd name="T13" fmla="*/ 80 h 267"/>
              <a:gd name="T14" fmla="*/ 187 w 320"/>
              <a:gd name="T15" fmla="*/ 0 h 267"/>
              <a:gd name="T16" fmla="*/ 213 w 320"/>
              <a:gd name="T17" fmla="*/ 80 h 267"/>
              <a:gd name="T18" fmla="*/ 213 w 320"/>
              <a:gd name="T19" fmla="*/ 160 h 267"/>
              <a:gd name="T20" fmla="*/ 240 w 320"/>
              <a:gd name="T21" fmla="*/ 160 h 267"/>
              <a:gd name="T22" fmla="*/ 280 w 320"/>
              <a:gd name="T23" fmla="*/ 120 h 267"/>
              <a:gd name="T24" fmla="*/ 320 w 320"/>
              <a:gd name="T25" fmla="*/ 160 h 267"/>
              <a:gd name="T26" fmla="*/ 320 w 320"/>
              <a:gd name="T27" fmla="*/ 267 h 267"/>
              <a:gd name="T28" fmla="*/ 0 w 320"/>
              <a:gd name="T2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267">
                <a:moveTo>
                  <a:pt x="0" y="267"/>
                </a:moveTo>
                <a:lnTo>
                  <a:pt x="0" y="267"/>
                </a:lnTo>
                <a:lnTo>
                  <a:pt x="0" y="134"/>
                </a:lnTo>
                <a:lnTo>
                  <a:pt x="133" y="134"/>
                </a:lnTo>
                <a:lnTo>
                  <a:pt x="133" y="214"/>
                </a:lnTo>
                <a:lnTo>
                  <a:pt x="160" y="214"/>
                </a:lnTo>
                <a:lnTo>
                  <a:pt x="160" y="80"/>
                </a:lnTo>
                <a:lnTo>
                  <a:pt x="187" y="0"/>
                </a:lnTo>
                <a:lnTo>
                  <a:pt x="213" y="80"/>
                </a:lnTo>
                <a:lnTo>
                  <a:pt x="213" y="160"/>
                </a:lnTo>
                <a:lnTo>
                  <a:pt x="240" y="160"/>
                </a:lnTo>
                <a:lnTo>
                  <a:pt x="280" y="120"/>
                </a:lnTo>
                <a:lnTo>
                  <a:pt x="320" y="160"/>
                </a:lnTo>
                <a:lnTo>
                  <a:pt x="32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70" name="Group 209">
            <a:extLst>
              <a:ext uri="{FF2B5EF4-FFF2-40B4-BE49-F238E27FC236}">
                <a16:creationId xmlns:a16="http://schemas.microsoft.com/office/drawing/2014/main" id="{3B7782AF-D788-4134-B1BC-9E0AEC05ED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64425" y="4133851"/>
            <a:ext cx="314325" cy="209550"/>
            <a:chOff x="4702" y="2604"/>
            <a:chExt cx="198" cy="132"/>
          </a:xfrm>
        </p:grpSpPr>
        <p:sp>
          <p:nvSpPr>
            <p:cNvPr id="272" name="Freeform 210">
              <a:extLst>
                <a:ext uri="{FF2B5EF4-FFF2-40B4-BE49-F238E27FC236}">
                  <a16:creationId xmlns:a16="http://schemas.microsoft.com/office/drawing/2014/main" id="{0A4AF919-6C53-4550-A700-2A6E5F22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604"/>
              <a:ext cx="198" cy="66"/>
            </a:xfrm>
            <a:custGeom>
              <a:avLst/>
              <a:gdLst>
                <a:gd name="T0" fmla="*/ 320 w 320"/>
                <a:gd name="T1" fmla="*/ 0 h 107"/>
                <a:gd name="T2" fmla="*/ 320 w 320"/>
                <a:gd name="T3" fmla="*/ 0 h 107"/>
                <a:gd name="T4" fmla="*/ 0 w 320"/>
                <a:gd name="T5" fmla="*/ 0 h 107"/>
                <a:gd name="T6" fmla="*/ 160 w 320"/>
                <a:gd name="T7" fmla="*/ 107 h 107"/>
                <a:gd name="T8" fmla="*/ 320 w 320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07">
                  <a:moveTo>
                    <a:pt x="320" y="0"/>
                  </a:moveTo>
                  <a:lnTo>
                    <a:pt x="320" y="0"/>
                  </a:lnTo>
                  <a:lnTo>
                    <a:pt x="0" y="0"/>
                  </a:lnTo>
                  <a:lnTo>
                    <a:pt x="160" y="107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3" name="Freeform 211">
              <a:extLst>
                <a:ext uri="{FF2B5EF4-FFF2-40B4-BE49-F238E27FC236}">
                  <a16:creationId xmlns:a16="http://schemas.microsoft.com/office/drawing/2014/main" id="{8AC10FEB-22E4-47C6-9D71-3285DEAA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623"/>
              <a:ext cx="198" cy="113"/>
            </a:xfrm>
            <a:custGeom>
              <a:avLst/>
              <a:gdLst>
                <a:gd name="T0" fmla="*/ 160 w 320"/>
                <a:gd name="T1" fmla="*/ 107 h 182"/>
                <a:gd name="T2" fmla="*/ 160 w 320"/>
                <a:gd name="T3" fmla="*/ 107 h 182"/>
                <a:gd name="T4" fmla="*/ 0 w 320"/>
                <a:gd name="T5" fmla="*/ 0 h 182"/>
                <a:gd name="T6" fmla="*/ 0 w 320"/>
                <a:gd name="T7" fmla="*/ 182 h 182"/>
                <a:gd name="T8" fmla="*/ 320 w 320"/>
                <a:gd name="T9" fmla="*/ 182 h 182"/>
                <a:gd name="T10" fmla="*/ 320 w 320"/>
                <a:gd name="T11" fmla="*/ 0 h 182"/>
                <a:gd name="T12" fmla="*/ 160 w 320"/>
                <a:gd name="T13" fmla="*/ 10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182">
                  <a:moveTo>
                    <a:pt x="160" y="107"/>
                  </a:moveTo>
                  <a:lnTo>
                    <a:pt x="160" y="107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320" y="182"/>
                  </a:lnTo>
                  <a:lnTo>
                    <a:pt x="320" y="0"/>
                  </a:lnTo>
                  <a:lnTo>
                    <a:pt x="160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74" name="Group 214">
            <a:extLst>
              <a:ext uri="{FF2B5EF4-FFF2-40B4-BE49-F238E27FC236}">
                <a16:creationId xmlns:a16="http://schemas.microsoft.com/office/drawing/2014/main" id="{BE1919A8-D2B1-44F0-838A-B47DDD6544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69303" y="4100521"/>
            <a:ext cx="268288" cy="268288"/>
            <a:chOff x="5209" y="2583"/>
            <a:chExt cx="169" cy="169"/>
          </a:xfrm>
        </p:grpSpPr>
        <p:sp>
          <p:nvSpPr>
            <p:cNvPr id="276" name="Freeform 215">
              <a:extLst>
                <a:ext uri="{FF2B5EF4-FFF2-40B4-BE49-F238E27FC236}">
                  <a16:creationId xmlns:a16="http://schemas.microsoft.com/office/drawing/2014/main" id="{BBA107CF-0CA2-4993-A4F6-DAF5F557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" y="2583"/>
              <a:ext cx="151" cy="151"/>
            </a:xfrm>
            <a:custGeom>
              <a:avLst/>
              <a:gdLst>
                <a:gd name="T0" fmla="*/ 244 w 244"/>
                <a:gd name="T1" fmla="*/ 196 h 244"/>
                <a:gd name="T2" fmla="*/ 244 w 244"/>
                <a:gd name="T3" fmla="*/ 196 h 244"/>
                <a:gd name="T4" fmla="*/ 197 w 244"/>
                <a:gd name="T5" fmla="*/ 244 h 244"/>
                <a:gd name="T6" fmla="*/ 9 w 244"/>
                <a:gd name="T7" fmla="*/ 56 h 244"/>
                <a:gd name="T8" fmla="*/ 9 w 244"/>
                <a:gd name="T9" fmla="*/ 24 h 244"/>
                <a:gd name="T10" fmla="*/ 24 w 244"/>
                <a:gd name="T11" fmla="*/ 9 h 244"/>
                <a:gd name="T12" fmla="*/ 56 w 244"/>
                <a:gd name="T13" fmla="*/ 9 h 244"/>
                <a:gd name="T14" fmla="*/ 244 w 244"/>
                <a:gd name="T15" fmla="*/ 1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44">
                  <a:moveTo>
                    <a:pt x="244" y="196"/>
                  </a:moveTo>
                  <a:lnTo>
                    <a:pt x="244" y="196"/>
                  </a:lnTo>
                  <a:lnTo>
                    <a:pt x="197" y="244"/>
                  </a:lnTo>
                  <a:lnTo>
                    <a:pt x="9" y="56"/>
                  </a:lnTo>
                  <a:cubicBezTo>
                    <a:pt x="0" y="47"/>
                    <a:pt x="0" y="33"/>
                    <a:pt x="9" y="24"/>
                  </a:cubicBezTo>
                  <a:lnTo>
                    <a:pt x="24" y="9"/>
                  </a:lnTo>
                  <a:cubicBezTo>
                    <a:pt x="33" y="0"/>
                    <a:pt x="47" y="0"/>
                    <a:pt x="56" y="9"/>
                  </a:cubicBezTo>
                  <a:lnTo>
                    <a:pt x="244" y="1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7" name="Freeform 216">
              <a:extLst>
                <a:ext uri="{FF2B5EF4-FFF2-40B4-BE49-F238E27FC236}">
                  <a16:creationId xmlns:a16="http://schemas.microsoft.com/office/drawing/2014/main" id="{DF43DE24-59FD-43EB-9F8C-2B086C8A8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" y="2714"/>
              <a:ext cx="39" cy="38"/>
            </a:xfrm>
            <a:custGeom>
              <a:avLst/>
              <a:gdLst>
                <a:gd name="T0" fmla="*/ 62 w 62"/>
                <a:gd name="T1" fmla="*/ 62 h 62"/>
                <a:gd name="T2" fmla="*/ 62 w 62"/>
                <a:gd name="T3" fmla="*/ 62 h 62"/>
                <a:gd name="T4" fmla="*/ 47 w 62"/>
                <a:gd name="T5" fmla="*/ 0 h 62"/>
                <a:gd name="T6" fmla="*/ 0 w 62"/>
                <a:gd name="T7" fmla="*/ 47 h 62"/>
                <a:gd name="T8" fmla="*/ 62 w 6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62" y="62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6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80" name="Freeform 220">
            <a:extLst>
              <a:ext uri="{FF2B5EF4-FFF2-40B4-BE49-F238E27FC236}">
                <a16:creationId xmlns:a16="http://schemas.microsoft.com/office/drawing/2014/main" id="{67804945-0D0C-433E-B012-F7931BAC357D}"/>
              </a:ext>
            </a:extLst>
          </p:cNvPr>
          <p:cNvSpPr>
            <a:spLocks noEditPoints="1"/>
          </p:cNvSpPr>
          <p:nvPr/>
        </p:nvSpPr>
        <p:spPr bwMode="auto">
          <a:xfrm>
            <a:off x="9059881" y="4121151"/>
            <a:ext cx="249238" cy="247650"/>
          </a:xfrm>
          <a:custGeom>
            <a:avLst/>
            <a:gdLst>
              <a:gd name="T0" fmla="*/ 87 w 253"/>
              <a:gd name="T1" fmla="*/ 185 h 253"/>
              <a:gd name="T2" fmla="*/ 87 w 253"/>
              <a:gd name="T3" fmla="*/ 185 h 253"/>
              <a:gd name="T4" fmla="*/ 156 w 253"/>
              <a:gd name="T5" fmla="*/ 116 h 253"/>
              <a:gd name="T6" fmla="*/ 137 w 253"/>
              <a:gd name="T7" fmla="*/ 97 h 253"/>
              <a:gd name="T8" fmla="*/ 68 w 253"/>
              <a:gd name="T9" fmla="*/ 166 h 253"/>
              <a:gd name="T10" fmla="*/ 227 w 253"/>
              <a:gd name="T11" fmla="*/ 26 h 253"/>
              <a:gd name="T12" fmla="*/ 87 w 253"/>
              <a:gd name="T13" fmla="*/ 185 h 253"/>
              <a:gd name="T14" fmla="*/ 227 w 253"/>
              <a:gd name="T15" fmla="*/ 0 h 253"/>
              <a:gd name="T16" fmla="*/ 227 w 253"/>
              <a:gd name="T17" fmla="*/ 0 h 253"/>
              <a:gd name="T18" fmla="*/ 40 w 253"/>
              <a:gd name="T19" fmla="*/ 186 h 253"/>
              <a:gd name="T20" fmla="*/ 40 w 253"/>
              <a:gd name="T21" fmla="*/ 194 h 253"/>
              <a:gd name="T22" fmla="*/ 0 w 253"/>
              <a:gd name="T23" fmla="*/ 235 h 253"/>
              <a:gd name="T24" fmla="*/ 18 w 253"/>
              <a:gd name="T25" fmla="*/ 253 h 253"/>
              <a:gd name="T26" fmla="*/ 59 w 253"/>
              <a:gd name="T27" fmla="*/ 213 h 253"/>
              <a:gd name="T28" fmla="*/ 67 w 253"/>
              <a:gd name="T29" fmla="*/ 213 h 253"/>
              <a:gd name="T30" fmla="*/ 253 w 253"/>
              <a:gd name="T31" fmla="*/ 26 h 253"/>
              <a:gd name="T32" fmla="*/ 253 w 253"/>
              <a:gd name="T33" fmla="*/ 0 h 253"/>
              <a:gd name="T34" fmla="*/ 227 w 253"/>
              <a:gd name="T3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3" h="253">
                <a:moveTo>
                  <a:pt x="87" y="185"/>
                </a:moveTo>
                <a:lnTo>
                  <a:pt x="87" y="185"/>
                </a:lnTo>
                <a:lnTo>
                  <a:pt x="156" y="116"/>
                </a:lnTo>
                <a:lnTo>
                  <a:pt x="137" y="97"/>
                </a:lnTo>
                <a:lnTo>
                  <a:pt x="68" y="166"/>
                </a:lnTo>
                <a:cubicBezTo>
                  <a:pt x="78" y="88"/>
                  <a:pt x="145" y="26"/>
                  <a:pt x="227" y="26"/>
                </a:cubicBezTo>
                <a:cubicBezTo>
                  <a:pt x="227" y="108"/>
                  <a:pt x="165" y="175"/>
                  <a:pt x="87" y="185"/>
                </a:cubicBezTo>
                <a:close/>
                <a:moveTo>
                  <a:pt x="227" y="0"/>
                </a:moveTo>
                <a:lnTo>
                  <a:pt x="227" y="0"/>
                </a:lnTo>
                <a:cubicBezTo>
                  <a:pt x="124" y="0"/>
                  <a:pt x="40" y="84"/>
                  <a:pt x="40" y="186"/>
                </a:cubicBezTo>
                <a:lnTo>
                  <a:pt x="40" y="194"/>
                </a:lnTo>
                <a:lnTo>
                  <a:pt x="0" y="235"/>
                </a:lnTo>
                <a:lnTo>
                  <a:pt x="18" y="253"/>
                </a:lnTo>
                <a:lnTo>
                  <a:pt x="59" y="213"/>
                </a:lnTo>
                <a:lnTo>
                  <a:pt x="67" y="213"/>
                </a:lnTo>
                <a:cubicBezTo>
                  <a:pt x="169" y="213"/>
                  <a:pt x="253" y="129"/>
                  <a:pt x="253" y="26"/>
                </a:cubicBezTo>
                <a:lnTo>
                  <a:pt x="253" y="0"/>
                </a:lnTo>
                <a:lnTo>
                  <a:pt x="2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81" name="Group 223">
            <a:extLst>
              <a:ext uri="{FF2B5EF4-FFF2-40B4-BE49-F238E27FC236}">
                <a16:creationId xmlns:a16="http://schemas.microsoft.com/office/drawing/2014/main" id="{180B038F-D746-48D3-930C-209F7665A5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58389" y="4121151"/>
            <a:ext cx="182563" cy="244475"/>
            <a:chOff x="6147" y="2596"/>
            <a:chExt cx="115" cy="154"/>
          </a:xfrm>
        </p:grpSpPr>
        <p:sp>
          <p:nvSpPr>
            <p:cNvPr id="283" name="Freeform 224">
              <a:extLst>
                <a:ext uri="{FF2B5EF4-FFF2-40B4-BE49-F238E27FC236}">
                  <a16:creationId xmlns:a16="http://schemas.microsoft.com/office/drawing/2014/main" id="{89694A11-DF3A-4855-891D-E44E3C9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" y="2596"/>
              <a:ext cx="41" cy="41"/>
            </a:xfrm>
            <a:custGeom>
              <a:avLst/>
              <a:gdLst>
                <a:gd name="T0" fmla="*/ 33 w 66"/>
                <a:gd name="T1" fmla="*/ 67 h 67"/>
                <a:gd name="T2" fmla="*/ 33 w 66"/>
                <a:gd name="T3" fmla="*/ 67 h 67"/>
                <a:gd name="T4" fmla="*/ 66 w 66"/>
                <a:gd name="T5" fmla="*/ 33 h 67"/>
                <a:gd name="T6" fmla="*/ 33 w 66"/>
                <a:gd name="T7" fmla="*/ 0 h 67"/>
                <a:gd name="T8" fmla="*/ 0 w 66"/>
                <a:gd name="T9" fmla="*/ 33 h 67"/>
                <a:gd name="T10" fmla="*/ 33 w 66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7">
                  <a:moveTo>
                    <a:pt x="33" y="67"/>
                  </a:moveTo>
                  <a:lnTo>
                    <a:pt x="33" y="67"/>
                  </a:lnTo>
                  <a:cubicBezTo>
                    <a:pt x="52" y="67"/>
                    <a:pt x="66" y="52"/>
                    <a:pt x="66" y="33"/>
                  </a:cubicBez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4" name="Freeform 225">
              <a:extLst>
                <a:ext uri="{FF2B5EF4-FFF2-40B4-BE49-F238E27FC236}">
                  <a16:creationId xmlns:a16="http://schemas.microsoft.com/office/drawing/2014/main" id="{B7B1D20B-370B-4817-9FC5-BEB237D4B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" y="2703"/>
              <a:ext cx="34" cy="47"/>
            </a:xfrm>
            <a:custGeom>
              <a:avLst/>
              <a:gdLst>
                <a:gd name="T0" fmla="*/ 37 w 56"/>
                <a:gd name="T1" fmla="*/ 0 h 76"/>
                <a:gd name="T2" fmla="*/ 37 w 56"/>
                <a:gd name="T3" fmla="*/ 0 h 76"/>
                <a:gd name="T4" fmla="*/ 0 w 56"/>
                <a:gd name="T5" fmla="*/ 38 h 76"/>
                <a:gd name="T6" fmla="*/ 37 w 56"/>
                <a:gd name="T7" fmla="*/ 76 h 76"/>
                <a:gd name="T8" fmla="*/ 56 w 56"/>
                <a:gd name="T9" fmla="*/ 57 h 76"/>
                <a:gd name="T10" fmla="*/ 37 w 56"/>
                <a:gd name="T11" fmla="*/ 38 h 76"/>
                <a:gd name="T12" fmla="*/ 56 w 56"/>
                <a:gd name="T13" fmla="*/ 19 h 76"/>
                <a:gd name="T14" fmla="*/ 37 w 56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6">
                  <a:moveTo>
                    <a:pt x="37" y="0"/>
                  </a:moveTo>
                  <a:lnTo>
                    <a:pt x="37" y="0"/>
                  </a:lnTo>
                  <a:lnTo>
                    <a:pt x="0" y="38"/>
                  </a:lnTo>
                  <a:lnTo>
                    <a:pt x="37" y="76"/>
                  </a:lnTo>
                  <a:lnTo>
                    <a:pt x="56" y="57"/>
                  </a:lnTo>
                  <a:lnTo>
                    <a:pt x="37" y="38"/>
                  </a:lnTo>
                  <a:lnTo>
                    <a:pt x="5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5" name="Freeform 226">
              <a:extLst>
                <a:ext uri="{FF2B5EF4-FFF2-40B4-BE49-F238E27FC236}">
                  <a16:creationId xmlns:a16="http://schemas.microsoft.com/office/drawing/2014/main" id="{F6F8AD07-9C20-44B7-B7EC-2D89D3009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" y="2641"/>
              <a:ext cx="115" cy="54"/>
            </a:xfrm>
            <a:custGeom>
              <a:avLst/>
              <a:gdLst>
                <a:gd name="T0" fmla="*/ 56 w 186"/>
                <a:gd name="T1" fmla="*/ 38 h 87"/>
                <a:gd name="T2" fmla="*/ 56 w 186"/>
                <a:gd name="T3" fmla="*/ 38 h 87"/>
                <a:gd name="T4" fmla="*/ 56 w 186"/>
                <a:gd name="T5" fmla="*/ 87 h 87"/>
                <a:gd name="T6" fmla="*/ 130 w 186"/>
                <a:gd name="T7" fmla="*/ 87 h 87"/>
                <a:gd name="T8" fmla="*/ 130 w 186"/>
                <a:gd name="T9" fmla="*/ 38 h 87"/>
                <a:gd name="T10" fmla="*/ 168 w 186"/>
                <a:gd name="T11" fmla="*/ 76 h 87"/>
                <a:gd name="T12" fmla="*/ 186 w 186"/>
                <a:gd name="T13" fmla="*/ 57 h 87"/>
                <a:gd name="T14" fmla="*/ 130 w 186"/>
                <a:gd name="T15" fmla="*/ 0 h 87"/>
                <a:gd name="T16" fmla="*/ 56 w 186"/>
                <a:gd name="T17" fmla="*/ 0 h 87"/>
                <a:gd name="T18" fmla="*/ 0 w 186"/>
                <a:gd name="T19" fmla="*/ 57 h 87"/>
                <a:gd name="T20" fmla="*/ 19 w 186"/>
                <a:gd name="T21" fmla="*/ 76 h 87"/>
                <a:gd name="T22" fmla="*/ 56 w 186"/>
                <a:gd name="T23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87">
                  <a:moveTo>
                    <a:pt x="56" y="38"/>
                  </a:moveTo>
                  <a:lnTo>
                    <a:pt x="56" y="38"/>
                  </a:lnTo>
                  <a:lnTo>
                    <a:pt x="56" y="87"/>
                  </a:lnTo>
                  <a:lnTo>
                    <a:pt x="130" y="87"/>
                  </a:lnTo>
                  <a:lnTo>
                    <a:pt x="130" y="38"/>
                  </a:lnTo>
                  <a:lnTo>
                    <a:pt x="168" y="76"/>
                  </a:lnTo>
                  <a:lnTo>
                    <a:pt x="186" y="57"/>
                  </a:lnTo>
                  <a:lnTo>
                    <a:pt x="130" y="0"/>
                  </a:lnTo>
                  <a:lnTo>
                    <a:pt x="56" y="0"/>
                  </a:lnTo>
                  <a:lnTo>
                    <a:pt x="0" y="57"/>
                  </a:lnTo>
                  <a:lnTo>
                    <a:pt x="19" y="76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6" name="Freeform 227">
              <a:extLst>
                <a:ext uri="{FF2B5EF4-FFF2-40B4-BE49-F238E27FC236}">
                  <a16:creationId xmlns:a16="http://schemas.microsoft.com/office/drawing/2014/main" id="{D1FC12AB-C575-4CA4-97FD-CE7B0210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" y="2703"/>
              <a:ext cx="35" cy="47"/>
            </a:xfrm>
            <a:custGeom>
              <a:avLst/>
              <a:gdLst>
                <a:gd name="T0" fmla="*/ 19 w 57"/>
                <a:gd name="T1" fmla="*/ 0 h 76"/>
                <a:gd name="T2" fmla="*/ 19 w 57"/>
                <a:gd name="T3" fmla="*/ 0 h 76"/>
                <a:gd name="T4" fmla="*/ 0 w 57"/>
                <a:gd name="T5" fmla="*/ 19 h 76"/>
                <a:gd name="T6" fmla="*/ 19 w 57"/>
                <a:gd name="T7" fmla="*/ 38 h 76"/>
                <a:gd name="T8" fmla="*/ 0 w 57"/>
                <a:gd name="T9" fmla="*/ 57 h 76"/>
                <a:gd name="T10" fmla="*/ 19 w 57"/>
                <a:gd name="T11" fmla="*/ 76 h 76"/>
                <a:gd name="T12" fmla="*/ 57 w 57"/>
                <a:gd name="T13" fmla="*/ 38 h 76"/>
                <a:gd name="T14" fmla="*/ 19 w 57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6">
                  <a:moveTo>
                    <a:pt x="19" y="0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19" y="38"/>
                  </a:lnTo>
                  <a:lnTo>
                    <a:pt x="0" y="57"/>
                  </a:lnTo>
                  <a:lnTo>
                    <a:pt x="19" y="76"/>
                  </a:lnTo>
                  <a:lnTo>
                    <a:pt x="57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87" name="Group 230">
            <a:extLst>
              <a:ext uri="{FF2B5EF4-FFF2-40B4-BE49-F238E27FC236}">
                <a16:creationId xmlns:a16="http://schemas.microsoft.com/office/drawing/2014/main" id="{E0384C1B-5928-4225-91E1-D63382C280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4764088"/>
            <a:ext cx="314325" cy="288925"/>
            <a:chOff x="554" y="3001"/>
            <a:chExt cx="198" cy="182"/>
          </a:xfrm>
        </p:grpSpPr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BBBF47A4-3D08-404E-BEA8-AE3FFAB91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133"/>
              <a:ext cx="99" cy="16"/>
            </a:xfrm>
            <a:custGeom>
              <a:avLst/>
              <a:gdLst>
                <a:gd name="T0" fmla="*/ 0 w 160"/>
                <a:gd name="T1" fmla="*/ 26 h 26"/>
                <a:gd name="T2" fmla="*/ 0 w 160"/>
                <a:gd name="T3" fmla="*/ 26 h 26"/>
                <a:gd name="T4" fmla="*/ 160 w 160"/>
                <a:gd name="T5" fmla="*/ 26 h 26"/>
                <a:gd name="T6" fmla="*/ 160 w 160"/>
                <a:gd name="T7" fmla="*/ 0 h 26"/>
                <a:gd name="T8" fmla="*/ 0 w 160"/>
                <a:gd name="T9" fmla="*/ 0 h 26"/>
                <a:gd name="T10" fmla="*/ 0 w 16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6">
                  <a:moveTo>
                    <a:pt x="0" y="26"/>
                  </a:moveTo>
                  <a:lnTo>
                    <a:pt x="0" y="26"/>
                  </a:lnTo>
                  <a:lnTo>
                    <a:pt x="160" y="26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0" name="Freeform 232">
              <a:extLst>
                <a:ext uri="{FF2B5EF4-FFF2-40B4-BE49-F238E27FC236}">
                  <a16:creationId xmlns:a16="http://schemas.microsoft.com/office/drawing/2014/main" id="{DE882FF5-262D-4F5C-8368-E087BCA7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00"/>
              <a:ext cx="40" cy="17"/>
            </a:xfrm>
            <a:custGeom>
              <a:avLst/>
              <a:gdLst>
                <a:gd name="T0" fmla="*/ 0 w 66"/>
                <a:gd name="T1" fmla="*/ 27 h 27"/>
                <a:gd name="T2" fmla="*/ 0 w 66"/>
                <a:gd name="T3" fmla="*/ 27 h 27"/>
                <a:gd name="T4" fmla="*/ 66 w 66"/>
                <a:gd name="T5" fmla="*/ 27 h 27"/>
                <a:gd name="T6" fmla="*/ 66 w 66"/>
                <a:gd name="T7" fmla="*/ 0 h 27"/>
                <a:gd name="T8" fmla="*/ 0 w 66"/>
                <a:gd name="T9" fmla="*/ 0 h 27"/>
                <a:gd name="T10" fmla="*/ 0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0" y="27"/>
                  </a:moveTo>
                  <a:lnTo>
                    <a:pt x="0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1" name="Freeform 233">
              <a:extLst>
                <a:ext uri="{FF2B5EF4-FFF2-40B4-BE49-F238E27FC236}">
                  <a16:creationId xmlns:a16="http://schemas.microsoft.com/office/drawing/2014/main" id="{3DD452D2-D0A8-475C-AC37-371BE3CBC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" y="3001"/>
              <a:ext cx="198" cy="182"/>
            </a:xfrm>
            <a:custGeom>
              <a:avLst/>
              <a:gdLst>
                <a:gd name="T0" fmla="*/ 27 w 320"/>
                <a:gd name="T1" fmla="*/ 240 h 294"/>
                <a:gd name="T2" fmla="*/ 27 w 320"/>
                <a:gd name="T3" fmla="*/ 240 h 294"/>
                <a:gd name="T4" fmla="*/ 27 w 320"/>
                <a:gd name="T5" fmla="*/ 27 h 294"/>
                <a:gd name="T6" fmla="*/ 240 w 320"/>
                <a:gd name="T7" fmla="*/ 27 h 294"/>
                <a:gd name="T8" fmla="*/ 240 w 320"/>
                <a:gd name="T9" fmla="*/ 254 h 294"/>
                <a:gd name="T10" fmla="*/ 243 w 320"/>
                <a:gd name="T11" fmla="*/ 267 h 294"/>
                <a:gd name="T12" fmla="*/ 54 w 320"/>
                <a:gd name="T13" fmla="*/ 267 h 294"/>
                <a:gd name="T14" fmla="*/ 27 w 320"/>
                <a:gd name="T15" fmla="*/ 240 h 294"/>
                <a:gd name="T16" fmla="*/ 293 w 320"/>
                <a:gd name="T17" fmla="*/ 107 h 294"/>
                <a:gd name="T18" fmla="*/ 293 w 320"/>
                <a:gd name="T19" fmla="*/ 107 h 294"/>
                <a:gd name="T20" fmla="*/ 293 w 320"/>
                <a:gd name="T21" fmla="*/ 254 h 294"/>
                <a:gd name="T22" fmla="*/ 280 w 320"/>
                <a:gd name="T23" fmla="*/ 267 h 294"/>
                <a:gd name="T24" fmla="*/ 267 w 320"/>
                <a:gd name="T25" fmla="*/ 254 h 294"/>
                <a:gd name="T26" fmla="*/ 267 w 320"/>
                <a:gd name="T27" fmla="*/ 0 h 294"/>
                <a:gd name="T28" fmla="*/ 0 w 320"/>
                <a:gd name="T29" fmla="*/ 0 h 294"/>
                <a:gd name="T30" fmla="*/ 0 w 320"/>
                <a:gd name="T31" fmla="*/ 240 h 294"/>
                <a:gd name="T32" fmla="*/ 54 w 320"/>
                <a:gd name="T33" fmla="*/ 294 h 294"/>
                <a:gd name="T34" fmla="*/ 280 w 320"/>
                <a:gd name="T35" fmla="*/ 294 h 294"/>
                <a:gd name="T36" fmla="*/ 320 w 320"/>
                <a:gd name="T37" fmla="*/ 254 h 294"/>
                <a:gd name="T38" fmla="*/ 320 w 320"/>
                <a:gd name="T39" fmla="*/ 107 h 294"/>
                <a:gd name="T40" fmla="*/ 293 w 320"/>
                <a:gd name="T41" fmla="*/ 10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294">
                  <a:moveTo>
                    <a:pt x="27" y="240"/>
                  </a:moveTo>
                  <a:lnTo>
                    <a:pt x="27" y="240"/>
                  </a:lnTo>
                  <a:lnTo>
                    <a:pt x="27" y="27"/>
                  </a:lnTo>
                  <a:lnTo>
                    <a:pt x="240" y="27"/>
                  </a:lnTo>
                  <a:lnTo>
                    <a:pt x="240" y="254"/>
                  </a:lnTo>
                  <a:cubicBezTo>
                    <a:pt x="240" y="258"/>
                    <a:pt x="241" y="263"/>
                    <a:pt x="243" y="267"/>
                  </a:cubicBezTo>
                  <a:lnTo>
                    <a:pt x="54" y="267"/>
                  </a:lnTo>
                  <a:cubicBezTo>
                    <a:pt x="39" y="267"/>
                    <a:pt x="27" y="255"/>
                    <a:pt x="27" y="240"/>
                  </a:cubicBezTo>
                  <a:close/>
                  <a:moveTo>
                    <a:pt x="293" y="107"/>
                  </a:moveTo>
                  <a:lnTo>
                    <a:pt x="293" y="107"/>
                  </a:lnTo>
                  <a:lnTo>
                    <a:pt x="293" y="254"/>
                  </a:lnTo>
                  <a:cubicBezTo>
                    <a:pt x="293" y="261"/>
                    <a:pt x="288" y="267"/>
                    <a:pt x="280" y="267"/>
                  </a:cubicBezTo>
                  <a:cubicBezTo>
                    <a:pt x="273" y="267"/>
                    <a:pt x="267" y="261"/>
                    <a:pt x="267" y="254"/>
                  </a:cubicBezTo>
                  <a:lnTo>
                    <a:pt x="267" y="0"/>
                  </a:lnTo>
                  <a:lnTo>
                    <a:pt x="0" y="0"/>
                  </a:lnTo>
                  <a:lnTo>
                    <a:pt x="0" y="240"/>
                  </a:lnTo>
                  <a:cubicBezTo>
                    <a:pt x="0" y="270"/>
                    <a:pt x="24" y="294"/>
                    <a:pt x="54" y="294"/>
                  </a:cubicBezTo>
                  <a:lnTo>
                    <a:pt x="280" y="294"/>
                  </a:lnTo>
                  <a:cubicBezTo>
                    <a:pt x="302" y="294"/>
                    <a:pt x="320" y="276"/>
                    <a:pt x="320" y="254"/>
                  </a:cubicBezTo>
                  <a:lnTo>
                    <a:pt x="320" y="107"/>
                  </a:lnTo>
                  <a:lnTo>
                    <a:pt x="293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2" name="Freeform 234">
              <a:extLst>
                <a:ext uri="{FF2B5EF4-FFF2-40B4-BE49-F238E27FC236}">
                  <a16:creationId xmlns:a16="http://schemas.microsoft.com/office/drawing/2014/main" id="{9D33B4C1-036B-4682-875C-4C059B510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067"/>
              <a:ext cx="40" cy="17"/>
            </a:xfrm>
            <a:custGeom>
              <a:avLst/>
              <a:gdLst>
                <a:gd name="T0" fmla="*/ 0 w 66"/>
                <a:gd name="T1" fmla="*/ 27 h 27"/>
                <a:gd name="T2" fmla="*/ 0 w 66"/>
                <a:gd name="T3" fmla="*/ 27 h 27"/>
                <a:gd name="T4" fmla="*/ 66 w 66"/>
                <a:gd name="T5" fmla="*/ 27 h 27"/>
                <a:gd name="T6" fmla="*/ 66 w 66"/>
                <a:gd name="T7" fmla="*/ 0 h 27"/>
                <a:gd name="T8" fmla="*/ 0 w 66"/>
                <a:gd name="T9" fmla="*/ 0 h 27"/>
                <a:gd name="T10" fmla="*/ 0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0" y="27"/>
                  </a:moveTo>
                  <a:lnTo>
                    <a:pt x="0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3" name="Freeform 235">
              <a:extLst>
                <a:ext uri="{FF2B5EF4-FFF2-40B4-BE49-F238E27FC236}">
                  <a16:creationId xmlns:a16="http://schemas.microsoft.com/office/drawing/2014/main" id="{9969CD29-A86C-4B1F-8F67-FCD20C7AE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034"/>
              <a:ext cx="99" cy="16"/>
            </a:xfrm>
            <a:custGeom>
              <a:avLst/>
              <a:gdLst>
                <a:gd name="T0" fmla="*/ 0 w 160"/>
                <a:gd name="T1" fmla="*/ 26 h 26"/>
                <a:gd name="T2" fmla="*/ 0 w 160"/>
                <a:gd name="T3" fmla="*/ 26 h 26"/>
                <a:gd name="T4" fmla="*/ 160 w 160"/>
                <a:gd name="T5" fmla="*/ 26 h 26"/>
                <a:gd name="T6" fmla="*/ 160 w 160"/>
                <a:gd name="T7" fmla="*/ 0 h 26"/>
                <a:gd name="T8" fmla="*/ 0 w 160"/>
                <a:gd name="T9" fmla="*/ 0 h 26"/>
                <a:gd name="T10" fmla="*/ 0 w 16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6">
                  <a:moveTo>
                    <a:pt x="0" y="26"/>
                  </a:moveTo>
                  <a:lnTo>
                    <a:pt x="0" y="26"/>
                  </a:lnTo>
                  <a:lnTo>
                    <a:pt x="160" y="26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4" name="Freeform 236">
              <a:extLst>
                <a:ext uri="{FF2B5EF4-FFF2-40B4-BE49-F238E27FC236}">
                  <a16:creationId xmlns:a16="http://schemas.microsoft.com/office/drawing/2014/main" id="{C4417238-337E-4C5C-9C1C-4F558032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067"/>
              <a:ext cx="42" cy="50"/>
            </a:xfrm>
            <a:custGeom>
              <a:avLst/>
              <a:gdLst>
                <a:gd name="T0" fmla="*/ 67 w 67"/>
                <a:gd name="T1" fmla="*/ 0 h 80"/>
                <a:gd name="T2" fmla="*/ 67 w 67"/>
                <a:gd name="T3" fmla="*/ 0 h 80"/>
                <a:gd name="T4" fmla="*/ 0 w 67"/>
                <a:gd name="T5" fmla="*/ 0 h 80"/>
                <a:gd name="T6" fmla="*/ 0 w 67"/>
                <a:gd name="T7" fmla="*/ 80 h 80"/>
                <a:gd name="T8" fmla="*/ 67 w 67"/>
                <a:gd name="T9" fmla="*/ 80 h 80"/>
                <a:gd name="T10" fmla="*/ 67 w 67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0">
                  <a:moveTo>
                    <a:pt x="67" y="0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7" y="8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95" name="Group 239">
            <a:extLst>
              <a:ext uri="{FF2B5EF4-FFF2-40B4-BE49-F238E27FC236}">
                <a16:creationId xmlns:a16="http://schemas.microsoft.com/office/drawing/2014/main" id="{7228ACF3-B619-4F6F-AD39-989A031F97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81140" y="4757746"/>
            <a:ext cx="427038" cy="293688"/>
            <a:chOff x="933" y="2997"/>
            <a:chExt cx="269" cy="185"/>
          </a:xfrm>
        </p:grpSpPr>
        <p:sp>
          <p:nvSpPr>
            <p:cNvPr id="297" name="Freeform 240">
              <a:extLst>
                <a:ext uri="{FF2B5EF4-FFF2-40B4-BE49-F238E27FC236}">
                  <a16:creationId xmlns:a16="http://schemas.microsoft.com/office/drawing/2014/main" id="{B6F00A3E-7B29-46B9-A6A1-2CE48FBF2C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" y="2997"/>
              <a:ext cx="71" cy="108"/>
            </a:xfrm>
            <a:custGeom>
              <a:avLst/>
              <a:gdLst>
                <a:gd name="T0" fmla="*/ 58 w 116"/>
                <a:gd name="T1" fmla="*/ 85 h 175"/>
                <a:gd name="T2" fmla="*/ 58 w 116"/>
                <a:gd name="T3" fmla="*/ 85 h 175"/>
                <a:gd name="T4" fmla="*/ 31 w 116"/>
                <a:gd name="T5" fmla="*/ 58 h 175"/>
                <a:gd name="T6" fmla="*/ 58 w 116"/>
                <a:gd name="T7" fmla="*/ 31 h 175"/>
                <a:gd name="T8" fmla="*/ 85 w 116"/>
                <a:gd name="T9" fmla="*/ 58 h 175"/>
                <a:gd name="T10" fmla="*/ 58 w 116"/>
                <a:gd name="T11" fmla="*/ 85 h 175"/>
                <a:gd name="T12" fmla="*/ 116 w 116"/>
                <a:gd name="T13" fmla="*/ 58 h 175"/>
                <a:gd name="T14" fmla="*/ 116 w 116"/>
                <a:gd name="T15" fmla="*/ 58 h 175"/>
                <a:gd name="T16" fmla="*/ 58 w 116"/>
                <a:gd name="T17" fmla="*/ 0 h 175"/>
                <a:gd name="T18" fmla="*/ 0 w 116"/>
                <a:gd name="T19" fmla="*/ 58 h 175"/>
                <a:gd name="T20" fmla="*/ 8 w 116"/>
                <a:gd name="T21" fmla="*/ 87 h 175"/>
                <a:gd name="T22" fmla="*/ 7 w 116"/>
                <a:gd name="T23" fmla="*/ 86 h 175"/>
                <a:gd name="T24" fmla="*/ 58 w 116"/>
                <a:gd name="T25" fmla="*/ 175 h 175"/>
                <a:gd name="T26" fmla="*/ 109 w 116"/>
                <a:gd name="T27" fmla="*/ 86 h 175"/>
                <a:gd name="T28" fmla="*/ 109 w 116"/>
                <a:gd name="T29" fmla="*/ 87 h 175"/>
                <a:gd name="T30" fmla="*/ 116 w 116"/>
                <a:gd name="T31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5">
                  <a:moveTo>
                    <a:pt x="58" y="85"/>
                  </a:moveTo>
                  <a:lnTo>
                    <a:pt x="58" y="85"/>
                  </a:lnTo>
                  <a:cubicBezTo>
                    <a:pt x="43" y="85"/>
                    <a:pt x="31" y="73"/>
                    <a:pt x="31" y="58"/>
                  </a:cubicBezTo>
                  <a:cubicBezTo>
                    <a:pt x="31" y="43"/>
                    <a:pt x="43" y="31"/>
                    <a:pt x="58" y="31"/>
                  </a:cubicBezTo>
                  <a:cubicBezTo>
                    <a:pt x="73" y="31"/>
                    <a:pt x="85" y="43"/>
                    <a:pt x="85" y="58"/>
                  </a:cubicBezTo>
                  <a:cubicBezTo>
                    <a:pt x="85" y="73"/>
                    <a:pt x="73" y="85"/>
                    <a:pt x="58" y="85"/>
                  </a:cubicBezTo>
                  <a:close/>
                  <a:moveTo>
                    <a:pt x="116" y="58"/>
                  </a:moveTo>
                  <a:lnTo>
                    <a:pt x="116" y="58"/>
                  </a:ln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68"/>
                    <a:pt x="3" y="78"/>
                    <a:pt x="8" y="87"/>
                  </a:cubicBezTo>
                  <a:lnTo>
                    <a:pt x="7" y="86"/>
                  </a:lnTo>
                  <a:lnTo>
                    <a:pt x="58" y="175"/>
                  </a:lnTo>
                  <a:lnTo>
                    <a:pt x="109" y="86"/>
                  </a:lnTo>
                  <a:lnTo>
                    <a:pt x="109" y="87"/>
                  </a:lnTo>
                  <a:cubicBezTo>
                    <a:pt x="114" y="78"/>
                    <a:pt x="116" y="68"/>
                    <a:pt x="11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8" name="Freeform 241">
              <a:extLst>
                <a:ext uri="{FF2B5EF4-FFF2-40B4-BE49-F238E27FC236}">
                  <a16:creationId xmlns:a16="http://schemas.microsoft.com/office/drawing/2014/main" id="{58B6A470-B1CC-4BB7-B83F-D761EB1AA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" y="3034"/>
              <a:ext cx="71" cy="109"/>
            </a:xfrm>
            <a:custGeom>
              <a:avLst/>
              <a:gdLst>
                <a:gd name="T0" fmla="*/ 58 w 116"/>
                <a:gd name="T1" fmla="*/ 85 h 175"/>
                <a:gd name="T2" fmla="*/ 58 w 116"/>
                <a:gd name="T3" fmla="*/ 85 h 175"/>
                <a:gd name="T4" fmla="*/ 31 w 116"/>
                <a:gd name="T5" fmla="*/ 58 h 175"/>
                <a:gd name="T6" fmla="*/ 58 w 116"/>
                <a:gd name="T7" fmla="*/ 31 h 175"/>
                <a:gd name="T8" fmla="*/ 85 w 116"/>
                <a:gd name="T9" fmla="*/ 58 h 175"/>
                <a:gd name="T10" fmla="*/ 58 w 116"/>
                <a:gd name="T11" fmla="*/ 85 h 175"/>
                <a:gd name="T12" fmla="*/ 116 w 116"/>
                <a:gd name="T13" fmla="*/ 58 h 175"/>
                <a:gd name="T14" fmla="*/ 116 w 116"/>
                <a:gd name="T15" fmla="*/ 58 h 175"/>
                <a:gd name="T16" fmla="*/ 58 w 116"/>
                <a:gd name="T17" fmla="*/ 0 h 175"/>
                <a:gd name="T18" fmla="*/ 0 w 116"/>
                <a:gd name="T19" fmla="*/ 58 h 175"/>
                <a:gd name="T20" fmla="*/ 8 w 116"/>
                <a:gd name="T21" fmla="*/ 86 h 175"/>
                <a:gd name="T22" fmla="*/ 7 w 116"/>
                <a:gd name="T23" fmla="*/ 86 h 175"/>
                <a:gd name="T24" fmla="*/ 58 w 116"/>
                <a:gd name="T25" fmla="*/ 175 h 175"/>
                <a:gd name="T26" fmla="*/ 109 w 116"/>
                <a:gd name="T27" fmla="*/ 86 h 175"/>
                <a:gd name="T28" fmla="*/ 109 w 116"/>
                <a:gd name="T29" fmla="*/ 86 h 175"/>
                <a:gd name="T30" fmla="*/ 116 w 116"/>
                <a:gd name="T31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5">
                  <a:moveTo>
                    <a:pt x="58" y="85"/>
                  </a:moveTo>
                  <a:lnTo>
                    <a:pt x="58" y="85"/>
                  </a:lnTo>
                  <a:cubicBezTo>
                    <a:pt x="43" y="85"/>
                    <a:pt x="31" y="73"/>
                    <a:pt x="31" y="58"/>
                  </a:cubicBezTo>
                  <a:cubicBezTo>
                    <a:pt x="31" y="43"/>
                    <a:pt x="43" y="31"/>
                    <a:pt x="58" y="31"/>
                  </a:cubicBezTo>
                  <a:cubicBezTo>
                    <a:pt x="73" y="31"/>
                    <a:pt x="85" y="43"/>
                    <a:pt x="85" y="58"/>
                  </a:cubicBezTo>
                  <a:cubicBezTo>
                    <a:pt x="85" y="73"/>
                    <a:pt x="73" y="85"/>
                    <a:pt x="58" y="85"/>
                  </a:cubicBezTo>
                  <a:close/>
                  <a:moveTo>
                    <a:pt x="116" y="58"/>
                  </a:moveTo>
                  <a:lnTo>
                    <a:pt x="116" y="58"/>
                  </a:ln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68"/>
                    <a:pt x="3" y="78"/>
                    <a:pt x="8" y="86"/>
                  </a:cubicBezTo>
                  <a:lnTo>
                    <a:pt x="7" y="86"/>
                  </a:lnTo>
                  <a:lnTo>
                    <a:pt x="58" y="175"/>
                  </a:lnTo>
                  <a:lnTo>
                    <a:pt x="109" y="86"/>
                  </a:lnTo>
                  <a:lnTo>
                    <a:pt x="109" y="86"/>
                  </a:lnTo>
                  <a:cubicBezTo>
                    <a:pt x="114" y="78"/>
                    <a:pt x="116" y="68"/>
                    <a:pt x="11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9" name="Freeform 242">
              <a:extLst>
                <a:ext uri="{FF2B5EF4-FFF2-40B4-BE49-F238E27FC236}">
                  <a16:creationId xmlns:a16="http://schemas.microsoft.com/office/drawing/2014/main" id="{74CB47B9-FA2E-4E53-90F8-88A14C9B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3104"/>
              <a:ext cx="214" cy="78"/>
            </a:xfrm>
            <a:custGeom>
              <a:avLst/>
              <a:gdLst>
                <a:gd name="T0" fmla="*/ 289 w 347"/>
                <a:gd name="T1" fmla="*/ 126 h 126"/>
                <a:gd name="T2" fmla="*/ 289 w 347"/>
                <a:gd name="T3" fmla="*/ 126 h 126"/>
                <a:gd name="T4" fmla="*/ 166 w 347"/>
                <a:gd name="T5" fmla="*/ 85 h 126"/>
                <a:gd name="T6" fmla="*/ 13 w 347"/>
                <a:gd name="T7" fmla="*/ 58 h 126"/>
                <a:gd name="T8" fmla="*/ 0 w 347"/>
                <a:gd name="T9" fmla="*/ 35 h 126"/>
                <a:gd name="T10" fmla="*/ 180 w 347"/>
                <a:gd name="T11" fmla="*/ 62 h 126"/>
                <a:gd name="T12" fmla="*/ 333 w 347"/>
                <a:gd name="T13" fmla="*/ 88 h 126"/>
                <a:gd name="T14" fmla="*/ 347 w 347"/>
                <a:gd name="T15" fmla="*/ 111 h 126"/>
                <a:gd name="T16" fmla="*/ 289 w 347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126">
                  <a:moveTo>
                    <a:pt x="289" y="126"/>
                  </a:moveTo>
                  <a:lnTo>
                    <a:pt x="289" y="126"/>
                  </a:lnTo>
                  <a:cubicBezTo>
                    <a:pt x="245" y="126"/>
                    <a:pt x="200" y="104"/>
                    <a:pt x="166" y="85"/>
                  </a:cubicBezTo>
                  <a:cubicBezTo>
                    <a:pt x="124" y="60"/>
                    <a:pt x="61" y="30"/>
                    <a:pt x="13" y="58"/>
                  </a:cubicBezTo>
                  <a:lnTo>
                    <a:pt x="0" y="35"/>
                  </a:lnTo>
                  <a:cubicBezTo>
                    <a:pt x="60" y="0"/>
                    <a:pt x="131" y="34"/>
                    <a:pt x="180" y="62"/>
                  </a:cubicBezTo>
                  <a:cubicBezTo>
                    <a:pt x="223" y="86"/>
                    <a:pt x="285" y="116"/>
                    <a:pt x="333" y="88"/>
                  </a:cubicBezTo>
                  <a:lnTo>
                    <a:pt x="347" y="111"/>
                  </a:lnTo>
                  <a:cubicBezTo>
                    <a:pt x="328" y="122"/>
                    <a:pt x="309" y="126"/>
                    <a:pt x="289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300" name="Group 245">
            <a:extLst>
              <a:ext uri="{FF2B5EF4-FFF2-40B4-BE49-F238E27FC236}">
                <a16:creationId xmlns:a16="http://schemas.microsoft.com/office/drawing/2014/main" id="{8582CF11-E48E-453B-8CC2-9A64EE396C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5200" y="4767263"/>
            <a:ext cx="209550" cy="298450"/>
            <a:chOff x="1408" y="3003"/>
            <a:chExt cx="132" cy="188"/>
          </a:xfrm>
        </p:grpSpPr>
        <p:sp>
          <p:nvSpPr>
            <p:cNvPr id="302" name="Freeform 246">
              <a:extLst>
                <a:ext uri="{FF2B5EF4-FFF2-40B4-BE49-F238E27FC236}">
                  <a16:creationId xmlns:a16="http://schemas.microsoft.com/office/drawing/2014/main" id="{E2977C2C-60A8-42EA-A7C6-07BA5B46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3003"/>
              <a:ext cx="37" cy="38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6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3" name="Freeform 247">
              <a:extLst>
                <a:ext uri="{FF2B5EF4-FFF2-40B4-BE49-F238E27FC236}">
                  <a16:creationId xmlns:a16="http://schemas.microsoft.com/office/drawing/2014/main" id="{80B47A3F-5E6D-4685-946D-10344F79A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3026"/>
              <a:ext cx="132" cy="165"/>
            </a:xfrm>
            <a:custGeom>
              <a:avLst/>
              <a:gdLst>
                <a:gd name="T0" fmla="*/ 73 w 213"/>
                <a:gd name="T1" fmla="*/ 0 h 266"/>
                <a:gd name="T2" fmla="*/ 73 w 213"/>
                <a:gd name="T3" fmla="*/ 0 h 266"/>
                <a:gd name="T4" fmla="*/ 40 w 213"/>
                <a:gd name="T5" fmla="*/ 79 h 266"/>
                <a:gd name="T6" fmla="*/ 40 w 213"/>
                <a:gd name="T7" fmla="*/ 194 h 266"/>
                <a:gd name="T8" fmla="*/ 0 w 213"/>
                <a:gd name="T9" fmla="*/ 234 h 266"/>
                <a:gd name="T10" fmla="*/ 19 w 213"/>
                <a:gd name="T11" fmla="*/ 253 h 266"/>
                <a:gd name="T12" fmla="*/ 67 w 213"/>
                <a:gd name="T13" fmla="*/ 205 h 266"/>
                <a:gd name="T14" fmla="*/ 67 w 213"/>
                <a:gd name="T15" fmla="*/ 159 h 266"/>
                <a:gd name="T16" fmla="*/ 80 w 213"/>
                <a:gd name="T17" fmla="*/ 159 h 266"/>
                <a:gd name="T18" fmla="*/ 80 w 213"/>
                <a:gd name="T19" fmla="*/ 266 h 266"/>
                <a:gd name="T20" fmla="*/ 107 w 213"/>
                <a:gd name="T21" fmla="*/ 266 h 266"/>
                <a:gd name="T22" fmla="*/ 107 w 213"/>
                <a:gd name="T23" fmla="*/ 79 h 266"/>
                <a:gd name="T24" fmla="*/ 108 w 213"/>
                <a:gd name="T25" fmla="*/ 72 h 266"/>
                <a:gd name="T26" fmla="*/ 158 w 213"/>
                <a:gd name="T27" fmla="*/ 122 h 266"/>
                <a:gd name="T28" fmla="*/ 133 w 213"/>
                <a:gd name="T29" fmla="*/ 159 h 266"/>
                <a:gd name="T30" fmla="*/ 133 w 213"/>
                <a:gd name="T31" fmla="*/ 266 h 266"/>
                <a:gd name="T32" fmla="*/ 160 w 213"/>
                <a:gd name="T33" fmla="*/ 266 h 266"/>
                <a:gd name="T34" fmla="*/ 160 w 213"/>
                <a:gd name="T35" fmla="*/ 159 h 266"/>
                <a:gd name="T36" fmla="*/ 173 w 213"/>
                <a:gd name="T37" fmla="*/ 146 h 266"/>
                <a:gd name="T38" fmla="*/ 187 w 213"/>
                <a:gd name="T39" fmla="*/ 146 h 266"/>
                <a:gd name="T40" fmla="*/ 187 w 213"/>
                <a:gd name="T41" fmla="*/ 266 h 266"/>
                <a:gd name="T42" fmla="*/ 213 w 213"/>
                <a:gd name="T43" fmla="*/ 266 h 266"/>
                <a:gd name="T44" fmla="*/ 213 w 213"/>
                <a:gd name="T45" fmla="*/ 119 h 266"/>
                <a:gd name="T46" fmla="*/ 173 w 213"/>
                <a:gd name="T47" fmla="*/ 119 h 266"/>
                <a:gd name="T48" fmla="*/ 173 w 213"/>
                <a:gd name="T49" fmla="*/ 119 h 266"/>
                <a:gd name="T50" fmla="*/ 183 w 213"/>
                <a:gd name="T51" fmla="*/ 110 h 266"/>
                <a:gd name="T52" fmla="*/ 73 w 213"/>
                <a:gd name="T5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266">
                  <a:moveTo>
                    <a:pt x="73" y="0"/>
                  </a:moveTo>
                  <a:lnTo>
                    <a:pt x="73" y="0"/>
                  </a:lnTo>
                  <a:cubicBezTo>
                    <a:pt x="52" y="21"/>
                    <a:pt x="40" y="49"/>
                    <a:pt x="40" y="79"/>
                  </a:cubicBezTo>
                  <a:lnTo>
                    <a:pt x="40" y="194"/>
                  </a:lnTo>
                  <a:lnTo>
                    <a:pt x="0" y="234"/>
                  </a:lnTo>
                  <a:lnTo>
                    <a:pt x="19" y="253"/>
                  </a:lnTo>
                  <a:lnTo>
                    <a:pt x="67" y="205"/>
                  </a:lnTo>
                  <a:lnTo>
                    <a:pt x="67" y="159"/>
                  </a:lnTo>
                  <a:lnTo>
                    <a:pt x="80" y="159"/>
                  </a:lnTo>
                  <a:lnTo>
                    <a:pt x="80" y="266"/>
                  </a:lnTo>
                  <a:lnTo>
                    <a:pt x="107" y="266"/>
                  </a:lnTo>
                  <a:lnTo>
                    <a:pt x="107" y="79"/>
                  </a:lnTo>
                  <a:cubicBezTo>
                    <a:pt x="107" y="77"/>
                    <a:pt x="107" y="74"/>
                    <a:pt x="108" y="72"/>
                  </a:cubicBezTo>
                  <a:lnTo>
                    <a:pt x="158" y="122"/>
                  </a:lnTo>
                  <a:cubicBezTo>
                    <a:pt x="144" y="129"/>
                    <a:pt x="133" y="143"/>
                    <a:pt x="133" y="159"/>
                  </a:cubicBezTo>
                  <a:lnTo>
                    <a:pt x="133" y="266"/>
                  </a:lnTo>
                  <a:lnTo>
                    <a:pt x="160" y="266"/>
                  </a:lnTo>
                  <a:lnTo>
                    <a:pt x="160" y="159"/>
                  </a:lnTo>
                  <a:cubicBezTo>
                    <a:pt x="160" y="152"/>
                    <a:pt x="166" y="146"/>
                    <a:pt x="173" y="146"/>
                  </a:cubicBezTo>
                  <a:lnTo>
                    <a:pt x="187" y="146"/>
                  </a:lnTo>
                  <a:lnTo>
                    <a:pt x="187" y="266"/>
                  </a:lnTo>
                  <a:lnTo>
                    <a:pt x="213" y="266"/>
                  </a:lnTo>
                  <a:lnTo>
                    <a:pt x="213" y="119"/>
                  </a:lnTo>
                  <a:lnTo>
                    <a:pt x="173" y="119"/>
                  </a:lnTo>
                  <a:cubicBezTo>
                    <a:pt x="173" y="119"/>
                    <a:pt x="173" y="119"/>
                    <a:pt x="173" y="119"/>
                  </a:cubicBezTo>
                  <a:lnTo>
                    <a:pt x="183" y="11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304" name="Graphic 106">
            <a:extLst>
              <a:ext uri="{FF2B5EF4-FFF2-40B4-BE49-F238E27FC236}">
                <a16:creationId xmlns:a16="http://schemas.microsoft.com/office/drawing/2014/main" id="{5C537671-0110-8645-BC79-6C09A5025221}"/>
              </a:ext>
            </a:extLst>
          </p:cNvPr>
          <p:cNvGrpSpPr/>
          <p:nvPr/>
        </p:nvGrpSpPr>
        <p:grpSpPr>
          <a:xfrm>
            <a:off x="2889804" y="4792005"/>
            <a:ext cx="228600" cy="228600"/>
            <a:chOff x="2889804" y="4792005"/>
            <a:chExt cx="228600" cy="228600"/>
          </a:xfrm>
        </p:grpSpPr>
        <p:sp>
          <p:nvSpPr>
            <p:cNvPr id="305" name="Kombinationstegning: figur 304">
              <a:extLst>
                <a:ext uri="{FF2B5EF4-FFF2-40B4-BE49-F238E27FC236}">
                  <a16:creationId xmlns:a16="http://schemas.microsoft.com/office/drawing/2014/main" id="{036583ED-FC3B-4371-89F4-1DBC7BD8A715}"/>
                </a:ext>
              </a:extLst>
            </p:cNvPr>
            <p:cNvSpPr/>
            <p:nvPr/>
          </p:nvSpPr>
          <p:spPr>
            <a:xfrm>
              <a:off x="2908854" y="4792005"/>
              <a:ext cx="190500" cy="38100"/>
            </a:xfrm>
            <a:custGeom>
              <a:avLst/>
              <a:gdLst>
                <a:gd name="connsiteX0" fmla="*/ 133350 w 190500"/>
                <a:gd name="connsiteY0" fmla="*/ 19050 h 38100"/>
                <a:gd name="connsiteX1" fmla="*/ 133350 w 190500"/>
                <a:gd name="connsiteY1" fmla="*/ 0 h 38100"/>
                <a:gd name="connsiteX2" fmla="*/ 57150 w 190500"/>
                <a:gd name="connsiteY2" fmla="*/ 0 h 38100"/>
                <a:gd name="connsiteX3" fmla="*/ 57150 w 190500"/>
                <a:gd name="connsiteY3" fmla="*/ 19050 h 38100"/>
                <a:gd name="connsiteX4" fmla="*/ 0 w 190500"/>
                <a:gd name="connsiteY4" fmla="*/ 19050 h 38100"/>
                <a:gd name="connsiteX5" fmla="*/ 0 w 190500"/>
                <a:gd name="connsiteY5" fmla="*/ 38100 h 38100"/>
                <a:gd name="connsiteX6" fmla="*/ 190500 w 190500"/>
                <a:gd name="connsiteY6" fmla="*/ 38100 h 38100"/>
                <a:gd name="connsiteX7" fmla="*/ 190500 w 190500"/>
                <a:gd name="connsiteY7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8100">
                  <a:moveTo>
                    <a:pt x="133350" y="19050"/>
                  </a:moveTo>
                  <a:lnTo>
                    <a:pt x="133350" y="0"/>
                  </a:ln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90500" y="38100"/>
                  </a:lnTo>
                  <a:lnTo>
                    <a:pt x="19050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6" name="Kombinationstegning: figur 305">
              <a:extLst>
                <a:ext uri="{FF2B5EF4-FFF2-40B4-BE49-F238E27FC236}">
                  <a16:creationId xmlns:a16="http://schemas.microsoft.com/office/drawing/2014/main" id="{EC6C1AD7-E3C1-49BC-A76F-FD73554ED9A7}"/>
                </a:ext>
              </a:extLst>
            </p:cNvPr>
            <p:cNvSpPr/>
            <p:nvPr/>
          </p:nvSpPr>
          <p:spPr>
            <a:xfrm>
              <a:off x="2927904" y="4849155"/>
              <a:ext cx="152400" cy="171450"/>
            </a:xfrm>
            <a:custGeom>
              <a:avLst/>
              <a:gdLst>
                <a:gd name="connsiteX0" fmla="*/ 0 w 152400"/>
                <a:gd name="connsiteY0" fmla="*/ 0 h 171450"/>
                <a:gd name="connsiteX1" fmla="*/ 0 w 152400"/>
                <a:gd name="connsiteY1" fmla="*/ 171450 h 171450"/>
                <a:gd name="connsiteX2" fmla="*/ 152400 w 152400"/>
                <a:gd name="connsiteY2" fmla="*/ 171450 h 171450"/>
                <a:gd name="connsiteX3" fmla="*/ 152400 w 152400"/>
                <a:gd name="connsiteY3" fmla="*/ 0 h 171450"/>
                <a:gd name="connsiteX4" fmla="*/ 0 w 152400"/>
                <a:gd name="connsiteY4" fmla="*/ 0 h 171450"/>
                <a:gd name="connsiteX5" fmla="*/ 47625 w 152400"/>
                <a:gd name="connsiteY5" fmla="*/ 142875 h 171450"/>
                <a:gd name="connsiteX6" fmla="*/ 28575 w 152400"/>
                <a:gd name="connsiteY6" fmla="*/ 142875 h 171450"/>
                <a:gd name="connsiteX7" fmla="*/ 28575 w 152400"/>
                <a:gd name="connsiteY7" fmla="*/ 28575 h 171450"/>
                <a:gd name="connsiteX8" fmla="*/ 47625 w 152400"/>
                <a:gd name="connsiteY8" fmla="*/ 28575 h 171450"/>
                <a:gd name="connsiteX9" fmla="*/ 47625 w 152400"/>
                <a:gd name="connsiteY9" fmla="*/ 142875 h 171450"/>
                <a:gd name="connsiteX10" fmla="*/ 85725 w 152400"/>
                <a:gd name="connsiteY10" fmla="*/ 142875 h 171450"/>
                <a:gd name="connsiteX11" fmla="*/ 66675 w 152400"/>
                <a:gd name="connsiteY11" fmla="*/ 142875 h 171450"/>
                <a:gd name="connsiteX12" fmla="*/ 66675 w 152400"/>
                <a:gd name="connsiteY12" fmla="*/ 28575 h 171450"/>
                <a:gd name="connsiteX13" fmla="*/ 85725 w 152400"/>
                <a:gd name="connsiteY13" fmla="*/ 28575 h 171450"/>
                <a:gd name="connsiteX14" fmla="*/ 85725 w 152400"/>
                <a:gd name="connsiteY14" fmla="*/ 142875 h 171450"/>
                <a:gd name="connsiteX15" fmla="*/ 123825 w 152400"/>
                <a:gd name="connsiteY15" fmla="*/ 142875 h 171450"/>
                <a:gd name="connsiteX16" fmla="*/ 104775 w 152400"/>
                <a:gd name="connsiteY16" fmla="*/ 142875 h 171450"/>
                <a:gd name="connsiteX17" fmla="*/ 104775 w 152400"/>
                <a:gd name="connsiteY17" fmla="*/ 28575 h 171450"/>
                <a:gd name="connsiteX18" fmla="*/ 123825 w 152400"/>
                <a:gd name="connsiteY18" fmla="*/ 28575 h 171450"/>
                <a:gd name="connsiteX19" fmla="*/ 123825 w 152400"/>
                <a:gd name="connsiteY19" fmla="*/ 14287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400" h="171450">
                  <a:moveTo>
                    <a:pt x="0" y="0"/>
                  </a:moveTo>
                  <a:lnTo>
                    <a:pt x="0" y="171450"/>
                  </a:lnTo>
                  <a:lnTo>
                    <a:pt x="152400" y="171450"/>
                  </a:lnTo>
                  <a:lnTo>
                    <a:pt x="152400" y="0"/>
                  </a:lnTo>
                  <a:lnTo>
                    <a:pt x="0" y="0"/>
                  </a:lnTo>
                  <a:close/>
                  <a:moveTo>
                    <a:pt x="47625" y="142875"/>
                  </a:moveTo>
                  <a:lnTo>
                    <a:pt x="28575" y="142875"/>
                  </a:lnTo>
                  <a:lnTo>
                    <a:pt x="28575" y="28575"/>
                  </a:lnTo>
                  <a:lnTo>
                    <a:pt x="47625" y="28575"/>
                  </a:lnTo>
                  <a:lnTo>
                    <a:pt x="47625" y="142875"/>
                  </a:lnTo>
                  <a:close/>
                  <a:moveTo>
                    <a:pt x="85725" y="142875"/>
                  </a:moveTo>
                  <a:lnTo>
                    <a:pt x="66675" y="142875"/>
                  </a:lnTo>
                  <a:lnTo>
                    <a:pt x="66675" y="28575"/>
                  </a:lnTo>
                  <a:lnTo>
                    <a:pt x="85725" y="28575"/>
                  </a:lnTo>
                  <a:lnTo>
                    <a:pt x="85725" y="142875"/>
                  </a:lnTo>
                  <a:close/>
                  <a:moveTo>
                    <a:pt x="123825" y="142875"/>
                  </a:moveTo>
                  <a:lnTo>
                    <a:pt x="104775" y="142875"/>
                  </a:lnTo>
                  <a:lnTo>
                    <a:pt x="104775" y="28575"/>
                  </a:lnTo>
                  <a:lnTo>
                    <a:pt x="123825" y="28575"/>
                  </a:lnTo>
                  <a:lnTo>
                    <a:pt x="123825" y="1428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307" name="Graphic 105">
            <a:extLst>
              <a:ext uri="{FF2B5EF4-FFF2-40B4-BE49-F238E27FC236}">
                <a16:creationId xmlns:a16="http://schemas.microsoft.com/office/drawing/2014/main" id="{99CF19D4-DB27-314E-AB06-29F625BA4355}"/>
              </a:ext>
            </a:extLst>
          </p:cNvPr>
          <p:cNvGrpSpPr/>
          <p:nvPr/>
        </p:nvGrpSpPr>
        <p:grpSpPr>
          <a:xfrm>
            <a:off x="3548262" y="4792005"/>
            <a:ext cx="228600" cy="228600"/>
            <a:chOff x="3548262" y="4792005"/>
            <a:chExt cx="228600" cy="228600"/>
          </a:xfrm>
        </p:grpSpPr>
        <p:sp>
          <p:nvSpPr>
            <p:cNvPr id="308" name="Kombinationstegning: figur 307">
              <a:extLst>
                <a:ext uri="{FF2B5EF4-FFF2-40B4-BE49-F238E27FC236}">
                  <a16:creationId xmlns:a16="http://schemas.microsoft.com/office/drawing/2014/main" id="{C7E04239-EA0F-4163-A1DC-D24DAA7B702D}"/>
                </a:ext>
              </a:extLst>
            </p:cNvPr>
            <p:cNvSpPr/>
            <p:nvPr/>
          </p:nvSpPr>
          <p:spPr>
            <a:xfrm>
              <a:off x="3548262" y="4811055"/>
              <a:ext cx="228600" cy="209550"/>
            </a:xfrm>
            <a:custGeom>
              <a:avLst/>
              <a:gdLst>
                <a:gd name="connsiteX0" fmla="*/ 209550 w 228600"/>
                <a:gd name="connsiteY0" fmla="*/ 19050 h 209550"/>
                <a:gd name="connsiteX1" fmla="*/ 209550 w 228600"/>
                <a:gd name="connsiteY1" fmla="*/ 133350 h 209550"/>
                <a:gd name="connsiteX2" fmla="*/ 104775 w 228600"/>
                <a:gd name="connsiteY2" fmla="*/ 133350 h 209550"/>
                <a:gd name="connsiteX3" fmla="*/ 97155 w 228600"/>
                <a:gd name="connsiteY3" fmla="*/ 133350 h 209550"/>
                <a:gd name="connsiteX4" fmla="*/ 91440 w 228600"/>
                <a:gd name="connsiteY4" fmla="*/ 139065 h 209550"/>
                <a:gd name="connsiteX5" fmla="*/ 66675 w 228600"/>
                <a:gd name="connsiteY5" fmla="*/ 163830 h 209550"/>
                <a:gd name="connsiteX6" fmla="*/ 66675 w 228600"/>
                <a:gd name="connsiteY6" fmla="*/ 152400 h 209550"/>
                <a:gd name="connsiteX7" fmla="*/ 66675 w 228600"/>
                <a:gd name="connsiteY7" fmla="*/ 133350 h 209550"/>
                <a:gd name="connsiteX8" fmla="*/ 47625 w 228600"/>
                <a:gd name="connsiteY8" fmla="*/ 133350 h 209550"/>
                <a:gd name="connsiteX9" fmla="*/ 19050 w 228600"/>
                <a:gd name="connsiteY9" fmla="*/ 133350 h 209550"/>
                <a:gd name="connsiteX10" fmla="*/ 19050 w 228600"/>
                <a:gd name="connsiteY10" fmla="*/ 19050 h 209550"/>
                <a:gd name="connsiteX11" fmla="*/ 209550 w 228600"/>
                <a:gd name="connsiteY11" fmla="*/ 19050 h 209550"/>
                <a:gd name="connsiteX12" fmla="*/ 228600 w 228600"/>
                <a:gd name="connsiteY12" fmla="*/ 0 h 209550"/>
                <a:gd name="connsiteX13" fmla="*/ 0 w 228600"/>
                <a:gd name="connsiteY13" fmla="*/ 0 h 209550"/>
                <a:gd name="connsiteX14" fmla="*/ 0 w 228600"/>
                <a:gd name="connsiteY14" fmla="*/ 152400 h 209550"/>
                <a:gd name="connsiteX15" fmla="*/ 47625 w 228600"/>
                <a:gd name="connsiteY15" fmla="*/ 152400 h 209550"/>
                <a:gd name="connsiteX16" fmla="*/ 47625 w 228600"/>
                <a:gd name="connsiteY16" fmla="*/ 209550 h 209550"/>
                <a:gd name="connsiteX17" fmla="*/ 104775 w 228600"/>
                <a:gd name="connsiteY17" fmla="*/ 152400 h 209550"/>
                <a:gd name="connsiteX18" fmla="*/ 228600 w 228600"/>
                <a:gd name="connsiteY18" fmla="*/ 152400 h 209550"/>
                <a:gd name="connsiteX19" fmla="*/ 228600 w 228600"/>
                <a:gd name="connsiteY19" fmla="*/ 0 h 209550"/>
                <a:gd name="connsiteX20" fmla="*/ 228600 w 228600"/>
                <a:gd name="connsiteY20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209550">
                  <a:moveTo>
                    <a:pt x="209550" y="19050"/>
                  </a:moveTo>
                  <a:lnTo>
                    <a:pt x="209550" y="133350"/>
                  </a:lnTo>
                  <a:lnTo>
                    <a:pt x="104775" y="133350"/>
                  </a:lnTo>
                  <a:lnTo>
                    <a:pt x="97155" y="133350"/>
                  </a:lnTo>
                  <a:lnTo>
                    <a:pt x="91440" y="139065"/>
                  </a:lnTo>
                  <a:lnTo>
                    <a:pt x="66675" y="163830"/>
                  </a:lnTo>
                  <a:lnTo>
                    <a:pt x="66675" y="152400"/>
                  </a:lnTo>
                  <a:lnTo>
                    <a:pt x="66675" y="133350"/>
                  </a:lnTo>
                  <a:lnTo>
                    <a:pt x="47625" y="133350"/>
                  </a:lnTo>
                  <a:lnTo>
                    <a:pt x="19050" y="133350"/>
                  </a:lnTo>
                  <a:lnTo>
                    <a:pt x="19050" y="19050"/>
                  </a:lnTo>
                  <a:lnTo>
                    <a:pt x="209550" y="19050"/>
                  </a:lnTo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7625" y="152400"/>
                  </a:lnTo>
                  <a:lnTo>
                    <a:pt x="47625" y="209550"/>
                  </a:lnTo>
                  <a:lnTo>
                    <a:pt x="104775" y="152400"/>
                  </a:lnTo>
                  <a:lnTo>
                    <a:pt x="228600" y="152400"/>
                  </a:lnTo>
                  <a:lnTo>
                    <a:pt x="228600" y="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9" name="Kombinationstegning: figur 308">
              <a:extLst>
                <a:ext uri="{FF2B5EF4-FFF2-40B4-BE49-F238E27FC236}">
                  <a16:creationId xmlns:a16="http://schemas.microsoft.com/office/drawing/2014/main" id="{B43A27E8-1542-40E4-9313-0A790F8C87E1}"/>
                </a:ext>
              </a:extLst>
            </p:cNvPr>
            <p:cNvSpPr/>
            <p:nvPr/>
          </p:nvSpPr>
          <p:spPr>
            <a:xfrm>
              <a:off x="3595887" y="4858680"/>
              <a:ext cx="133350" cy="19050"/>
            </a:xfrm>
            <a:custGeom>
              <a:avLst/>
              <a:gdLst>
                <a:gd name="connsiteX0" fmla="*/ 0 w 133350"/>
                <a:gd name="connsiteY0" fmla="*/ 0 h 19050"/>
                <a:gd name="connsiteX1" fmla="*/ 133350 w 133350"/>
                <a:gd name="connsiteY1" fmla="*/ 0 h 19050"/>
                <a:gd name="connsiteX2" fmla="*/ 133350 w 133350"/>
                <a:gd name="connsiteY2" fmla="*/ 19050 h 19050"/>
                <a:gd name="connsiteX3" fmla="*/ 0 w 1333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9050">
                  <a:moveTo>
                    <a:pt x="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0" name="Kombinationstegning: figur 309">
              <a:extLst>
                <a:ext uri="{FF2B5EF4-FFF2-40B4-BE49-F238E27FC236}">
                  <a16:creationId xmlns:a16="http://schemas.microsoft.com/office/drawing/2014/main" id="{BC95BB7B-B6FD-4321-871E-EB58B3192EC0}"/>
                </a:ext>
              </a:extLst>
            </p:cNvPr>
            <p:cNvSpPr/>
            <p:nvPr/>
          </p:nvSpPr>
          <p:spPr>
            <a:xfrm>
              <a:off x="3595887" y="4896780"/>
              <a:ext cx="104775" cy="19050"/>
            </a:xfrm>
            <a:custGeom>
              <a:avLst/>
              <a:gdLst>
                <a:gd name="connsiteX0" fmla="*/ 0 w 104775"/>
                <a:gd name="connsiteY0" fmla="*/ 0 h 19050"/>
                <a:gd name="connsiteX1" fmla="*/ 104775 w 104775"/>
                <a:gd name="connsiteY1" fmla="*/ 0 h 19050"/>
                <a:gd name="connsiteX2" fmla="*/ 104775 w 104775"/>
                <a:gd name="connsiteY2" fmla="*/ 19050 h 19050"/>
                <a:gd name="connsiteX3" fmla="*/ 0 w 1047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050">
                  <a:moveTo>
                    <a:pt x="0" y="0"/>
                  </a:moveTo>
                  <a:lnTo>
                    <a:pt x="104775" y="0"/>
                  </a:lnTo>
                  <a:lnTo>
                    <a:pt x="1047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311" name="Graphic 104">
            <a:extLst>
              <a:ext uri="{FF2B5EF4-FFF2-40B4-BE49-F238E27FC236}">
                <a16:creationId xmlns:a16="http://schemas.microsoft.com/office/drawing/2014/main" id="{D2522400-2856-FF4A-859C-F1DB01393D75}"/>
              </a:ext>
            </a:extLst>
          </p:cNvPr>
          <p:cNvSpPr/>
          <p:nvPr/>
        </p:nvSpPr>
        <p:spPr>
          <a:xfrm>
            <a:off x="4225770" y="4811055"/>
            <a:ext cx="190500" cy="190500"/>
          </a:xfrm>
          <a:custGeom>
            <a:avLst/>
            <a:gdLst>
              <a:gd name="connsiteX0" fmla="*/ 190500 w 190500"/>
              <a:gd name="connsiteY0" fmla="*/ 13335 h 190500"/>
              <a:gd name="connsiteX1" fmla="*/ 177165 w 190500"/>
              <a:gd name="connsiteY1" fmla="*/ 0 h 190500"/>
              <a:gd name="connsiteX2" fmla="*/ 95250 w 190500"/>
              <a:gd name="connsiteY2" fmla="*/ 81915 h 190500"/>
              <a:gd name="connsiteX3" fmla="*/ 13335 w 190500"/>
              <a:gd name="connsiteY3" fmla="*/ 0 h 190500"/>
              <a:gd name="connsiteX4" fmla="*/ 0 w 190500"/>
              <a:gd name="connsiteY4" fmla="*/ 13335 h 190500"/>
              <a:gd name="connsiteX5" fmla="*/ 81915 w 190500"/>
              <a:gd name="connsiteY5" fmla="*/ 95250 h 190500"/>
              <a:gd name="connsiteX6" fmla="*/ 0 w 190500"/>
              <a:gd name="connsiteY6" fmla="*/ 177165 h 190500"/>
              <a:gd name="connsiteX7" fmla="*/ 13335 w 190500"/>
              <a:gd name="connsiteY7" fmla="*/ 190500 h 190500"/>
              <a:gd name="connsiteX8" fmla="*/ 95250 w 190500"/>
              <a:gd name="connsiteY8" fmla="*/ 108585 h 190500"/>
              <a:gd name="connsiteX9" fmla="*/ 177165 w 190500"/>
              <a:gd name="connsiteY9" fmla="*/ 190500 h 190500"/>
              <a:gd name="connsiteX10" fmla="*/ 190500 w 190500"/>
              <a:gd name="connsiteY10" fmla="*/ 177165 h 190500"/>
              <a:gd name="connsiteX11" fmla="*/ 108585 w 190500"/>
              <a:gd name="connsiteY11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00" h="190500">
                <a:moveTo>
                  <a:pt x="190500" y="13335"/>
                </a:moveTo>
                <a:lnTo>
                  <a:pt x="177165" y="0"/>
                </a:lnTo>
                <a:lnTo>
                  <a:pt x="95250" y="81915"/>
                </a:lnTo>
                <a:lnTo>
                  <a:pt x="13335" y="0"/>
                </a:lnTo>
                <a:lnTo>
                  <a:pt x="0" y="13335"/>
                </a:lnTo>
                <a:lnTo>
                  <a:pt x="81915" y="95250"/>
                </a:lnTo>
                <a:lnTo>
                  <a:pt x="0" y="177165"/>
                </a:lnTo>
                <a:lnTo>
                  <a:pt x="13335" y="190500"/>
                </a:lnTo>
                <a:lnTo>
                  <a:pt x="95250" y="108585"/>
                </a:lnTo>
                <a:lnTo>
                  <a:pt x="177165" y="190500"/>
                </a:lnTo>
                <a:lnTo>
                  <a:pt x="190500" y="177165"/>
                </a:lnTo>
                <a:lnTo>
                  <a:pt x="108585" y="9525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538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21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EFC60-F9E0-4459-8918-4BD0BD9D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DDF8-0605-479A-851E-A7368BCA2516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82242-9CEA-492B-83D2-759371D2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5357D-0155-4C13-969B-2A53C253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5" name="KONCERN_AABNER_3SEK">
            <a:hlinkClick r:id="" action="ppaction://media"/>
            <a:extLst>
              <a:ext uri="{FF2B5EF4-FFF2-40B4-BE49-F238E27FC236}">
                <a16:creationId xmlns:a16="http://schemas.microsoft.com/office/drawing/2014/main" id="{3CCF1F95-F517-4CC4-AE73-4663C683F4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317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56C25-F743-467F-A010-BF5ED188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DDF8-0605-479A-851E-A7368BCA2516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203DF-16D4-4906-81DC-2710E45B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05B59-D09F-41B5-95A7-56D4970C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5" name="LOOP_MEDIEBRAND_FARVER">
            <a:hlinkClick r:id="" action="ppaction://media"/>
            <a:extLst>
              <a:ext uri="{FF2B5EF4-FFF2-40B4-BE49-F238E27FC236}">
                <a16:creationId xmlns:a16="http://schemas.microsoft.com/office/drawing/2014/main" id="{CC086E46-6935-44FE-9370-D10F8FC3C5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8826E5DD-6C97-41FF-8DDC-D50D23043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C1413E5A-021F-427A-A2A0-5FB5DAE68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7339F51-B780-4070-9402-87DDBB0EF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2B919-3A34-4B93-B7BE-98EBCB4D32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4400" y="6537600"/>
            <a:ext cx="1245600" cy="180000"/>
          </a:xfrm>
        </p:spPr>
        <p:txBody>
          <a:bodyPr/>
          <a:lstStyle/>
          <a:p>
            <a:fld id="{27D7B8E5-EE50-418F-A9CC-9F898FED879A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E4ECF-373D-42BD-B47B-DB7BD4F5F3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54664" y="6536910"/>
            <a:ext cx="3456000" cy="180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92FB6-58DC-498E-8EB1-263788EAFB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4800" y="6536910"/>
            <a:ext cx="25677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825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4CDC2A9-23FD-4A6A-9918-8EBDE168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23E039-0218-4919-927E-3A89F694A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0F17-7140-4DEF-AA4A-048E0B0A5F6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4400" y="6537600"/>
            <a:ext cx="1245600" cy="180000"/>
          </a:xfrm>
        </p:spPr>
        <p:txBody>
          <a:bodyPr/>
          <a:lstStyle/>
          <a:p>
            <a:fld id="{9A331703-7833-4ACD-BFC1-273CD076C540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12FC7-2E00-4F39-A39F-5AA5AC60CF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54664" y="6536910"/>
            <a:ext cx="3456000" cy="180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6A465-8DBF-434B-AB56-31EA79ABCB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4800" y="6536910"/>
            <a:ext cx="256770" cy="18000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228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77397C9-5457-4779-8C58-4BAC2097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4FF7991A-6691-4154-AB27-4D95976A8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BBB4-46F0-4410-B05E-09CDCD39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B74C-5DAC-4A47-89B6-F07A1E80F9DB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EC9D5-73F2-43CE-BD9B-5DBD49360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7E41-2D85-4DCA-B424-BBDEC519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71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A93C1-FBC7-4786-BDDC-BE7805C7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Genbrug disse grafer ved mere end 6 farver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B6257F-679B-4E14-B837-0EA49D52B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22F0A-24EB-4554-9EB2-91C8E9ED54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809AE27A-B465-40A0-A734-CC3A57569FD7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3237073883"/>
              </p:ext>
            </p:extLst>
          </p:nvPr>
        </p:nvGraphicFramePr>
        <p:xfrm>
          <a:off x="3431691" y="2782800"/>
          <a:ext cx="3240087" cy="334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Placeholder 14">
            <a:extLst>
              <a:ext uri="{FF2B5EF4-FFF2-40B4-BE49-F238E27FC236}">
                <a16:creationId xmlns:a16="http://schemas.microsoft.com/office/drawing/2014/main" id="{ED328FD5-6314-40F4-B31E-AE70F3A364B4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1889159004"/>
              </p:ext>
            </p:extLst>
          </p:nvPr>
        </p:nvGraphicFramePr>
        <p:xfrm>
          <a:off x="8069133" y="2781300"/>
          <a:ext cx="3240087" cy="344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828BEA-09B4-4C06-89C1-337B7383851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2F0226B-5948-45EF-BEA0-80DC6010FDB8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FB0103-C24E-497E-BB45-278C0B1614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9A2538-8E23-4ACF-9B80-2B45A258578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419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8C4B3-3D3D-426F-9E5D-003E635D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Genbrug tabel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89FC2FB-5B2E-4C0D-A62F-2BED3B08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990E-64CE-4F8E-90DF-87C8F5004B8E}" type="datetime2">
              <a:rPr lang="da-DK" smtClean="0"/>
              <a:t>24. juni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BF0FC4-5D3C-4245-AC78-75C8E481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9DFBF4-6654-4433-A485-433C74E9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240C5332-CA95-440F-8CD8-556E4DBDE1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2650" y="2782888"/>
          <a:ext cx="10009188" cy="354167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668198">
                  <a:extLst>
                    <a:ext uri="{9D8B030D-6E8A-4147-A177-3AD203B41FA5}">
                      <a16:colId xmlns:a16="http://schemas.microsoft.com/office/drawing/2014/main" val="320477894"/>
                    </a:ext>
                  </a:extLst>
                </a:gridCol>
                <a:gridCol w="1668198">
                  <a:extLst>
                    <a:ext uri="{9D8B030D-6E8A-4147-A177-3AD203B41FA5}">
                      <a16:colId xmlns:a16="http://schemas.microsoft.com/office/drawing/2014/main" val="2495158139"/>
                    </a:ext>
                  </a:extLst>
                </a:gridCol>
                <a:gridCol w="1668198">
                  <a:extLst>
                    <a:ext uri="{9D8B030D-6E8A-4147-A177-3AD203B41FA5}">
                      <a16:colId xmlns:a16="http://schemas.microsoft.com/office/drawing/2014/main" val="300787241"/>
                    </a:ext>
                  </a:extLst>
                </a:gridCol>
                <a:gridCol w="1668198">
                  <a:extLst>
                    <a:ext uri="{9D8B030D-6E8A-4147-A177-3AD203B41FA5}">
                      <a16:colId xmlns:a16="http://schemas.microsoft.com/office/drawing/2014/main" val="1296221150"/>
                    </a:ext>
                  </a:extLst>
                </a:gridCol>
                <a:gridCol w="1668198">
                  <a:extLst>
                    <a:ext uri="{9D8B030D-6E8A-4147-A177-3AD203B41FA5}">
                      <a16:colId xmlns:a16="http://schemas.microsoft.com/office/drawing/2014/main" val="2521101181"/>
                    </a:ext>
                  </a:extLst>
                </a:gridCol>
                <a:gridCol w="1668198">
                  <a:extLst>
                    <a:ext uri="{9D8B030D-6E8A-4147-A177-3AD203B41FA5}">
                      <a16:colId xmlns:a16="http://schemas.microsoft.com/office/drawing/2014/main" val="3912237382"/>
                    </a:ext>
                  </a:extLst>
                </a:gridCol>
              </a:tblGrid>
              <a:tr h="342719">
                <a:tc>
                  <a:txBody>
                    <a:bodyPr/>
                    <a:lstStyle/>
                    <a:p>
                      <a:r>
                        <a:rPr lang="da-DK" sz="1000" dirty="0"/>
                        <a:t>Overskrift 1</a:t>
                      </a:r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Overskrift 2</a:t>
                      </a:r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  <a:p>
                      <a:r>
                        <a:rPr lang="da-DK" sz="1000" dirty="0"/>
                        <a:t>Overskrift 3</a:t>
                      </a:r>
                    </a:p>
                    <a:p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Overskrift 4</a:t>
                      </a:r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Overskrift 5</a:t>
                      </a:r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Overskrift 6</a:t>
                      </a:r>
                      <a:endParaRPr lang="da-DK" sz="1000" b="1" i="0" dirty="0">
                        <a:solidFill>
                          <a:schemeClr val="tx1"/>
                        </a:solidFill>
                        <a:latin typeface="DR Publik SemiBold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69815962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4007701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5737157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1112676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3336812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ln>
                            <a:noFill/>
                          </a:ln>
                        </a:rPr>
                        <a:t>Indhold 1</a:t>
                      </a:r>
                      <a:endParaRPr lang="da-DK" sz="10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54483188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25181288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325934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8602847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Indhold 1</a:t>
                      </a:r>
                      <a:endParaRPr lang="da-DK" sz="1000" b="0" i="0" dirty="0">
                        <a:solidFill>
                          <a:schemeClr val="tx1"/>
                        </a:solidFill>
                        <a:latin typeface="DR Publik" pitchFamily="2" charset="77"/>
                      </a:endParaRPr>
                    </a:p>
                  </a:txBody>
                  <a:tcPr marL="9000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2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165898"/>
      </p:ext>
    </p:extLst>
  </p:cSld>
  <p:clrMapOvr>
    <a:masterClrMapping/>
  </p:clrMapOvr>
</p:sld>
</file>

<file path=ppt/theme/theme1.xml><?xml version="1.0" encoding="utf-8"?>
<a:theme xmlns:a="http://schemas.openxmlformats.org/drawingml/2006/main" name="DR PowerPoint Skabelon">
  <a:themeElements>
    <a:clrScheme name="DR 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00"/>
      </a:hlink>
      <a:folHlink>
        <a:srgbClr val="000000"/>
      </a:folHlink>
    </a:clrScheme>
    <a:fontScheme name="DR 2020">
      <a:majorFont>
        <a:latin typeface="DR Publik SemiBold"/>
        <a:ea typeface=""/>
        <a:cs typeface=""/>
      </a:majorFont>
      <a:minorFont>
        <a:latin typeface="DR Publ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DR PowerPoint Skabelon udvidet farver.potx" id="{917BB169-D0F4-485A-B254-3C4455428280}" vid="{F4BAC78C-318A-4259-B844-2209CC6ABA2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 PowerPoint Skabelon</Template>
  <TotalTime>7</TotalTime>
  <Words>170</Words>
  <Application>Microsoft Macintosh PowerPoint</Application>
  <PresentationFormat>Widescreen</PresentationFormat>
  <Paragraphs>91</Paragraphs>
  <Slides>11</Slides>
  <Notes>2</Notes>
  <HiddenSlides>2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DR Publik SemiBold</vt:lpstr>
      <vt:lpstr>DR Publik</vt:lpstr>
      <vt:lpstr>DR PowerPoint 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Genbrug disse grafer ved mere end 6 farver</vt:lpstr>
      <vt:lpstr>Genbrug tabel</vt:lpstr>
      <vt:lpstr>Mediebrand logoer </vt:lpstr>
      <vt:lpstr>Ikoner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Sine Asmussen     Design &amp; Visuel Brandidentitet</dc:creator>
  <cp:lastModifiedBy>Sine Asmussen     Design &amp; Visuel Brandidentitet</cp:lastModifiedBy>
  <cp:revision>2</cp:revision>
  <dcterms:created xsi:type="dcterms:W3CDTF">2021-06-23T08:13:30Z</dcterms:created>
  <dcterms:modified xsi:type="dcterms:W3CDTF">2021-06-24T11:10:11Z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