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3" r:id="rId2"/>
    <p:sldId id="281" r:id="rId3"/>
    <p:sldId id="304" r:id="rId4"/>
    <p:sldId id="313" r:id="rId5"/>
    <p:sldId id="279" r:id="rId6"/>
    <p:sldId id="302" r:id="rId7"/>
    <p:sldId id="280" r:id="rId8"/>
    <p:sldId id="312" r:id="rId9"/>
    <p:sldId id="310" r:id="rId10"/>
    <p:sldId id="306" r:id="rId11"/>
  </p:sldIdLst>
  <p:sldSz cx="12192000" cy="6858000"/>
  <p:notesSz cx="6858000" cy="9144000"/>
  <p:embeddedFontLst>
    <p:embeddedFont>
      <p:font typeface="DR Publik" pitchFamily="2" charset="77"/>
      <p:regular r:id="rId14"/>
      <p:bold r:id="rId15"/>
      <p:italic r:id="rId16"/>
      <p:boldItalic r:id="rId17"/>
    </p:embeddedFont>
    <p:embeddedFont>
      <p:font typeface="DR Publik SemiBold" pitchFamily="2" charset="77"/>
      <p:regular r:id="rId18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2CDBF"/>
    <a:srgbClr val="0D462D"/>
    <a:srgbClr val="918200"/>
    <a:srgbClr val="FFD2EC"/>
    <a:srgbClr val="FFFB6D"/>
    <a:srgbClr val="FFE14F"/>
    <a:srgbClr val="E50839"/>
    <a:srgbClr val="B5EFFF"/>
    <a:srgbClr val="D8FFE8"/>
    <a:srgbClr val="CB9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39" autoAdjust="0"/>
    <p:restoredTop sz="96327" autoAdjust="0"/>
  </p:normalViewPr>
  <p:slideViewPr>
    <p:cSldViewPr snapToGrid="0" showGuides="1">
      <p:cViewPr varScale="1">
        <p:scale>
          <a:sx n="124" d="100"/>
          <a:sy n="124" d="100"/>
        </p:scale>
        <p:origin x="192" y="26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1400" dirty="0"/>
              <a:t>12 farver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0-4A29-BE6A-6BF599CD0B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0-4A29-BE6A-6BF599CD0BB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0-4A29-BE6A-6BF599CD0BB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50-4A29-BE6A-6BF599CD0BB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50-4A29-BE6A-6BF599CD0BB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850-4A29-BE6A-6BF599CD0BBC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rgbClr val="0F462D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50-4A29-BE6A-6BF599CD0BB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669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F850-4A29-BE6A-6BF599CD0BBC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850-4A29-BE6A-6BF599CD0BBC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solidFill>
              <a:srgbClr val="460028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50-4A29-BE6A-6BF599CD0BBC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rgbClr val="5FDCA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850-4A29-BE6A-6BF599CD0BBC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11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BAA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3F5-4DD8-B3E6-CC54651EBDD6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50-4A29-BE6A-6BF599CD0BBC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12</c:v>
                </c:pt>
              </c:strCache>
            </c:strRef>
          </c:tx>
          <c:spPr>
            <a:solidFill>
              <a:srgbClr val="7373F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850-4A29-BE6A-6BF599CD0B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5290736"/>
        <c:axId val="1205280240"/>
      </c:barChart>
      <c:catAx>
        <c:axId val="120529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205280240"/>
        <c:crosses val="autoZero"/>
        <c:auto val="1"/>
        <c:lblAlgn val="ctr"/>
        <c:lblOffset val="100"/>
        <c:noMultiLvlLbl val="0"/>
      </c:catAx>
      <c:valAx>
        <c:axId val="120528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20529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1400" dirty="0"/>
              <a:t>12 farver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14B-4986-847A-77CA0ECACC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4B-4986-847A-77CA0ECACC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14B-4986-847A-77CA0ECACC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14B-4986-847A-77CA0ECACCF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14B-4986-847A-77CA0ECACCF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14B-4986-847A-77CA0ECACCFE}"/>
              </c:ext>
            </c:extLst>
          </c:dPt>
          <c:dPt>
            <c:idx val="6"/>
            <c:bubble3D val="0"/>
            <c:spPr>
              <a:solidFill>
                <a:srgbClr val="0F462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89-42A8-8E3B-B8837313A4E1}"/>
              </c:ext>
            </c:extLst>
          </c:dPt>
          <c:dPt>
            <c:idx val="7"/>
            <c:bubble3D val="0"/>
            <c:spPr>
              <a:solidFill>
                <a:srgbClr val="E6695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289-42A8-8E3B-B8837313A4E1}"/>
              </c:ext>
            </c:extLst>
          </c:dPt>
          <c:dPt>
            <c:idx val="8"/>
            <c:bubble3D val="0"/>
            <c:spPr>
              <a:solidFill>
                <a:srgbClr val="46002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289-42A8-8E3B-B8837313A4E1}"/>
              </c:ext>
            </c:extLst>
          </c:dPt>
          <c:dPt>
            <c:idx val="9"/>
            <c:bubble3D val="0"/>
            <c:spPr>
              <a:solidFill>
                <a:srgbClr val="5FDCA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289-42A8-8E3B-B8837313A4E1}"/>
              </c:ext>
            </c:extLst>
          </c:dPt>
          <c:dPt>
            <c:idx val="10"/>
            <c:bubble3D val="0"/>
            <c:spPr>
              <a:solidFill>
                <a:srgbClr val="EBAA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289-42A8-8E3B-B8837313A4E1}"/>
              </c:ext>
            </c:extLst>
          </c:dPt>
          <c:dPt>
            <c:idx val="11"/>
            <c:bubble3D val="0"/>
            <c:spPr>
              <a:solidFill>
                <a:srgbClr val="7373F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289-42A8-8E3B-B8837313A4E1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89-42A8-8E3B-B8837313A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382C0-1D05-4229-918E-CDD7B7E48B4A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Date Placeholder 7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6AEEE-E778-402E-8B8F-9A98AED26EB8}" type="datetimeFigureOut">
              <a:rPr lang="en-GB" smtClean="0"/>
              <a:t>28/09/2021</a:t>
            </a:fld>
            <a:endParaRPr lang="en-GB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1386E511-D742-4EFE-90B5-C9FC42762E0F}" type="datetimeFigureOut">
              <a:rPr lang="en-GB" smtClean="0"/>
              <a:pPr/>
              <a:t>28/09/2021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endParaRPr lang="en-GB"/>
          </a:p>
        </p:txBody>
      </p:sp>
      <p:sp>
        <p:nvSpPr>
          <p:cNvPr id="12" name="Slide Image Placeholder 1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13" name="Header Placeholder 1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1947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85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7D200D60-4D24-6A41-AA15-61A2228355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1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-2"/>
            <a:ext cx="4835527" cy="775369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  <a:noFill/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  <a:latin typeface="+mj-lt"/>
              </a:defRPr>
            </a:lvl2pPr>
            <a:lvl3pPr marL="18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  <a:latin typeface="+mn-lt"/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C24A4D4-BB94-4834-B0F7-E0FF0D16B41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78A148-F754-4A7B-BD8B-8FB7591DAEA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6600B25-108B-42A1-9642-2BB06BBF69C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56392A6-7B07-433D-AF7E-C8AC4ECA4CC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16FE949C-3553-0C46-BE92-14604D9A2E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53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">
            <a:extLst>
              <a:ext uri="{FF2B5EF4-FFF2-40B4-BE49-F238E27FC236}">
                <a16:creationId xmlns:a16="http://schemas.microsoft.com/office/drawing/2014/main" id="{95A12FC3-75A2-4B0D-BA5E-C06291D85EE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D63405-204C-478A-B1CB-D8A3DCB3078A}"/>
              </a:ext>
            </a:extLst>
          </p:cNvPr>
          <p:cNvSpPr>
            <a:spLocks/>
          </p:cNvSpPr>
          <p:nvPr userDrawn="1"/>
        </p:nvSpPr>
        <p:spPr>
          <a:xfrm flipV="1">
            <a:off x="0" y="-2"/>
            <a:ext cx="4835525" cy="777877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3398400"/>
            <a:ext cx="9108000" cy="273093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1068E-B153-400F-8F68-21C69604C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B83B-060F-4CA6-83F8-875CA9FD2C8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34BCABE-2EB1-41FE-960F-686492E1B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E90001B-F414-4565-8FD7-196E247BD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CA2ACDBA-9B62-3F42-AC01-126E8358D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01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3F92C867-53A7-7F41-A705-F3C5B2A0A1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636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4677780A-E637-B243-A95B-F7FCCB3740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55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299A7745-5B85-4C45-8E04-E84121E4C6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42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E8820FC6-B0AE-F94F-9A23-BD03A4A70B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50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9AF31-BB74-4BA5-90A1-B93916A1C91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B8B32B16-11E0-5342-BBD4-6584170B6C21}"/>
              </a:ext>
            </a:extLst>
          </p:cNvPr>
          <p:cNvSpPr>
            <a:spLocks/>
          </p:cNvSpPr>
          <p:nvPr userDrawn="1"/>
        </p:nvSpPr>
        <p:spPr>
          <a:xfrm flipV="1">
            <a:off x="0" y="-2"/>
            <a:ext cx="4835525" cy="777877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99BE5206-ED87-6F48-91A7-F1F599651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59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3D440A7F-128F-1043-8D1C-0724CBCFB0A6}"/>
              </a:ext>
            </a:extLst>
          </p:cNvPr>
          <p:cNvSpPr>
            <a:spLocks/>
          </p:cNvSpPr>
          <p:nvPr userDrawn="1"/>
        </p:nvSpPr>
        <p:spPr>
          <a:xfrm flipV="1">
            <a:off x="0" y="-2"/>
            <a:ext cx="4835525" cy="777877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0478E2C4-A605-B74B-9ED4-A016560C3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054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88C9E678-767E-E442-9043-79FD122C9BCC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2E3E8DB9-1DC0-824A-9DBE-5B7A12EF63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90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0729AB5A-5B81-254B-B7F3-4C754DF1AB96}"/>
              </a:ext>
            </a:extLst>
          </p:cNvPr>
          <p:cNvSpPr>
            <a:spLocks/>
          </p:cNvSpPr>
          <p:nvPr userDrawn="1"/>
        </p:nvSpPr>
        <p:spPr>
          <a:xfrm flipV="1">
            <a:off x="0" y="-2"/>
            <a:ext cx="4835525" cy="777877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37102E35-C1A3-514C-A9F8-B27B55331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23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62CD495F-AC35-3345-BC94-B95D6B155D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53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3613B07F-EC7E-894A-B2B0-E7FDC58B5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36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5A571016-702B-ED4F-AB5E-837BA0E7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16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C_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63417510-CC02-EC46-8B9D-14559005E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70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0768534C-1A00-C741-90A7-907003D5B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03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51BE697C-72EA-9D44-B667-75C4D58A6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4644" y="-2817838"/>
            <a:ext cx="7205669" cy="126179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51C64AC3-4E1B-9241-9357-C7E38E9E07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552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lede 16">
            <a:extLst>
              <a:ext uri="{FF2B5EF4-FFF2-40B4-BE49-F238E27FC236}">
                <a16:creationId xmlns:a16="http://schemas.microsoft.com/office/drawing/2014/main" id="{FDA6F857-A03F-3B4D-A5D1-CD48F4EB4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49850" y="-3632062"/>
            <a:ext cx="8022415" cy="14262071"/>
          </a:xfrm>
          <a:prstGeom prst="rect">
            <a:avLst/>
          </a:prstGeom>
        </p:spPr>
      </p:pic>
      <p:sp>
        <p:nvSpPr>
          <p:cNvPr id="16" name="Background">
            <a:extLst>
              <a:ext uri="{FF2B5EF4-FFF2-40B4-BE49-F238E27FC236}">
                <a16:creationId xmlns:a16="http://schemas.microsoft.com/office/drawing/2014/main" id="{0FFD9674-AFE0-F747-AB91-224DA7872A43}"/>
              </a:ext>
            </a:extLst>
          </p:cNvPr>
          <p:cNvSpPr/>
          <p:nvPr userDrawn="1"/>
        </p:nvSpPr>
        <p:spPr>
          <a:xfrm>
            <a:off x="0" y="1043189"/>
            <a:ext cx="10702344" cy="5814811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378026D9-66F9-4649-9188-39363DE4F2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3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5D94A303-FA20-CD43-9D5E-23CF6CEEF2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6139"/>
            <a:ext cx="6858001" cy="12192002"/>
          </a:xfrm>
          <a:prstGeom prst="rect">
            <a:avLst/>
          </a:prstGeom>
        </p:spPr>
      </p:pic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1043189"/>
            <a:ext cx="10702344" cy="5814811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1AF7-DF97-414F-94AE-5D819910557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9F6A12D1-CFB2-2C48-8E93-AA2B605ED2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723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B528D82E-DF02-D14E-990F-8D33EB82F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5058" y="-2714759"/>
            <a:ext cx="6980813" cy="12410334"/>
          </a:xfrm>
          <a:prstGeom prst="rect">
            <a:avLst/>
          </a:prstGeom>
        </p:spPr>
      </p:pic>
      <p:sp>
        <p:nvSpPr>
          <p:cNvPr id="15" name="Background">
            <a:extLst>
              <a:ext uri="{FF2B5EF4-FFF2-40B4-BE49-F238E27FC236}">
                <a16:creationId xmlns:a16="http://schemas.microsoft.com/office/drawing/2014/main" id="{CE748BEF-8D8E-7340-90ED-2DD4BE81C92B}"/>
              </a:ext>
            </a:extLst>
          </p:cNvPr>
          <p:cNvSpPr/>
          <p:nvPr userDrawn="1"/>
        </p:nvSpPr>
        <p:spPr>
          <a:xfrm>
            <a:off x="0" y="1043189"/>
            <a:ext cx="10702344" cy="5814811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D649359A-F533-DF49-97AE-65324EAB77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92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D346554F-D648-154B-8FF1-FCFEC27F83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2706" y="-2831105"/>
            <a:ext cx="6986588" cy="12420600"/>
          </a:xfrm>
          <a:prstGeom prst="rect">
            <a:avLst/>
          </a:prstGeom>
        </p:spPr>
      </p:pic>
      <p:sp>
        <p:nvSpPr>
          <p:cNvPr id="16" name="Background">
            <a:extLst>
              <a:ext uri="{FF2B5EF4-FFF2-40B4-BE49-F238E27FC236}">
                <a16:creationId xmlns:a16="http://schemas.microsoft.com/office/drawing/2014/main" id="{9C7DCF3F-8E14-824F-BEE9-DEC8CCFA604D}"/>
              </a:ext>
            </a:extLst>
          </p:cNvPr>
          <p:cNvSpPr/>
          <p:nvPr userDrawn="1"/>
        </p:nvSpPr>
        <p:spPr>
          <a:xfrm>
            <a:off x="0" y="1043189"/>
            <a:ext cx="10702344" cy="5814811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096BCADF-51D3-0B4B-82E7-0A6B7FA14E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517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>
            <a:extLst>
              <a:ext uri="{FF2B5EF4-FFF2-40B4-BE49-F238E27FC236}">
                <a16:creationId xmlns:a16="http://schemas.microsoft.com/office/drawing/2014/main" id="{0D70873A-ABC4-A141-93FB-D2CF5453B525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3C398EB4-C414-3B4B-A793-4199EE6EDE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813557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20" name="Billede 19">
            <a:extLst>
              <a:ext uri="{FF2B5EF4-FFF2-40B4-BE49-F238E27FC236}">
                <a16:creationId xmlns:a16="http://schemas.microsoft.com/office/drawing/2014/main" id="{207D50BA-6B45-4E45-A724-65E93D85E6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764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082AA2F1-05AF-CF4E-A776-748159C26D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76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C80631A0-85FD-5B43-AEC5-85CB194DFA64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7743AC90-28C1-7046-9DF7-8A75EA9C50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813557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F7E63A48-732A-3742-B1CA-6ECB932DF5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04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EF3CF681-9A6E-524A-853E-3DCBEE5B27C7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7B62C6E3-9332-1D4A-B79C-D850424E4A4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399"/>
            <a:ext cx="3960000" cy="273094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3316DA6F-369E-A741-984F-034947F6D6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6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1C4CAD51-8A3B-E043-AD5C-49B4B0874839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F8B038A0-EC21-C043-B807-BF44FF978A9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399"/>
            <a:ext cx="3960000" cy="273094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A04F9109-25D6-7D43-BEDC-26B178B81E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25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18 pkt.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6029691B-AFDF-4652-B1BB-4E4AB339630E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3398400"/>
            <a:ext cx="9108000" cy="27309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5A921-BF9C-4544-8AA5-FF110771F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E55DD7-872C-4098-89FB-A9877A01CDD8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70AD9-9F1D-4EBB-8562-74CABFFC6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0011F38-DC92-4546-A31A-D04767CF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A41993FE-03EA-354A-84FF-041A4DF638FE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13BC6376-EEA0-1747-8B70-7A4570D856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111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18 pkt.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ckground">
            <a:extLst>
              <a:ext uri="{FF2B5EF4-FFF2-40B4-BE49-F238E27FC236}">
                <a16:creationId xmlns:a16="http://schemas.microsoft.com/office/drawing/2014/main" id="{941E8436-F05B-4BF7-AF4C-B7234042E234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40400" cy="1255592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2782800"/>
            <a:ext cx="9108000" cy="334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D15C60-4EBF-4634-AD26-A552A887F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EEB990E-64CE-4F8E-90DF-87C8F5004B8E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FF4883-628A-43F2-976F-50ACCC1CD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C6A8C4-9F9E-49B0-8507-871699F6D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3C9D9267-B8E7-E848-8DCC-C7C45AA590B1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D90AB46E-CA80-3840-8FAE-C203182087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12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6D9CF6AA-7E42-B049-8A67-15F26FEB5D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5372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6BABE45C-8E99-B14B-8D0F-1042142F3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11450" y="-2825750"/>
            <a:ext cx="6972301" cy="123952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AD9DEF3D-7583-C14C-A1CB-412B2BFC60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845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B7DCC377-75E7-724B-9BAC-7FCA44B56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1" cy="12192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5BB94893-3AA7-494C-8635-2D8749F53B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569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>
            <a:extLst>
              <a:ext uri="{FF2B5EF4-FFF2-40B4-BE49-F238E27FC236}">
                <a16:creationId xmlns:a16="http://schemas.microsoft.com/office/drawing/2014/main" id="{D3C46202-8B76-C64C-A66F-C90901527F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2" y="-2667001"/>
            <a:ext cx="6858000" cy="1219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8CED567D-4CF0-6A45-A342-A40C5596DA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813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91F035F5-5CF0-B94D-9340-3AAF37625E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3" y="-2667000"/>
            <a:ext cx="6858000" cy="12191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0CE5BD03-437C-DD49-A242-E89EAD74C2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69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184400" y="6537600"/>
            <a:ext cx="12456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74800" y="6536910"/>
            <a:ext cx="25677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2E4D335D-48A0-CB4F-A521-3F74803744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76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ort: 3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>
            <a:extLst>
              <a:ext uri="{FF2B5EF4-FFF2-40B4-BE49-F238E27FC236}">
                <a16:creationId xmlns:a16="http://schemas.microsoft.com/office/drawing/2014/main" id="{D43D32A5-4ED8-B24F-B6D3-642424DBA355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12192000" cy="6857999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0400" y="1371600"/>
            <a:ext cx="10020325" cy="1188000"/>
          </a:xfrm>
        </p:spPr>
        <p:txBody>
          <a:bodyPr/>
          <a:lstStyle>
            <a:lvl1pPr>
              <a:defRPr sz="28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15247A-FDA2-4E21-A4F1-AE7F74DEC0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82780" y="2782800"/>
            <a:ext cx="9997945" cy="3348000"/>
          </a:xfrm>
          <a:prstGeom prst="rect">
            <a:avLst/>
          </a:prstGeom>
        </p:spPr>
        <p:txBody>
          <a:bodyPr numCol="3" spcCol="360000"/>
          <a:lstStyle>
            <a:lvl1pPr>
              <a:defRPr sz="1300">
                <a:solidFill>
                  <a:schemeClr val="tx1"/>
                </a:solidFill>
              </a:defRPr>
            </a:lvl1pPr>
            <a:lvl2pPr>
              <a:defRPr sz="1300">
                <a:solidFill>
                  <a:schemeClr val="tx1"/>
                </a:solidFill>
              </a:defRPr>
            </a:lvl2pPr>
            <a:lvl3pPr>
              <a:defRPr sz="1300">
                <a:solidFill>
                  <a:schemeClr val="tx1"/>
                </a:solidFill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 marL="252000" indent="-252000">
              <a:lnSpc>
                <a:spcPct val="83000"/>
              </a:lnSpc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7pPr>
            <a:lvl8pPr marL="504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8pPr>
            <a:lvl9pPr marL="756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A313F-4AAB-4FAF-8499-354B58CFC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478D-18ED-4F64-9405-88B30E3395B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B64BCF4-04A7-4A1E-B827-C669299E5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9FD5A0-C489-4590-B8C2-46417481B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BC8E19-5277-7F4B-9204-73FE135E2692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4F5CAD75-FB7C-3044-A516-616B68E242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56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ort: Indhold og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ktangel 20">
            <a:extLst>
              <a:ext uri="{FF2B5EF4-FFF2-40B4-BE49-F238E27FC236}">
                <a16:creationId xmlns:a16="http://schemas.microsoft.com/office/drawing/2014/main" id="{36911A26-D796-AC4D-B5D2-9F40724F947B}"/>
              </a:ext>
            </a:extLst>
          </p:cNvPr>
          <p:cNvSpPr/>
          <p:nvPr userDrawn="1"/>
        </p:nvSpPr>
        <p:spPr>
          <a:xfrm>
            <a:off x="1" y="634817"/>
            <a:ext cx="4687330" cy="6223183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10685307-1C3F-5944-B510-C5ACF17A265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66238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4677892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66238"/>
              <a:gd name="connsiteX1" fmla="*/ 12189600 w 12189600"/>
              <a:gd name="connsiteY1" fmla="*/ 0 h 6866238"/>
              <a:gd name="connsiteX2" fmla="*/ 12189600 w 12189600"/>
              <a:gd name="connsiteY2" fmla="*/ 6858000 h 6866238"/>
              <a:gd name="connsiteX3" fmla="*/ 4686130 w 12189600"/>
              <a:gd name="connsiteY3" fmla="*/ 6866238 h 6866238"/>
              <a:gd name="connsiteX4" fmla="*/ 4677892 w 12189600"/>
              <a:gd name="connsiteY4" fmla="*/ 778540 h 6866238"/>
              <a:gd name="connsiteX5" fmla="*/ 1265156 w 12189600"/>
              <a:gd name="connsiteY5" fmla="*/ 778540 h 6866238"/>
              <a:gd name="connsiteX6" fmla="*/ 1265156 w 12189600"/>
              <a:gd name="connsiteY6" fmla="*/ 509137 h 6866238"/>
              <a:gd name="connsiteX7" fmla="*/ 882780 w 12189600"/>
              <a:gd name="connsiteY7" fmla="*/ 509136 h 6866238"/>
              <a:gd name="connsiteX8" fmla="*/ 881253 w 12189600"/>
              <a:gd name="connsiteY8" fmla="*/ 781795 h 6866238"/>
              <a:gd name="connsiteX9" fmla="*/ 0 w 12189600"/>
              <a:gd name="connsiteY9" fmla="*/ 778540 h 6866238"/>
              <a:gd name="connsiteX10" fmla="*/ 0 w 12189600"/>
              <a:gd name="connsiteY10" fmla="*/ 0 h 686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66238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4686130" y="6866238"/>
                </a:lnTo>
                <a:lnTo>
                  <a:pt x="4677892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pic>
        <p:nvPicPr>
          <p:cNvPr id="23" name="Billede 22">
            <a:extLst>
              <a:ext uri="{FF2B5EF4-FFF2-40B4-BE49-F238E27FC236}">
                <a16:creationId xmlns:a16="http://schemas.microsoft.com/office/drawing/2014/main" id="{B4F931DC-4BC3-034C-9D3E-218957FB37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0400" y="1371599"/>
            <a:ext cx="3542600" cy="1188000"/>
          </a:xfrm>
        </p:spPr>
        <p:txBody>
          <a:bodyPr/>
          <a:lstStyle>
            <a:lvl1pPr>
              <a:defRPr sz="28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EDEC3AC-D5C3-4D32-B3BF-3A1F2FE09C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1300"/>
            <a:ext cx="3520350" cy="3348038"/>
          </a:xfrm>
        </p:spPr>
        <p:txBody>
          <a:bodyPr numCol="1" spcCol="360000"/>
          <a:lstStyle>
            <a:lvl1pPr>
              <a:defRPr sz="1300">
                <a:solidFill>
                  <a:schemeClr val="tx1"/>
                </a:solidFill>
              </a:defRPr>
            </a:lvl1pPr>
            <a:lvl2pPr>
              <a:defRPr sz="1300">
                <a:solidFill>
                  <a:schemeClr val="tx1"/>
                </a:solidFill>
              </a:defRPr>
            </a:lvl2pPr>
            <a:lvl3pPr>
              <a:defRPr sz="1300">
                <a:solidFill>
                  <a:schemeClr val="tx1"/>
                </a:solidFill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 marL="252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  <a:latin typeface="+mj-lt"/>
              </a:defRPr>
            </a:lvl7pPr>
            <a:lvl8pPr marL="504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  <a:latin typeface="+mj-lt"/>
              </a:defRPr>
            </a:lvl8pPr>
            <a:lvl9pPr marL="756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  <a:latin typeface="+mj-lt"/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4C6E8-8693-48AA-92BC-68A12103659A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C21B67E-5C0D-4F75-BF49-EA22F5B583C0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C1D9370-2AFF-4924-9830-3218B40A675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3BBBE7C4-C925-4C91-BAF6-733F12795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77218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8" userDrawn="1">
          <p15:clr>
            <a:srgbClr val="A4A3A4"/>
          </p15:clr>
        </p15:guide>
        <p15:guide id="2" pos="2774" userDrawn="1">
          <p15:clr>
            <a:srgbClr val="A4A3A4"/>
          </p15:clr>
        </p15:guide>
        <p15:guide id="3" orient="horz" pos="1752" userDrawn="1">
          <p15:clr>
            <a:srgbClr val="A4A3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D178BFC6-9639-964D-8383-52E35A530407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355E01C9-44A6-49F1-A5D8-823DC7023732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2782800"/>
            <a:ext cx="51228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7599600" cy="1201918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2800"/>
            <a:ext cx="2188150" cy="33465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86799" y="2782800"/>
            <a:ext cx="2193926" cy="3346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A3E2CD7-47F2-42DD-BC1F-D6AC8C95F93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B587DF-C247-4E52-A4FA-17A22D366F76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0D161-E894-4647-8319-C46B400051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C5B3D4E-8252-4A66-B1EB-CBA614848CE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1546BE-12BC-174E-B0B4-3FD31FF65C5E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DADF51C0-C574-0D46-BB04-6C9C1E0A3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5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62368ED4-FDE8-5D4F-8A11-8A8886A6C726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38950" cy="1201918"/>
          </a:xfrm>
        </p:spPr>
        <p:txBody>
          <a:bodyPr/>
          <a:lstStyle>
            <a:lvl1pPr>
              <a:defRPr sz="4400" b="0">
                <a:solidFill>
                  <a:schemeClr val="bg1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DC69FFB2-D925-436C-8CA8-F3986528DF07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2782800"/>
            <a:ext cx="66636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2800"/>
            <a:ext cx="218815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650" y="4978800"/>
            <a:ext cx="2188150" cy="1150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7145377-3CB3-437A-88B1-15514C6370C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8EEC4C-B546-495D-8C16-755D44685A20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3F106C-1F47-4832-A461-A81C59D7B33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707913F-AFF0-4E39-A85D-CE1CA1032B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DB19C1-DE9F-F441-B11B-521CB199F317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59FAEB22-0897-8745-88F5-209CDE994F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17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49" userDrawn="1">
          <p15:clr>
            <a:srgbClr val="A4A3A4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22C64113-EA93-EF40-A1B8-057D03C35325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2221200" cy="1201918"/>
          </a:xfrm>
        </p:spPr>
        <p:txBody>
          <a:bodyPr/>
          <a:lstStyle>
            <a:lvl1pPr>
              <a:defRPr sz="28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780" y="2782800"/>
            <a:ext cx="218802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780" y="4978800"/>
            <a:ext cx="2188020" cy="115053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914627CA-58C1-4781-B373-48AB29AA4DC4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1371600"/>
            <a:ext cx="6663600" cy="4759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Klik for at tilføje graf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D8F3C4B-3846-43D7-9F5D-2C9A3753CBC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39EC7C9-2D8D-4A25-9A81-0619BC356365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5FBE912-1C84-458B-88D3-F736ADD1EB1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48992AF-3204-465E-A4BD-20BB98DF2CC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AD180AA9-1866-9045-A8B9-A585B3744C7C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B7E6E800-ABF4-0B44-8947-4132520C10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21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B643E87B-E91F-534A-9405-B30B3E87CF5D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3104F84D-3D86-4FB9-8440-D9B7E7156C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38950" cy="1202400"/>
          </a:xfrm>
        </p:spPr>
        <p:txBody>
          <a:bodyPr/>
          <a:lstStyle>
            <a:lvl1pPr>
              <a:defRPr sz="44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780" y="2782800"/>
            <a:ext cx="218802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780" y="4978800"/>
            <a:ext cx="2188020" cy="1150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8A5498CB-BA7B-48FF-BC1B-D2E7F9BAE59D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3326400" y="2782800"/>
            <a:ext cx="3240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16" name="Chart Placeholder 3">
            <a:extLst>
              <a:ext uri="{FF2B5EF4-FFF2-40B4-BE49-F238E27FC236}">
                <a16:creationId xmlns:a16="http://schemas.microsoft.com/office/drawing/2014/main" id="{D9C1D95A-A7D8-4C28-8253-6AD881293A83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6748550" y="2782800"/>
            <a:ext cx="3240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403CB5-0810-4E30-A2F0-620E40B07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CAFB0A-D3AB-40A5-B54B-9ADFA9740F2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9877F15-E277-4C97-9E18-E5651473CAD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2A39DBF-C39D-4AE6-A2CD-CB36BC7A020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79E03A8F-9ED3-3E46-B8A4-38A01DBFE53F}"/>
              </a:ext>
            </a:extLst>
          </p:cNvPr>
          <p:cNvSpPr>
            <a:spLocks/>
          </p:cNvSpPr>
          <p:nvPr userDrawn="1"/>
        </p:nvSpPr>
        <p:spPr>
          <a:xfrm flipV="1">
            <a:off x="0" y="-3177"/>
            <a:ext cx="4835525" cy="777877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20" name="Billede 19">
            <a:extLst>
              <a:ext uri="{FF2B5EF4-FFF2-40B4-BE49-F238E27FC236}">
                <a16:creationId xmlns:a16="http://schemas.microsoft.com/office/drawing/2014/main" id="{8B25F8E3-52EA-8445-BA67-60B1DA3D0E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0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2">
            <a:extLst>
              <a:ext uri="{FF2B5EF4-FFF2-40B4-BE49-F238E27FC236}">
                <a16:creationId xmlns:a16="http://schemas.microsoft.com/office/drawing/2014/main" id="{5827C27C-D172-4244-AB88-81D5F2F845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B4F1F611-B0B2-0645-8709-F774979415D1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26" name="Billede 25">
            <a:extLst>
              <a:ext uri="{FF2B5EF4-FFF2-40B4-BE49-F238E27FC236}">
                <a16:creationId xmlns:a16="http://schemas.microsoft.com/office/drawing/2014/main" id="{8DAC6C09-D910-894C-AE51-E3EE1B2E76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554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385B5DAB-43E5-D943-B1C9-95F6EEAF0D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CB25BAC6-5859-8E4B-A0C7-5E40619DC9D9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7BB870-D08B-3843-9C65-8A13D021CE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B880DEA2-0AC3-F243-9EC2-1CCF57E5D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506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93E9CD9B-DC83-8B40-A73D-B8C30095BA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4DF6FCC4-9F39-3240-BB63-4034AF967EDD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702178E-D0A5-0C4E-8B9E-CA3C1BE2CC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EF80B3BC-A9A3-9743-894F-07CD8303D6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958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9E3418D9-6887-C747-B4F8-6A83A0AEEB7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C3977001-A72C-DD44-AAEF-C7744B5F08A3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37832AE-5F8C-6F40-A896-CF050CD393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bg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FFB9A188-77B6-C44C-BCE5-8052B621B4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E1557779-7957-CC4B-896E-526A7923E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727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F02E8A11-55BA-43F8-B0C7-3B3F74C2D559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2C8A483-11C7-AF4A-9F9D-B49FBD90B16F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38B74DE3-8370-42B8-8C02-560884CCA91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81D57E1A-C945-AD42-A99B-A524787658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822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38B74DE3-8370-42B8-8C02-560884CCA91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Background">
            <a:extLst>
              <a:ext uri="{FF2B5EF4-FFF2-40B4-BE49-F238E27FC236}">
                <a16:creationId xmlns:a16="http://schemas.microsoft.com/office/drawing/2014/main" id="{76D6CFFE-298A-C440-BA80-339300D097B2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9B80115E-8FD0-E749-A0BE-B42060A14640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1DFB29-1297-FB47-A9E3-3E3F871F9B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0A996E22-95C0-8845-99C9-6D1E32B02A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04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2010-1192-49FB-8CE0-4FA649DD0821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Background">
            <a:extLst>
              <a:ext uri="{FF2B5EF4-FFF2-40B4-BE49-F238E27FC236}">
                <a16:creationId xmlns:a16="http://schemas.microsoft.com/office/drawing/2014/main" id="{7984BB9D-98DD-7F48-8ED1-7C77BA36241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6E79BF38-9523-484E-B9B1-AA8562041548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A42425D-90A6-974B-B830-610B4EB81E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D070C4D8-1280-E849-B12A-EA900C7DDD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84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094AD239-F3B8-544B-89BE-80D1D68C5C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7002"/>
            <a:ext cx="6858002" cy="1219200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87B3806-74C8-E34B-A557-E6D872B9CD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B9C146D2-860F-3841-9855-68257F24CE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2010-1192-49FB-8CE0-4FA649DD0821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74530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F0026A6D-1425-E247-939D-3870A60CB1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-2666998"/>
            <a:ext cx="6858000" cy="12192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459C81A-553C-D74E-B032-9BDB448B9B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C827CFC7-60DD-0444-B4A4-4E57BD4331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18760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0AF3A2A9-87B0-BD45-8AB0-18B366C987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1" cy="12192002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0F59ED4-85E1-B449-BDBE-78624B75DB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5A0E93E3-A7E2-A54A-80B3-CEE0364C01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082816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47823924-5187-1D45-B913-8E28812D47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3" y="-2667000"/>
            <a:ext cx="6858000" cy="121919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D70561B-1A3F-6545-88CB-3BFCA4EF67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B2B31343-709C-6140-8BC5-FBE4D9FD36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23133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9798AA-E6B9-4E34-8442-B05FFF39B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18714B-9490-44E8-890A-0DB5ECEB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FA102F-D207-476C-A7AF-522DAF4A1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08886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3F1CD7-95BD-4874-89AF-63CCAEE3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7FC4B3-9AF9-4753-8D9C-392DE8A76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DD4C9-55A2-4D4B-8900-69AD4A46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439488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EC107E1F-B2F6-4E23-9034-529CC3B17BBD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9" name="Fast overskrift"/>
          <p:cNvSpPr txBox="1"/>
          <p:nvPr userDrawn="1"/>
        </p:nvSpPr>
        <p:spPr>
          <a:xfrm>
            <a:off x="882650" y="448713"/>
            <a:ext cx="9998075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891449" y="1388688"/>
            <a:ext cx="2325325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SLIDES &amp; LAYOUTS</a:t>
            </a:r>
            <a:br>
              <a:rPr lang="da-DK" altLang="da-DK" sz="16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menupunktet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Nyt Slide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 for at indsætte nyt slide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Ændre layout</a:t>
            </a: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pilen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ved siden af </a:t>
            </a:r>
            <a:r>
              <a:rPr lang="da-DK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</a:t>
            </a:r>
            <a:b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få vist en dropdown menu af </a:t>
            </a:r>
            <a:b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mulige slides layout</a:t>
            </a: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0C22BDAC-B124-43F1-8284-B7ABECB11D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45799" y="1648857"/>
            <a:ext cx="360000" cy="616000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F50F8AF6-9367-4F87-8855-666576154758}"/>
              </a:ext>
            </a:extLst>
          </p:cNvPr>
          <p:cNvGrpSpPr/>
          <p:nvPr userDrawn="1"/>
        </p:nvGrpSpPr>
        <p:grpSpPr>
          <a:xfrm>
            <a:off x="882650" y="3793556"/>
            <a:ext cx="2420310" cy="2292935"/>
            <a:chOff x="882650" y="3954986"/>
            <a:chExt cx="2420310" cy="2292935"/>
          </a:xfrm>
        </p:grpSpPr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E93F793A-140E-4258-91C3-5F45D54541F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882650" y="3954986"/>
              <a:ext cx="2207828" cy="2292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144000" bIns="0" anchor="t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da-DK" sz="1600" dirty="0">
                  <a:latin typeface="+mn-lt"/>
                  <a:cs typeface="Arial" panose="020B0604020202020204" pitchFamily="34" charset="0"/>
                </a:rPr>
                <a:t>TYPOGRAFIER</a:t>
              </a:r>
              <a:endPara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Brug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TAB 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 at gå frem i tekst-niveauer. Klik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ENTER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, derefter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TAB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for at skifte fra et niveau til det næste</a:t>
              </a: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 at gå tilbage i tekst-niveauer, 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brug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SHIFT+TAB</a:t>
              </a:r>
              <a:endPara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Alternativt kan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Forøg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og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Formindsk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listeniveau bruges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endPara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sz="900" b="1" noProof="1">
                  <a:latin typeface="+mn-lt"/>
                  <a:cs typeface="Arial" panose="020B0604020202020204" pitchFamily="34" charset="0"/>
                </a:rPr>
                <a:t>TIP: Brug</a:t>
              </a:r>
              <a:r>
                <a:rPr lang="da-DK" sz="900" b="1" baseline="0" noProof="1">
                  <a:latin typeface="+mn-lt"/>
                  <a:cs typeface="Arial" panose="020B0604020202020204" pitchFamily="34" charset="0"/>
                </a:rPr>
                <a:t> bullet knappen</a:t>
              </a:r>
              <a:br>
                <a:rPr lang="da-DK" sz="900" b="1" baseline="0" noProof="1"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Fjern bullet for almindelig tekst.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Klik på bullet knappen for at sætte korrekt bullet igen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C8C8420-1956-4D8D-85A2-8D596BA13A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845276" y="5605966"/>
              <a:ext cx="257143" cy="28571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45B4842-526F-49BC-BF80-0BF98368A0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845817" y="5078543"/>
              <a:ext cx="457143" cy="257143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9E3AF786-FE3C-4952-BA84-3A083206C1D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46774" y="2310965"/>
            <a:ext cx="540000" cy="2007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AD485F-F82C-46A0-A75B-F4E5C7A0C96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47949" y="4045893"/>
            <a:ext cx="1716542" cy="2109045"/>
          </a:xfrm>
          <a:prstGeom prst="rect">
            <a:avLst/>
          </a:prstGeom>
        </p:spPr>
      </p:pic>
      <p:sp>
        <p:nvSpPr>
          <p:cNvPr id="19" name="Text Box 2">
            <a:extLst>
              <a:ext uri="{FF2B5EF4-FFF2-40B4-BE49-F238E27FC236}">
                <a16:creationId xmlns:a16="http://schemas.microsoft.com/office/drawing/2014/main" id="{C8AF4740-B824-4E15-B494-63606932B3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47534" y="3793556"/>
            <a:ext cx="17640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28 punkt.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389FC2-E8EA-442C-9ED6-EB4597FF82A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701533" y="4045893"/>
            <a:ext cx="1709850" cy="2143931"/>
          </a:xfrm>
          <a:prstGeom prst="rect">
            <a:avLst/>
          </a:prstGeom>
        </p:spPr>
      </p:pic>
      <p:sp>
        <p:nvSpPr>
          <p:cNvPr id="22" name="Text Box 2">
            <a:extLst>
              <a:ext uri="{FF2B5EF4-FFF2-40B4-BE49-F238E27FC236}">
                <a16:creationId xmlns:a16="http://schemas.microsoft.com/office/drawing/2014/main" id="{11D4EA1B-9881-404E-A6E2-4A53F276AE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69798" y="3793556"/>
            <a:ext cx="17640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18 punkt.</a:t>
            </a:r>
          </a:p>
        </p:txBody>
      </p:sp>
      <p:sp>
        <p:nvSpPr>
          <p:cNvPr id="23" name="Text Box 2">
            <a:extLst>
              <a:ext uri="{FF2B5EF4-FFF2-40B4-BE49-F238E27FC236}">
                <a16:creationId xmlns:a16="http://schemas.microsoft.com/office/drawing/2014/main" id="{055396BB-2F92-42E1-8CB0-7277F0AC02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92061" y="3793556"/>
            <a:ext cx="204368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13 punkt (Rapport).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1249A9-D5EC-4BA5-82E2-473378ED0FC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6797" y="4045893"/>
            <a:ext cx="1753532" cy="1917605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4F064160-5C12-BB4B-BA2B-CB99AFF5C02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34" y="1317037"/>
            <a:ext cx="4073234" cy="189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56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-1"/>
            <a:ext cx="4835527" cy="7747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BE7750-7121-45CB-8B2A-6A68D57E16D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693CFEDB-2BFF-484F-A11E-9E28CCE0CE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17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EC107E1F-B2F6-4E23-9034-529CC3B17BBD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895769" y="1390072"/>
            <a:ext cx="2139386" cy="407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BILLEDER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På slides med billedpladsholder,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ikonet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 billede</a:t>
            </a:r>
            <a:b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ændre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billedets fokus/størrelse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Ønsker du at skalere billedet, så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hold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-knappen nede, mens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trækker i billedets hjørner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Hvis du sletter billedet og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indsætter et nyt, kan billedet lægge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sig foran tekst og grafik. Hvis dette sker, højreklik på billedet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Placer bagest</a:t>
            </a:r>
          </a:p>
          <a:p>
            <a:pPr eaLnBrk="1" hangingPunct="1"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 slide</a:t>
            </a:r>
            <a:b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nulstille placering, størrelse og formatering af pladsholdere til layoutets oprindelige design 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</a:t>
            </a: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930DBB6-AA18-4CCC-8A74-1A211F07B4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01" t="45142" r="62601" b="9046"/>
          <a:stretch/>
        </p:blipFill>
        <p:spPr>
          <a:xfrm>
            <a:off x="3163266" y="2281999"/>
            <a:ext cx="341204" cy="321707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33DEAD47-C86F-4141-B5C1-25878B1192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031"/>
          <a:stretch/>
        </p:blipFill>
        <p:spPr>
          <a:xfrm>
            <a:off x="3163266" y="4564950"/>
            <a:ext cx="576000" cy="200475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B1665661-0DB0-4C2E-A6CA-698F364812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63266" y="2953276"/>
            <a:ext cx="366043" cy="480431"/>
          </a:xfrm>
          <a:prstGeom prst="rect">
            <a:avLst/>
          </a:prstGeom>
        </p:spPr>
      </p:pic>
      <p:sp>
        <p:nvSpPr>
          <p:cNvPr id="9" name="Fast overskrift"/>
          <p:cNvSpPr txBox="1"/>
          <p:nvPr userDrawn="1"/>
        </p:nvSpPr>
        <p:spPr>
          <a:xfrm>
            <a:off x="882650" y="448713"/>
            <a:ext cx="9998075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4474746" y="1380653"/>
            <a:ext cx="2448911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SIDEHOVED &amp; -FOD</a:t>
            </a:r>
            <a:endParaRPr lang="da-DK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Gør dette som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det sidste i din præsentation, så ændringerne slår igennem på alle slides</a:t>
            </a:r>
            <a:endParaRPr 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Sidehoved og Sidefod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(indtast evt. tekst i sidefod)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 på alle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hvis det kun skal være på et enkelt slide</a:t>
            </a:r>
          </a:p>
          <a:p>
            <a:pPr eaLnBrk="1" hangingPunct="1">
              <a:spcAft>
                <a:spcPts val="600"/>
              </a:spcAft>
              <a:defRPr/>
            </a:pPr>
            <a:endParaRPr 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HJÆLPELINJER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Vis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og sæt hak ved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Hjælpelinjer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Alt + F9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hurtig visning af hjælpelinjer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COPY/PASTE INDHOLD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har 2 muligheder, når du kopierer gammelt indhold over i din nye præsentation: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Opret et slide i din nye præsentation og kopier ét indholdselement ad gangen (fx kopier al tekst fra én tekstboks)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kopier et helt slide over i din nye præsentation og vælg derefter et passende layout . Husk at slette de gamle, forkerte layouts (gå i Vis &gt; Slidemaster og slet dem)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71146CEE-06E9-4EFF-BC84-AD9B5DAF10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28681" y="1947282"/>
            <a:ext cx="461433" cy="569581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BA1A2585-2385-43F6-AE7B-50E916C273C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82851" y="3061241"/>
            <a:ext cx="757266" cy="54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163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&gt;Brug ikke layouts efter dette &gt;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124504-36FD-4753-851D-5B7D02D4A2D1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tx1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  <a:buClr>
                <a:srgbClr val="003755"/>
              </a:buClr>
            </a:pPr>
            <a:endParaRPr lang="da-DK" sz="1400" dirty="0" err="1">
              <a:solidFill>
                <a:schemeClr val="tx1"/>
              </a:solidFill>
            </a:endParaRPr>
          </a:p>
        </p:txBody>
      </p:sp>
      <p:sp>
        <p:nvSpPr>
          <p:cNvPr id="5" name="Do not use"/>
          <p:cNvSpPr txBox="1"/>
          <p:nvPr userDrawn="1"/>
        </p:nvSpPr>
        <p:spPr>
          <a:xfrm>
            <a:off x="430213" y="656823"/>
            <a:ext cx="11356977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4400" b="0" noProof="0" dirty="0">
                <a:solidFill>
                  <a:schemeClr val="bg1"/>
                </a:solidFill>
              </a:rPr>
              <a:t>Hvis du ser andre </a:t>
            </a:r>
            <a:r>
              <a:rPr lang="da-DK" sz="4400" b="1" i="1" noProof="0" dirty="0">
                <a:solidFill>
                  <a:schemeClr val="bg1"/>
                </a:solidFill>
              </a:rPr>
              <a:t>layouts efter dette,</a:t>
            </a:r>
            <a:br>
              <a:rPr lang="da-DK" sz="4400" b="0" i="0" noProof="0" dirty="0">
                <a:solidFill>
                  <a:schemeClr val="bg1"/>
                </a:solidFill>
              </a:rPr>
            </a:br>
            <a:r>
              <a:rPr lang="da-DK" sz="4400" b="0" noProof="0" dirty="0">
                <a:solidFill>
                  <a:schemeClr val="bg1"/>
                </a:solidFill>
              </a:rPr>
              <a:t>brug dem ikke. Disse layouts </a:t>
            </a:r>
            <a:r>
              <a:rPr lang="da-DK" sz="4400" b="1" i="1" u="none" noProof="0" dirty="0">
                <a:solidFill>
                  <a:schemeClr val="bg1"/>
                </a:solidFill>
              </a:rPr>
              <a:t>tilhører ikke </a:t>
            </a:r>
            <a:r>
              <a:rPr lang="da-DK" sz="4400" b="0" i="0" u="none" noProof="0" dirty="0">
                <a:solidFill>
                  <a:schemeClr val="bg1"/>
                </a:solidFill>
              </a:rPr>
              <a:t>vores </a:t>
            </a:r>
            <a:r>
              <a:rPr lang="da-DK" sz="4400" b="0" i="0" u="none" noProof="1">
                <a:solidFill>
                  <a:schemeClr val="bg1"/>
                </a:solidFill>
              </a:rPr>
              <a:t>corporate</a:t>
            </a:r>
            <a:r>
              <a:rPr lang="da-DK" sz="4400" b="0" noProof="0" dirty="0">
                <a:solidFill>
                  <a:schemeClr val="bg1"/>
                </a:solidFill>
              </a:rPr>
              <a:t>skabelon.</a:t>
            </a:r>
            <a:br>
              <a:rPr lang="da-DK" sz="2800" b="0" noProof="0" dirty="0">
                <a:solidFill>
                  <a:schemeClr val="bg1"/>
                </a:solidFill>
              </a:rPr>
            </a:br>
            <a:br>
              <a:rPr lang="da-DK" sz="2800" b="0" noProof="0" dirty="0">
                <a:solidFill>
                  <a:schemeClr val="bg1"/>
                </a:solidFill>
              </a:rPr>
            </a:br>
            <a:endParaRPr lang="da-DK" sz="2800" b="0" noProof="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B5E5A-DA85-4D5B-80B9-F94482F55D76}"/>
              </a:ext>
            </a:extLst>
          </p:cNvPr>
          <p:cNvGrpSpPr/>
          <p:nvPr userDrawn="1"/>
        </p:nvGrpSpPr>
        <p:grpSpPr>
          <a:xfrm rot="8100000">
            <a:off x="10404874" y="3325226"/>
            <a:ext cx="1036788" cy="1036788"/>
            <a:chOff x="6096000" y="4963130"/>
            <a:chExt cx="1456719" cy="14567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3227E-A862-4A7F-BC20-0D107430AB2C}"/>
                </a:ext>
              </a:extLst>
            </p:cNvPr>
            <p:cNvSpPr/>
            <p:nvPr userDrawn="1"/>
          </p:nvSpPr>
          <p:spPr>
            <a:xfrm rot="5400000">
              <a:off x="5534135" y="5524995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da-DK" sz="1400" dirty="0" err="1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501AE6-6504-4184-9443-E89AFACF769D}"/>
                </a:ext>
              </a:extLst>
            </p:cNvPr>
            <p:cNvSpPr/>
            <p:nvPr userDrawn="1"/>
          </p:nvSpPr>
          <p:spPr>
            <a:xfrm rot="10800000">
              <a:off x="6096000" y="4963130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da-DK" sz="1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7CEE09B-6EE1-4BF2-85A3-DE69E91BC4C6}"/>
              </a:ext>
            </a:extLst>
          </p:cNvPr>
          <p:cNvSpPr/>
          <p:nvPr userDrawn="1"/>
        </p:nvSpPr>
        <p:spPr>
          <a:xfrm>
            <a:off x="472536" y="2986685"/>
            <a:ext cx="101523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sz="10000" b="1" i="1" noProof="0" dirty="0">
                <a:solidFill>
                  <a:schemeClr val="bg1"/>
                </a:solidFill>
                <a:latin typeface="DR Publik" pitchFamily="2" charset="77"/>
              </a:rPr>
              <a:t>Brug dem ikke </a:t>
            </a:r>
            <a:endParaRPr lang="da-DK" sz="10000" b="1" i="1" noProof="0" dirty="0">
              <a:latin typeface="DR Publik" pitchFamily="2" charset="77"/>
            </a:endParaRPr>
          </a:p>
        </p:txBody>
      </p:sp>
      <p:sp>
        <p:nvSpPr>
          <p:cNvPr id="16" name="Do not use">
            <a:extLst>
              <a:ext uri="{FF2B5EF4-FFF2-40B4-BE49-F238E27FC236}">
                <a16:creationId xmlns:a16="http://schemas.microsoft.com/office/drawing/2014/main" id="{A8FA78FA-4D94-4717-B7C6-6F86378D6B01}"/>
              </a:ext>
            </a:extLst>
          </p:cNvPr>
          <p:cNvSpPr txBox="1"/>
          <p:nvPr userDrawn="1"/>
        </p:nvSpPr>
        <p:spPr>
          <a:xfrm>
            <a:off x="430214" y="5186455"/>
            <a:ext cx="113569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2000" b="0" noProof="0" dirty="0">
                <a:solidFill>
                  <a:schemeClr val="bg1"/>
                </a:solidFill>
              </a:rPr>
              <a:t>Pga. PowerPoints standard Kopier/Indsæt funktionalitet kan ekstra uønskede layouts forekomme.</a:t>
            </a:r>
          </a:p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2000" b="0" noProof="0" dirty="0">
                <a:solidFill>
                  <a:schemeClr val="bg1"/>
                </a:solidFill>
              </a:rPr>
              <a:t>OBS! Layouts efter dette kan indeholde potentiel fortrolig information.</a:t>
            </a:r>
            <a:br>
              <a:rPr lang="da-DK" sz="1800" b="0" noProof="0" dirty="0">
                <a:solidFill>
                  <a:schemeClr val="bg1"/>
                </a:solidFill>
              </a:rPr>
            </a:br>
            <a:endParaRPr lang="da-DK" sz="1800" b="0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B12B154D-76F1-409D-A798-AA5203EE7F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fld id="{75B6FEF0-A25B-42BA-A8D4-49683864452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7D212C3A-1726-4BC5-8AF1-72D08F635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89D5CFC-5012-4F36-B4E7-CE36F67CD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V="1">
            <a:off x="0" y="6912000"/>
            <a:ext cx="0" cy="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8866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_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D4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-1"/>
            <a:ext cx="4835527" cy="774823"/>
          </a:xfrm>
          <a:prstGeom prst="rect">
            <a:avLst/>
          </a:prstGeom>
          <a:solidFill>
            <a:srgbClr val="FFE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BE7750-7121-45CB-8B2A-6A68D57E16D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A91B14D8-B759-574B-9EAF-26E074FED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47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-1"/>
            <a:ext cx="4835527" cy="778213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0BE7750-7121-45CB-8B2A-6A68D57E16D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27387580-FC38-EB49-9BF9-24A60AAD77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14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9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-2"/>
            <a:ext cx="4835527" cy="775370"/>
          </a:xfrm>
          <a:prstGeom prst="rect">
            <a:avLst/>
          </a:prstGeom>
          <a:solidFill>
            <a:srgbClr val="FFD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0BE7750-7121-45CB-8B2A-6A68D57E16D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90A2EAA8-AED8-D441-A54D-CF6FF1BE15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83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183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a-DK" dirty="0"/>
              <a:t>KLIK FOR AT TILFØJE TITEL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254D8D-6FFF-4C3A-BB30-2E0B22D4B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2000" y="3397249"/>
            <a:ext cx="9108000" cy="27320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00" y="6536910"/>
            <a:ext cx="25677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397FDF-4480-4092-8EF3-23AF214F4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4664" y="6536910"/>
            <a:ext cx="34560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da-DK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05D85D8-7BD3-4D59-8986-7548A7198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84400" y="6537600"/>
            <a:ext cx="12456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464F3DA-4F83-41B6-85C4-1C5FD343C6CE}" type="datetime2">
              <a:rPr lang="da-DK" smtClean="0"/>
              <a:t>28. september 2021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854" r:id="rId2"/>
    <p:sldLayoutId id="2147483857" r:id="rId3"/>
    <p:sldLayoutId id="2147483856" r:id="rId4"/>
    <p:sldLayoutId id="2147483855" r:id="rId5"/>
    <p:sldLayoutId id="2147483737" r:id="rId6"/>
    <p:sldLayoutId id="2147483859" r:id="rId7"/>
    <p:sldLayoutId id="2147483858" r:id="rId8"/>
    <p:sldLayoutId id="2147483860" r:id="rId9"/>
    <p:sldLayoutId id="2147483764" r:id="rId10"/>
    <p:sldLayoutId id="2147483801" r:id="rId11"/>
    <p:sldLayoutId id="2147483765" r:id="rId12"/>
    <p:sldLayoutId id="2147483861" r:id="rId13"/>
    <p:sldLayoutId id="2147483862" r:id="rId14"/>
    <p:sldLayoutId id="2147483863" r:id="rId15"/>
    <p:sldLayoutId id="2147483767" r:id="rId16"/>
    <p:sldLayoutId id="2147483865" r:id="rId17"/>
    <p:sldLayoutId id="2147483866" r:id="rId18"/>
    <p:sldLayoutId id="2147483867" r:id="rId19"/>
    <p:sldLayoutId id="2147483776" r:id="rId20"/>
    <p:sldLayoutId id="2147483869" r:id="rId21"/>
    <p:sldLayoutId id="2147483870" r:id="rId22"/>
    <p:sldLayoutId id="2147483871" r:id="rId23"/>
    <p:sldLayoutId id="2147483769" r:id="rId24"/>
    <p:sldLayoutId id="2147483873" r:id="rId25"/>
    <p:sldLayoutId id="2147483874" r:id="rId26"/>
    <p:sldLayoutId id="2147483875" r:id="rId27"/>
    <p:sldLayoutId id="2147483876" r:id="rId28"/>
    <p:sldLayoutId id="2147483781" r:id="rId29"/>
    <p:sldLayoutId id="2147483880" r:id="rId30"/>
    <p:sldLayoutId id="2147483878" r:id="rId31"/>
    <p:sldLayoutId id="2147483881" r:id="rId32"/>
    <p:sldLayoutId id="2147483732" r:id="rId33"/>
    <p:sldLayoutId id="2147483802" r:id="rId34"/>
    <p:sldLayoutId id="2147483773" r:id="rId35"/>
    <p:sldLayoutId id="2147483883" r:id="rId36"/>
    <p:sldLayoutId id="2147483884" r:id="rId37"/>
    <p:sldLayoutId id="2147483885" r:id="rId38"/>
    <p:sldLayoutId id="2147483886" r:id="rId39"/>
    <p:sldLayoutId id="2147483774" r:id="rId40"/>
    <p:sldLayoutId id="2147483794" r:id="rId41"/>
    <p:sldLayoutId id="2147483795" r:id="rId42"/>
    <p:sldLayoutId id="2147483796" r:id="rId43"/>
    <p:sldLayoutId id="2147483798" r:id="rId44"/>
    <p:sldLayoutId id="2147483797" r:id="rId45"/>
    <p:sldLayoutId id="2147483789" r:id="rId46"/>
    <p:sldLayoutId id="2147483887" r:id="rId47"/>
    <p:sldLayoutId id="2147483888" r:id="rId48"/>
    <p:sldLayoutId id="2147483889" r:id="rId49"/>
    <p:sldLayoutId id="2147483731" r:id="rId50"/>
    <p:sldLayoutId id="2147483891" r:id="rId51"/>
    <p:sldLayoutId id="2147483800" r:id="rId52"/>
    <p:sldLayoutId id="2147483892" r:id="rId53"/>
    <p:sldLayoutId id="2147483893" r:id="rId54"/>
    <p:sldLayoutId id="2147483894" r:id="rId55"/>
    <p:sldLayoutId id="2147483895" r:id="rId56"/>
    <p:sldLayoutId id="2147483743" r:id="rId57"/>
    <p:sldLayoutId id="2147483744" r:id="rId58"/>
    <p:sldLayoutId id="2147483806" r:id="rId59"/>
    <p:sldLayoutId id="2147483805" r:id="rId60"/>
    <p:sldLayoutId id="2147483753" r:id="rId61"/>
  </p:sldLayoutIdLst>
  <p:hf hdr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6000" b="0" i="1" kern="1200">
          <a:solidFill>
            <a:schemeClr val="tx1"/>
          </a:solidFill>
          <a:latin typeface="DR Publik" pitchFamily="2" charset="77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4pPr>
      <a:lvl5pPr marL="504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tabLst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5pPr>
      <a:lvl6pPr marL="756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2800" b="1" kern="1200" baseline="0">
          <a:solidFill>
            <a:srgbClr val="460028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>
          <a:solidFill>
            <a:srgbClr val="460028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 baseline="0">
          <a:solidFill>
            <a:srgbClr val="46002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56" userDrawn="1">
          <p15:clr>
            <a:srgbClr val="F26B43"/>
          </p15:clr>
        </p15:guide>
        <p15:guide id="6" pos="6292" userDrawn="1">
          <p15:clr>
            <a:srgbClr val="F26B43"/>
          </p15:clr>
        </p15:guide>
        <p15:guide id="7" orient="horz" pos="2140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3" pos="68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50.jpg"/><Relationship Id="rId7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.jpg"/><Relationship Id="rId5" Type="http://schemas.openxmlformats.org/officeDocument/2006/relationships/image" Target="../media/image2.jpg"/><Relationship Id="rId4" Type="http://schemas.openxmlformats.org/officeDocument/2006/relationships/image" Target="../media/image51.jpg"/><Relationship Id="rId9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28.png"/><Relationship Id="rId7" Type="http://schemas.openxmlformats.org/officeDocument/2006/relationships/image" Target="../media/image32.sv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386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CE2484-1775-F34E-B9A9-BBB59EF50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Baggrunde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0FB5CAB-6281-AC49-AFE1-26EFA32D3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97480C-CCC3-8F41-89FA-6A9FB8159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A917300-49DA-CE44-81E8-306C8347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10</a:t>
            </a:fld>
            <a:endParaRPr lang="da-DK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7B0520D-989E-8D49-A7BB-3FB64CFD5778}"/>
              </a:ext>
            </a:extLst>
          </p:cNvPr>
          <p:cNvSpPr/>
          <p:nvPr/>
        </p:nvSpPr>
        <p:spPr>
          <a:xfrm>
            <a:off x="776860" y="2104178"/>
            <a:ext cx="12167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noProof="0" dirty="0"/>
              <a:t>Kopier baggrundene her og indsæt i dit slide. </a:t>
            </a:r>
          </a:p>
        </p:txBody>
      </p:sp>
      <p:pic>
        <p:nvPicPr>
          <p:cNvPr id="26" name="Billede 25">
            <a:extLst>
              <a:ext uri="{FF2B5EF4-FFF2-40B4-BE49-F238E27FC236}">
                <a16:creationId xmlns:a16="http://schemas.microsoft.com/office/drawing/2014/main" id="{D4E23530-60C6-6C49-87AF-22D82D8CD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79438" y="2371425"/>
            <a:ext cx="1399469" cy="2487945"/>
          </a:xfrm>
          <a:prstGeom prst="rect">
            <a:avLst/>
          </a:prstGeom>
        </p:spPr>
      </p:pic>
      <p:pic>
        <p:nvPicPr>
          <p:cNvPr id="28" name="Billede 27">
            <a:extLst>
              <a:ext uri="{FF2B5EF4-FFF2-40B4-BE49-F238E27FC236}">
                <a16:creationId xmlns:a16="http://schemas.microsoft.com/office/drawing/2014/main" id="{521194B4-8BFB-9C4D-AC56-02369C198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79438" y="3943182"/>
            <a:ext cx="1399469" cy="2487945"/>
          </a:xfrm>
          <a:prstGeom prst="rect">
            <a:avLst/>
          </a:prstGeom>
        </p:spPr>
      </p:pic>
      <p:pic>
        <p:nvPicPr>
          <p:cNvPr id="30" name="Billede 29">
            <a:extLst>
              <a:ext uri="{FF2B5EF4-FFF2-40B4-BE49-F238E27FC236}">
                <a16:creationId xmlns:a16="http://schemas.microsoft.com/office/drawing/2014/main" id="{92E88DE6-4B70-2D45-A222-C3CFA89D24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4962" y="2371426"/>
            <a:ext cx="1399469" cy="2487945"/>
          </a:xfrm>
          <a:prstGeom prst="rect">
            <a:avLst/>
          </a:prstGeom>
        </p:spPr>
      </p:pic>
      <p:pic>
        <p:nvPicPr>
          <p:cNvPr id="32" name="Billede 31">
            <a:extLst>
              <a:ext uri="{FF2B5EF4-FFF2-40B4-BE49-F238E27FC236}">
                <a16:creationId xmlns:a16="http://schemas.microsoft.com/office/drawing/2014/main" id="{7185B8AF-6EC5-194D-AB3C-0E13299112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4961" y="3943183"/>
            <a:ext cx="1399469" cy="2487945"/>
          </a:xfrm>
          <a:prstGeom prst="rect">
            <a:avLst/>
          </a:prstGeom>
        </p:spPr>
      </p:pic>
      <p:pic>
        <p:nvPicPr>
          <p:cNvPr id="34" name="Billede 33">
            <a:extLst>
              <a:ext uri="{FF2B5EF4-FFF2-40B4-BE49-F238E27FC236}">
                <a16:creationId xmlns:a16="http://schemas.microsoft.com/office/drawing/2014/main" id="{6F19ECFB-F02C-2046-9191-5837A5EAF7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67007" y="2358713"/>
            <a:ext cx="1408622" cy="2504217"/>
          </a:xfrm>
          <a:prstGeom prst="rect">
            <a:avLst/>
          </a:prstGeom>
        </p:spPr>
      </p:pic>
      <p:pic>
        <p:nvPicPr>
          <p:cNvPr id="36" name="Billede 35">
            <a:extLst>
              <a:ext uri="{FF2B5EF4-FFF2-40B4-BE49-F238E27FC236}">
                <a16:creationId xmlns:a16="http://schemas.microsoft.com/office/drawing/2014/main" id="{CE31C6D9-19A3-CF46-95AE-C074EF8F4B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63447" y="3943182"/>
            <a:ext cx="1399469" cy="2487945"/>
          </a:xfrm>
          <a:prstGeom prst="rect">
            <a:avLst/>
          </a:prstGeom>
        </p:spPr>
      </p:pic>
      <p:pic>
        <p:nvPicPr>
          <p:cNvPr id="38" name="Billede 37">
            <a:extLst>
              <a:ext uri="{FF2B5EF4-FFF2-40B4-BE49-F238E27FC236}">
                <a16:creationId xmlns:a16="http://schemas.microsoft.com/office/drawing/2014/main" id="{C48FE9C3-229A-5C42-9DE1-50CFE6A18E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76047" y="2358712"/>
            <a:ext cx="1408622" cy="2504217"/>
          </a:xfrm>
          <a:prstGeom prst="rect">
            <a:avLst/>
          </a:prstGeom>
        </p:spPr>
      </p:pic>
      <p:pic>
        <p:nvPicPr>
          <p:cNvPr id="40" name="Billede 39" descr="Et billede, der indeholder shoji, bygning&#10;&#10;Automatisk genereret beskrivelse">
            <a:extLst>
              <a:ext uri="{FF2B5EF4-FFF2-40B4-BE49-F238E27FC236}">
                <a16:creationId xmlns:a16="http://schemas.microsoft.com/office/drawing/2014/main" id="{A8E675D9-0D45-7B4A-9124-C3A4BE25F0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80623" y="3943182"/>
            <a:ext cx="1399469" cy="248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88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215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956C25-F743-467F-A010-BF5ED188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203DF-16D4-4906-81DC-2710E45B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05B59-D09F-41B5-95A7-56D4970C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3</a:t>
            </a:fld>
            <a:endParaRPr lang="da-DK" dirty="0"/>
          </a:p>
        </p:txBody>
      </p:sp>
      <p:pic>
        <p:nvPicPr>
          <p:cNvPr id="5" name="LOOP_MEDIEBRAND_FARVER">
            <a:hlinkClick r:id="" action="ppaction://media"/>
            <a:extLst>
              <a:ext uri="{FF2B5EF4-FFF2-40B4-BE49-F238E27FC236}">
                <a16:creationId xmlns:a16="http://schemas.microsoft.com/office/drawing/2014/main" id="{CC086E46-6935-44FE-9370-D10F8FC3C5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9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956C25-F743-467F-A010-BF5ED188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203DF-16D4-4906-81DC-2710E45B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05B59-D09F-41B5-95A7-56D4970C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4</a:t>
            </a:fld>
            <a:endParaRPr lang="da-DK" dirty="0"/>
          </a:p>
        </p:txBody>
      </p:sp>
      <p:pic>
        <p:nvPicPr>
          <p:cNvPr id="6" name="WIPE_ULTRA" descr="WIPE_ULTRA">
            <a:hlinkClick r:id="" action="ppaction://media"/>
            <a:extLst>
              <a:ext uri="{FF2B5EF4-FFF2-40B4-BE49-F238E27FC236}">
                <a16:creationId xmlns:a16="http://schemas.microsoft.com/office/drawing/2014/main" id="{CC0B1D68-563D-2D4D-8A2F-55BCB58886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1" y="-712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9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A93C1-FBC7-4786-BDDC-BE7805C7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Genbrug disse grafer ved mere end 6 farver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9B6257F-679B-4E14-B837-0EA49D52B9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C22F0A-24EB-4554-9EB2-91C8E9ED54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a-DK" dirty="0"/>
          </a:p>
        </p:txBody>
      </p:sp>
      <p:graphicFrame>
        <p:nvGraphicFramePr>
          <p:cNvPr id="11" name="Chart Placeholder 10">
            <a:extLst>
              <a:ext uri="{FF2B5EF4-FFF2-40B4-BE49-F238E27FC236}">
                <a16:creationId xmlns:a16="http://schemas.microsoft.com/office/drawing/2014/main" id="{809AE27A-B465-40A0-A734-CC3A57569FD7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37073883"/>
              </p:ext>
            </p:extLst>
          </p:nvPr>
        </p:nvGraphicFramePr>
        <p:xfrm>
          <a:off x="3431691" y="2782800"/>
          <a:ext cx="3240087" cy="3348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Placeholder 14">
            <a:extLst>
              <a:ext uri="{FF2B5EF4-FFF2-40B4-BE49-F238E27FC236}">
                <a16:creationId xmlns:a16="http://schemas.microsoft.com/office/drawing/2014/main" id="{ED328FD5-6314-40F4-B31E-AE70F3A364B4}"/>
              </a:ext>
            </a:extLst>
          </p:cNvPr>
          <p:cNvGraphicFramePr>
            <a:graphicFrameLocks noGrp="1"/>
          </p:cNvGraphicFramePr>
          <p:nvPr>
            <p:ph type="chart" sz="quarter" idx="21"/>
            <p:extLst>
              <p:ext uri="{D42A27DB-BD31-4B8C-83A1-F6EECF244321}">
                <p14:modId xmlns:p14="http://schemas.microsoft.com/office/powerpoint/2010/main" val="1889159004"/>
              </p:ext>
            </p:extLst>
          </p:nvPr>
        </p:nvGraphicFramePr>
        <p:xfrm>
          <a:off x="8069133" y="2781300"/>
          <a:ext cx="3240087" cy="3448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3828BEA-09B4-4C06-89C1-337B7383851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02F0226B-5948-45EF-BEA0-80DC6010FDB8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DFB0103-C24E-497E-BB45-278C0B16144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D9A2538-8E23-4ACF-9B80-2B45A258578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8419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08C4B3-3D3D-426F-9E5D-003E635DA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Genbrug tabel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89FC2FB-5B2E-4C0D-A62F-2BED3B08B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990E-64CE-4F8E-90DF-87C8F5004B8E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0BF0FC4-5D3C-4245-AC78-75C8E4810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59DFBF4-6654-4433-A485-433C74E9B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6</a:t>
            </a:fld>
            <a:endParaRPr lang="da-DK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240C5332-CA95-440F-8CD8-556E4DBDE1E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82650" y="2782888"/>
          <a:ext cx="10009188" cy="3541671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668198">
                  <a:extLst>
                    <a:ext uri="{9D8B030D-6E8A-4147-A177-3AD203B41FA5}">
                      <a16:colId xmlns:a16="http://schemas.microsoft.com/office/drawing/2014/main" val="320477894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2495158139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300787241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1296221150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2521101181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3912237382"/>
                    </a:ext>
                  </a:extLst>
                </a:gridCol>
              </a:tblGrid>
              <a:tr h="342719"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1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2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da-DK" sz="1000" dirty="0"/>
                    </a:p>
                    <a:p>
                      <a:r>
                        <a:rPr lang="da-DK" sz="1000" dirty="0"/>
                        <a:t>Overskrift 3</a:t>
                      </a:r>
                    </a:p>
                    <a:p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4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5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6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69815962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94007701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05737157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71112676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13336812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54483188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25181288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86325934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78602847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21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165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E85B2479-654A-3244-8E67-358E34AD0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13" y="2781300"/>
            <a:ext cx="935182" cy="9351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254A01-4DB2-4A45-AEAF-00D633AEA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985" y="2781300"/>
            <a:ext cx="935182" cy="93518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184B4FC-2DF7-0E45-904A-D8636EE66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2771" y="2781300"/>
            <a:ext cx="935182" cy="93518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2354F4-FC8E-984D-A9C0-9E1E65960C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6800" y="2781300"/>
            <a:ext cx="935182" cy="93518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D64566C-5D64-C14A-ACE2-ABF8E870C7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74713" y="4967598"/>
            <a:ext cx="935182" cy="93518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35471C2-9779-EF4A-8186-5E7EE2567F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713" y="3874449"/>
            <a:ext cx="935182" cy="93518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9E6F92D-CD25-A247-A1B1-D1287C19AF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38742" y="3874449"/>
            <a:ext cx="935182" cy="93518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459200F-E55F-EE41-B00A-6410D6D8E0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2771" y="3874449"/>
            <a:ext cx="935182" cy="93518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5C5063D-3277-7940-A5C1-64EE821068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66800" y="3874449"/>
            <a:ext cx="935182" cy="93518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EDE5772-05F4-5747-AFE6-41F91D24A7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0829" y="3874449"/>
            <a:ext cx="935182" cy="93518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ED55B3D-10C0-6E4D-A69F-6FF9732C9F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94858" y="3874449"/>
            <a:ext cx="935182" cy="93518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6C3B22F-1A21-EA49-B72B-28B15E6846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58887" y="3874449"/>
            <a:ext cx="935182" cy="93518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1D2B7B8-8CA3-874D-87B6-A71B1EEB97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94858" y="2781300"/>
            <a:ext cx="935182" cy="93518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69D0A36-FC25-0F4D-9F82-91EEF35FB1B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38742" y="4967598"/>
            <a:ext cx="935182" cy="93518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1478EA3-E9C8-214A-9FE8-312623226F8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30829" y="2781300"/>
            <a:ext cx="935182" cy="93518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Mediebrandlogoer</a:t>
            </a:r>
            <a:br>
              <a:rPr lang="en-GB" dirty="0"/>
            </a:b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7</a:t>
            </a:fld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7A731ACE-B6E1-224D-A571-62F3C671DF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71" y="4976170"/>
            <a:ext cx="935182" cy="935182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5EE7EAC1-4120-8B41-B9FF-92519A3F75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887" y="2781298"/>
            <a:ext cx="935183" cy="935183"/>
          </a:xfrm>
          <a:prstGeom prst="rect">
            <a:avLst/>
          </a:prstGeom>
        </p:spPr>
      </p:pic>
      <p:pic>
        <p:nvPicPr>
          <p:cNvPr id="27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C6F0ED-9271-EA4B-994C-5B445AB261C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66800" y="4976170"/>
            <a:ext cx="1597020" cy="47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006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APP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8</a:t>
            </a:fld>
            <a:endParaRPr lang="da-DK" dirty="0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00A81199-85D7-9040-9AFC-8B0FDD173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00" y="2956478"/>
            <a:ext cx="1387846" cy="1387846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89B764CE-6EA7-8240-A067-4A38E5E72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664" y="2955192"/>
            <a:ext cx="1387846" cy="1389132"/>
          </a:xfrm>
          <a:prstGeom prst="rect">
            <a:avLst/>
          </a:prstGeom>
        </p:spPr>
      </p:pic>
      <p:pic>
        <p:nvPicPr>
          <p:cNvPr id="14" name="Billede 13">
            <a:extLst>
              <a:ext uri="{FF2B5EF4-FFF2-40B4-BE49-F238E27FC236}">
                <a16:creationId xmlns:a16="http://schemas.microsoft.com/office/drawing/2014/main" id="{64FFA4E3-8991-F542-A0B9-2797CA8305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442" y="2955192"/>
            <a:ext cx="1389132" cy="1389132"/>
          </a:xfrm>
          <a:prstGeom prst="rect">
            <a:avLst/>
          </a:prstGeom>
        </p:spPr>
      </p:pic>
      <p:sp>
        <p:nvSpPr>
          <p:cNvPr id="15" name="Rektangel 14">
            <a:extLst>
              <a:ext uri="{FF2B5EF4-FFF2-40B4-BE49-F238E27FC236}">
                <a16:creationId xmlns:a16="http://schemas.microsoft.com/office/drawing/2014/main" id="{5B314A9B-74E6-F247-B530-CC1A613E2B56}"/>
              </a:ext>
            </a:extLst>
          </p:cNvPr>
          <p:cNvSpPr/>
          <p:nvPr/>
        </p:nvSpPr>
        <p:spPr>
          <a:xfrm>
            <a:off x="741010" y="2089794"/>
            <a:ext cx="56557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noProof="0" dirty="0"/>
              <a:t>Kopier </a:t>
            </a:r>
            <a:r>
              <a:rPr lang="da-DK" sz="1200" noProof="0" dirty="0" err="1"/>
              <a:t>app</a:t>
            </a:r>
            <a:r>
              <a:rPr lang="da-DK" sz="1200" dirty="0"/>
              <a:t>-</a:t>
            </a:r>
            <a:r>
              <a:rPr lang="da-DK" sz="1200" noProof="0" dirty="0"/>
              <a:t>ikoner og indsæt i dit slide. Du kan frit skalere ikonerne efter behov. 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3901446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17362B04-D148-F846-BAD4-264805160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8" y="3516086"/>
            <a:ext cx="6031049" cy="268186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Understregning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9</a:t>
            </a:fld>
            <a:endParaRPr lang="da-DK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0F9CE70-C0DE-1F4C-BDB4-7BF656114C5F}"/>
              </a:ext>
            </a:extLst>
          </p:cNvPr>
          <p:cNvSpPr/>
          <p:nvPr/>
        </p:nvSpPr>
        <p:spPr>
          <a:xfrm>
            <a:off x="835199" y="2289600"/>
            <a:ext cx="63340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dirty="0"/>
              <a:t>Understregningens tætte beskæring giver visuel karakter og skal altid udformes på følgende måde:</a:t>
            </a:r>
          </a:p>
          <a:p>
            <a:r>
              <a:rPr lang="da-DK" sz="1200" dirty="0"/>
              <a:t>Når fontstørrelsen er 120 pt, så er understregningen 100 </a:t>
            </a:r>
            <a:r>
              <a:rPr lang="da-DK" sz="1200" dirty="0" err="1"/>
              <a:t>px</a:t>
            </a:r>
            <a:r>
              <a:rPr lang="da-DK" sz="1200" dirty="0"/>
              <a:t> i højden. Understregningens højde og linjeafstanden er ens. Det vil sige, når understregningens højde er 100 </a:t>
            </a:r>
            <a:r>
              <a:rPr lang="da-DK" sz="1200" dirty="0" err="1"/>
              <a:t>px</a:t>
            </a:r>
            <a:r>
              <a:rPr lang="da-DK" sz="1200" dirty="0"/>
              <a:t>, er linjeafstanden 100 pt.</a:t>
            </a:r>
          </a:p>
          <a:p>
            <a:r>
              <a:rPr lang="da-DK" sz="1200" dirty="0"/>
              <a:t>Understregningens højre og venstre margin (A) er den samme som tykkelsen på bogstavets stamme (B).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4DADCF40-E293-334A-9590-1F29995EBEA9}"/>
              </a:ext>
            </a:extLst>
          </p:cNvPr>
          <p:cNvSpPr/>
          <p:nvPr/>
        </p:nvSpPr>
        <p:spPr>
          <a:xfrm>
            <a:off x="7694578" y="2982097"/>
            <a:ext cx="4017523" cy="972766"/>
          </a:xfrm>
          <a:prstGeom prst="rect">
            <a:avLst/>
          </a:prstGeom>
          <a:solidFill>
            <a:srgbClr val="02C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2879AF4-4856-0740-82BA-45D454CC4ADB}"/>
              </a:ext>
            </a:extLst>
          </p:cNvPr>
          <p:cNvSpPr/>
          <p:nvPr/>
        </p:nvSpPr>
        <p:spPr>
          <a:xfrm>
            <a:off x="7589970" y="2289600"/>
            <a:ext cx="4356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dirty="0">
                <a:solidFill>
                  <a:srgbClr val="333333"/>
                </a:solidFill>
              </a:rPr>
              <a:t>Kopier kasserne og indsæt bag teksten i det slide du ønsker understreget. Juster kassen efter størrelsen på teksten, så det følger retningslinjerne for understregninger. 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698315624"/>
      </p:ext>
    </p:extLst>
  </p:cSld>
  <p:clrMapOvr>
    <a:masterClrMapping/>
  </p:clrMapOvr>
</p:sld>
</file>

<file path=ppt/theme/theme1.xml><?xml version="1.0" encoding="utf-8"?>
<a:theme xmlns:a="http://schemas.openxmlformats.org/drawingml/2006/main" name="DR PowerPoint Skabelon">
  <a:themeElements>
    <a:clrScheme name="DR 2020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001E"/>
      </a:accent1>
      <a:accent2>
        <a:srgbClr val="F0D0FD"/>
      </a:accent2>
      <a:accent3>
        <a:srgbClr val="0028C8"/>
      </a:accent3>
      <a:accent4>
        <a:srgbClr val="96CDD7"/>
      </a:accent4>
      <a:accent5>
        <a:srgbClr val="B98C50"/>
      </a:accent5>
      <a:accent6>
        <a:srgbClr val="FFE150"/>
      </a:accent6>
      <a:hlink>
        <a:srgbClr val="000000"/>
      </a:hlink>
      <a:folHlink>
        <a:srgbClr val="000000"/>
      </a:folHlink>
    </a:clrScheme>
    <a:fontScheme name="DR 2020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DR PowerPoint Skabelon udvidet farver.potx" id="{917BB169-D0F4-485A-B254-3C4455428280}" vid="{F4BAC78C-318A-4259-B844-2209CC6ABA24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 PowerPoint Skabelon</Template>
  <TotalTime>3306</TotalTime>
  <Words>278</Words>
  <Application>Microsoft Macintosh PowerPoint</Application>
  <PresentationFormat>Widescreen</PresentationFormat>
  <Paragraphs>92</Paragraphs>
  <Slides>10</Slides>
  <Notes>1</Notes>
  <HiddenSlides>2</HiddenSlides>
  <MMClips>2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5" baseType="lpstr">
      <vt:lpstr>DR Publik Rounded</vt:lpstr>
      <vt:lpstr>Arial</vt:lpstr>
      <vt:lpstr>DR Publik</vt:lpstr>
      <vt:lpstr>DR Publik SemiBold</vt:lpstr>
      <vt:lpstr>DR PowerPoint Skabelon</vt:lpstr>
      <vt:lpstr>PowerPoint-præsentation</vt:lpstr>
      <vt:lpstr>PowerPoint-præsentation</vt:lpstr>
      <vt:lpstr>PowerPoint-præsentation</vt:lpstr>
      <vt:lpstr>PowerPoint-præsentation</vt:lpstr>
      <vt:lpstr>Genbrug disse grafer ved mere end 6 farver</vt:lpstr>
      <vt:lpstr>Genbrug tabel</vt:lpstr>
      <vt:lpstr>Mediebrandlogoer </vt:lpstr>
      <vt:lpstr>APP</vt:lpstr>
      <vt:lpstr>Understregning</vt:lpstr>
      <vt:lpstr>Baggrunde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Sine Asmussen     Design &amp; Visuel Brandidentitet</dc:creator>
  <cp:lastModifiedBy>Sine Asmussen     Design &amp; Visuel Brandidentitet</cp:lastModifiedBy>
  <cp:revision>17</cp:revision>
  <dcterms:created xsi:type="dcterms:W3CDTF">2021-06-23T08:13:30Z</dcterms:created>
  <dcterms:modified xsi:type="dcterms:W3CDTF">2021-09-28T12:41:06Z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</Properties>
</file>