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3" r:id="rId2"/>
    <p:sldId id="281" r:id="rId3"/>
    <p:sldId id="304" r:id="rId4"/>
    <p:sldId id="311" r:id="rId5"/>
    <p:sldId id="279" r:id="rId6"/>
    <p:sldId id="302" r:id="rId7"/>
    <p:sldId id="280" r:id="rId8"/>
    <p:sldId id="312" r:id="rId9"/>
    <p:sldId id="313" r:id="rId10"/>
    <p:sldId id="314" r:id="rId11"/>
    <p:sldId id="317" r:id="rId12"/>
    <p:sldId id="315" r:id="rId13"/>
    <p:sldId id="316" r:id="rId14"/>
    <p:sldId id="318" r:id="rId15"/>
    <p:sldId id="319" r:id="rId16"/>
    <p:sldId id="310" r:id="rId17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DR Publik" pitchFamily="2" charset="77"/>
      <p:regular r:id="rId24"/>
      <p:bold r:id="rId25"/>
      <p:italic r:id="rId26"/>
      <p:boldItalic r:id="rId27"/>
    </p:embeddedFont>
    <p:embeddedFont>
      <p:font typeface="DR Publik SemiBold" pitchFamily="2" charset="77"/>
      <p:regular r:id="rId28"/>
      <p:bold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31DC"/>
    <a:srgbClr val="02A046"/>
    <a:srgbClr val="0097FF"/>
    <a:srgbClr val="FF8C00"/>
    <a:srgbClr val="FFFF59"/>
    <a:srgbClr val="C47DFF"/>
    <a:srgbClr val="FF91C8"/>
    <a:srgbClr val="FFFFFF"/>
    <a:srgbClr val="FFE14F"/>
    <a:srgbClr val="E508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51" autoAdjust="0"/>
    <p:restoredTop sz="96327" autoAdjust="0"/>
  </p:normalViewPr>
  <p:slideViewPr>
    <p:cSldViewPr snapToGrid="0" showGuides="1">
      <p:cViewPr>
        <p:scale>
          <a:sx n="114" d="100"/>
          <a:sy n="114" d="100"/>
        </p:scale>
        <p:origin x="1488" y="104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sz="1400" dirty="0"/>
              <a:t>12 farver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0-4A29-BE6A-6BF599CD0BB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50-4A29-BE6A-6BF599CD0BB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50-4A29-BE6A-6BF599CD0BB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50-4A29-BE6A-6BF599CD0BB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50-4A29-BE6A-6BF599CD0BBC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850-4A29-BE6A-6BF599CD0BBC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7</c:v>
                </c:pt>
              </c:strCache>
            </c:strRef>
          </c:tx>
          <c:spPr>
            <a:solidFill>
              <a:srgbClr val="0F462D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850-4A29-BE6A-6BF599CD0BBC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8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669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F850-4A29-BE6A-6BF599CD0BBC}"/>
              </c:ext>
            </c:extLst>
          </c:dPt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850-4A29-BE6A-6BF599CD0BBC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9</c:v>
                </c:pt>
              </c:strCache>
            </c:strRef>
          </c:tx>
          <c:spPr>
            <a:solidFill>
              <a:srgbClr val="460028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50-4A29-BE6A-6BF599CD0BBC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10</c:v>
                </c:pt>
              </c:strCache>
            </c:strRef>
          </c:tx>
          <c:spPr>
            <a:solidFill>
              <a:srgbClr val="5FDCAF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850-4A29-BE6A-6BF599CD0BBC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11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BAA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3F5-4DD8-B3E6-CC54651EBDD6}"/>
              </c:ext>
            </c:extLst>
          </c:dPt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850-4A29-BE6A-6BF599CD0BBC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12</c:v>
                </c:pt>
              </c:strCache>
            </c:strRef>
          </c:tx>
          <c:spPr>
            <a:solidFill>
              <a:srgbClr val="7373FA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850-4A29-BE6A-6BF599CD0B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05290736"/>
        <c:axId val="1205280240"/>
      </c:barChart>
      <c:catAx>
        <c:axId val="120529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205280240"/>
        <c:crosses val="autoZero"/>
        <c:auto val="1"/>
        <c:lblAlgn val="ctr"/>
        <c:lblOffset val="100"/>
        <c:noMultiLvlLbl val="0"/>
      </c:catAx>
      <c:valAx>
        <c:axId val="120528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20529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sz="1400" dirty="0"/>
              <a:t>12 farver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14B-4986-847A-77CA0ECACC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14B-4986-847A-77CA0ECACCF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14B-4986-847A-77CA0ECACCF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14B-4986-847A-77CA0ECACCF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14B-4986-847A-77CA0ECACCF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14B-4986-847A-77CA0ECACCFE}"/>
              </c:ext>
            </c:extLst>
          </c:dPt>
          <c:dPt>
            <c:idx val="6"/>
            <c:bubble3D val="0"/>
            <c:spPr>
              <a:solidFill>
                <a:srgbClr val="0F462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289-42A8-8E3B-B8837313A4E1}"/>
              </c:ext>
            </c:extLst>
          </c:dPt>
          <c:dPt>
            <c:idx val="7"/>
            <c:bubble3D val="0"/>
            <c:spPr>
              <a:solidFill>
                <a:srgbClr val="E6695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289-42A8-8E3B-B8837313A4E1}"/>
              </c:ext>
            </c:extLst>
          </c:dPt>
          <c:dPt>
            <c:idx val="8"/>
            <c:bubble3D val="0"/>
            <c:spPr>
              <a:solidFill>
                <a:srgbClr val="46002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289-42A8-8E3B-B8837313A4E1}"/>
              </c:ext>
            </c:extLst>
          </c:dPt>
          <c:dPt>
            <c:idx val="9"/>
            <c:bubble3D val="0"/>
            <c:spPr>
              <a:solidFill>
                <a:srgbClr val="5FDCA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289-42A8-8E3B-B8837313A4E1}"/>
              </c:ext>
            </c:extLst>
          </c:dPt>
          <c:dPt>
            <c:idx val="10"/>
            <c:bubble3D val="0"/>
            <c:spPr>
              <a:solidFill>
                <a:srgbClr val="EBAA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289-42A8-8E3B-B8837313A4E1}"/>
              </c:ext>
            </c:extLst>
          </c:dPt>
          <c:dPt>
            <c:idx val="11"/>
            <c:bubble3D val="0"/>
            <c:spPr>
              <a:solidFill>
                <a:srgbClr val="7373F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289-42A8-8E3B-B8837313A4E1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89-42A8-8E3B-B8837313A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382C0-1D05-4229-918E-CDD7B7E48B4A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Date Placeholder 7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6AEEE-E778-402E-8B8F-9A98AED26EB8}" type="datetimeFigureOut">
              <a:rPr lang="en-GB" smtClean="0"/>
              <a:t>28/09/2021</a:t>
            </a:fld>
            <a:endParaRPr lang="en-GB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799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/>
            </a:lvl1pPr>
          </a:lstStyle>
          <a:p>
            <a:fld id="{1386E511-D742-4EFE-90B5-C9FC42762E0F}" type="datetimeFigureOut">
              <a:rPr lang="en-GB" smtClean="0"/>
              <a:pPr/>
              <a:t>28/09/2021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/>
            </a:lvl1pPr>
          </a:lstStyle>
          <a:p>
            <a:fld id="{A16CFAD1-D197-4A88-B173-A6412E995EE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/>
            </a:lvl1pPr>
          </a:lstStyle>
          <a:p>
            <a:endParaRPr lang="en-GB"/>
          </a:p>
        </p:txBody>
      </p:sp>
      <p:sp>
        <p:nvSpPr>
          <p:cNvPr id="12" name="Slide Image Placeholder 1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13" name="Header Placeholder 1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60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da-DK" smtClean="0"/>
              <a:pPr/>
              <a:t>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19472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 i="0">
                <a:solidFill>
                  <a:srgbClr val="C47D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0E3B06C0-174E-4646-9DF2-747E8C8E5E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1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79179-6110-496B-A7E1-DBA5F3B6306C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36653"/>
          </a:xfrm>
          <a:prstGeom prst="rect">
            <a:avLst/>
          </a:prstGeom>
          <a:solidFill>
            <a:srgbClr val="003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184400" y="6537600"/>
            <a:ext cx="12456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0BE7750-7121-45CB-8B2A-6A68D57E16D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74800" y="6536910"/>
            <a:ext cx="25677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C2B36A72-B4D8-EA4B-BCE7-E6ABCB1BE724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82845E39-487A-FB41-A97D-003F4E32E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143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0BE7750-7121-45CB-8B2A-6A68D57E16D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F81A42EA-6437-C34B-A731-337E76C9296E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929BBECD-9660-B845-8E74-C6D14DD562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4836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rgbClr val="FFF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>
              <a:solidFill>
                <a:srgbClr val="FFFF5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C47D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C24A4D4-BB94-4834-B0F7-E0FF0D16B41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C78A148-F754-4A7B-BD8B-8FB7591DAEA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6600B25-108B-42A1-9642-2BB06BBF69C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56392A6-7B07-433D-AF7E-C8AC4ECA4CC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C25293FD-6CFA-AE40-A381-BBD5FBE1B2AD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E22C7D68-1D9A-2B40-A8B8-6EB196D9E9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153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 userDrawn="1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hol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ckground">
            <a:extLst>
              <a:ext uri="{FF2B5EF4-FFF2-40B4-BE49-F238E27FC236}">
                <a16:creationId xmlns:a16="http://schemas.microsoft.com/office/drawing/2014/main" id="{95A12FC3-75A2-4B0D-BA5E-C06291D85EE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82000" y="3398400"/>
            <a:ext cx="9108000" cy="2730938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1068E-B153-400F-8F68-21C69604C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2DB83B-060F-4CA6-83F8-875CA9FD2C8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34BCABE-2EB1-41FE-960F-686492E1B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E90001B-F414-4565-8FD7-196E247BD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D5769C2B-EEA2-DB49-95A5-D62794A4C50B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A551834B-9B93-5C4D-92C6-4E5C5A03D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01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91C8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EEA0FB48-E7B0-EB45-8928-89BD33B425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636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50808A00-1D56-8441-B0DC-095B90647F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551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4127EA3D-BFAC-AB4E-9B40-BDF71D09D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423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91C8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E69521-7214-4433-847C-F261054E4A6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CACCC252-9B16-AD48-A612-9278E6642C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9506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F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E69521-7214-4433-847C-F261054E4A6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BE3E5420-3EFB-AE44-B1FE-E44D80EB8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42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C47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9AF31-BB74-4BA5-90A1-B93916A1C91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F64538F7-00C9-C544-B722-608DF5E544AC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9DBF19DD-20E5-0642-90C6-0224FA023B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59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3C044100-51D7-994F-BC44-9E1ED42B48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4533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9AF31-BB74-4BA5-90A1-B93916A1C91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43DCE18C-ACC4-7846-B673-B39CA035A104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60778DD3-AF3F-3846-B0EE-510A587735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054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2"/>
                </a:solidFill>
                <a:latin typeface="+mn-lt"/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59AF31-BB74-4BA5-90A1-B93916A1C91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79D3D8A2-F61C-FC41-A511-EB2CE4AD5129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E34C0AC7-282A-BB4F-A28F-D13F38CFE9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890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059AF31-BB74-4BA5-90A1-B93916A1C91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4DFFFE0A-04C0-C342-9728-C6BF364ADFEB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D6D46404-6CFA-0842-A0E9-9429847F9D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23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8C00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59AF31-BB74-4BA5-90A1-B93916A1C91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ADF572D4-BAED-054D-BC7C-7931BFD9738B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5729EDB3-726F-B34B-9E12-9C63985518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25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F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FF8C00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74653666-3702-114A-8739-946AC4B72A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936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3D0D497D-B3B6-B047-A0D1-FD449574CD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4165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C_F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F6C1F506-08F6-7747-B090-4358F1D384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270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02A046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0A7C5E30-082F-1C47-B887-108AD3DEC2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03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52016869-2A36-5C46-92C9-A4241B6D41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82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F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>
              <a:solidFill>
                <a:srgbClr val="FFFF5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C47D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1AF7-DF97-414F-94AE-5D819910557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4263C08B-683A-404E-B7DC-9922038582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E710D125-8BA1-AE47-8DC9-C2D38BD660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721509">
            <a:off x="7311238" y="386916"/>
            <a:ext cx="5435837" cy="136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55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02A046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71591631-AA03-1844-B39F-5F8EA0A054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76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FF00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FC7E29CB-B7F9-B146-8CE9-630743E117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6DABE8F7-F95C-F243-8BF8-A10E6B2FB3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469196">
            <a:off x="6438665" y="3943319"/>
            <a:ext cx="7415538" cy="185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339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C47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FF579D09-53EA-8B4E-9445-D7F2B1EEA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D7F3E18D-5E6E-0E44-8935-B88409976A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469196">
            <a:off x="6438665" y="3943319"/>
            <a:ext cx="7415538" cy="185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723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003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0097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AAA0629F-AEB7-8B47-A113-54B85A176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5" name="Billede 14">
            <a:extLst>
              <a:ext uri="{FF2B5EF4-FFF2-40B4-BE49-F238E27FC236}">
                <a16:creationId xmlns:a16="http://schemas.microsoft.com/office/drawing/2014/main" id="{5DBCE34C-4BA2-1E4D-B3D7-9F3AB75AFA9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721509">
            <a:off x="7311238" y="386916"/>
            <a:ext cx="5435837" cy="136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923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8CEF2AE4-0F57-3E48-A4D4-9817AA1219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2F242620-333B-F846-91A7-155E971275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7106974">
            <a:off x="6152938" y="2234512"/>
            <a:ext cx="8762182" cy="219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2517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C2D9AE7E-6390-9E41-A4C4-B151BDC91D57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C47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000" noProof="0" dirty="0"/>
              <a:t>&lt;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5839482E-EBC9-7A41-B4EA-074A5C9F929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AB4BF30-04A9-43FD-BD46-483D4E759B93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813557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7" name="Billede 16">
            <a:extLst>
              <a:ext uri="{FF2B5EF4-FFF2-40B4-BE49-F238E27FC236}">
                <a16:creationId xmlns:a16="http://schemas.microsoft.com/office/drawing/2014/main" id="{86905F81-0C46-FE49-BB67-F9330D4E93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764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488EB17E-5794-F343-9FB0-04A9BCF64C67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000" noProof="0" dirty="0"/>
              <a:t>&lt;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B376BEE3-EA9F-8B40-963A-7E452D05757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4B8F48F6-2362-104A-BE1F-198B1FEB1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AB4BF30-04A9-43FD-BD46-483D4E759B93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813557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622704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DA83754F-0429-6F41-A81A-EFBE3D3F92CD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000" noProof="0" dirty="0"/>
              <a:t>&lt;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8E4BDEDF-A0A3-B744-8886-E7496A167AC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48279D3B-5F87-774E-851D-A0BEBC5E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FF8C00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B4BF30-04A9-43FD-BD46-483D4E759B93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730938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75261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C1426227-237D-4B41-8839-0C605BCBAF4F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000" noProof="0" dirty="0"/>
              <a:t>&lt;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CEE6340-5A77-434A-B841-59903A42CEE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7E5A0114-0A9D-654F-A1EC-6F0EC2B48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B4BF30-04A9-43FD-BD46-483D4E759B93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730938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307025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F852BB64-C80C-6D40-A9DD-48297ABC3270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003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000" noProof="0" dirty="0"/>
              <a:t>&lt;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3F514BEE-ED79-C346-BB27-B4A33F4EEC5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billede&lt;&lt;&lt;</a:t>
            </a:r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D707693E-D79F-1A49-A554-8A04665987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AB4BF30-04A9-43FD-BD46-483D4E759B93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4800" y="3389062"/>
            <a:ext cx="3960000" cy="2730938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988084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hold 18 pkt.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ckground">
            <a:extLst>
              <a:ext uri="{FF2B5EF4-FFF2-40B4-BE49-F238E27FC236}">
                <a16:creationId xmlns:a16="http://schemas.microsoft.com/office/drawing/2014/main" id="{6029691B-AFDF-4652-B1BB-4E4AB339630E}"/>
              </a:ext>
            </a:extLst>
          </p:cNvPr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AE2F37-90D8-413B-8BA5-442D44B2D7F2}"/>
              </a:ext>
            </a:extLst>
          </p:cNvPr>
          <p:cNvSpPr>
            <a:spLocks/>
          </p:cNvSpPr>
          <p:nvPr userDrawn="1"/>
        </p:nvSpPr>
        <p:spPr>
          <a:xfrm flipV="1">
            <a:off x="0" y="-1"/>
            <a:ext cx="4835525" cy="736653"/>
          </a:xfrm>
          <a:prstGeom prst="rect">
            <a:avLst/>
          </a:prstGeom>
          <a:solidFill>
            <a:srgbClr val="FFF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82000" y="3398400"/>
            <a:ext cx="9108000" cy="27309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5A921-BF9C-4544-8AA5-FF110771F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5E55DD7-872C-4098-89FB-A9877A01CDD8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70AD9-9F1D-4EBB-8562-74CABFFC6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0011F38-DC92-4546-A31A-D04767CF4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8B9A1865-330C-8649-A83A-32848AEF9A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01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03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FF91C8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59055257-F955-F846-B63B-01DA557FF2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76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hold 18 pkt.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ackground">
            <a:extLst>
              <a:ext uri="{FF2B5EF4-FFF2-40B4-BE49-F238E27FC236}">
                <a16:creationId xmlns:a16="http://schemas.microsoft.com/office/drawing/2014/main" id="{941E8436-F05B-4BF7-AF4C-B7234042E234}"/>
              </a:ext>
            </a:extLst>
          </p:cNvPr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4D39E5-740B-4C1A-AED7-25B63E03DB2A}"/>
              </a:ext>
            </a:extLst>
          </p:cNvPr>
          <p:cNvSpPr>
            <a:spLocks/>
          </p:cNvSpPr>
          <p:nvPr userDrawn="1"/>
        </p:nvSpPr>
        <p:spPr>
          <a:xfrm flipV="1">
            <a:off x="-2" y="-4"/>
            <a:ext cx="4835527" cy="736653"/>
          </a:xfrm>
          <a:prstGeom prst="rect">
            <a:avLst/>
          </a:prstGeom>
          <a:solidFill>
            <a:srgbClr val="003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9140400" cy="1255592"/>
          </a:xfrm>
        </p:spPr>
        <p:txBody>
          <a:bodyPr/>
          <a:lstStyle>
            <a:lvl1pPr>
              <a:defRPr sz="4400"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82000" y="2782800"/>
            <a:ext cx="9108000" cy="334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D15C60-4EBF-4634-AD26-A552A887F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EEB990E-64CE-4F8E-90DF-87C8F5004B8E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FF4883-628A-43F2-976F-50ACCC1CD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C6A8C4-9F9E-49B0-8507-871699F6D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1" name="Billede 10">
            <a:extLst>
              <a:ext uri="{FF2B5EF4-FFF2-40B4-BE49-F238E27FC236}">
                <a16:creationId xmlns:a16="http://schemas.microsoft.com/office/drawing/2014/main" id="{285B0EF5-7E34-D64C-A2FD-9EF861FC3A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12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FF91C8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51EE8A4A-8AD0-2241-86A3-0CD9F438E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5372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C47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endParaRPr lang="da-DK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24D63172-0753-1743-9830-6CFFB01B5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5" name="Billede 14">
            <a:extLst>
              <a:ext uri="{FF2B5EF4-FFF2-40B4-BE49-F238E27FC236}">
                <a16:creationId xmlns:a16="http://schemas.microsoft.com/office/drawing/2014/main" id="{AEBAABB2-3708-CC4C-ADC7-6A07BAE5AA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721509">
            <a:off x="7311238" y="386916"/>
            <a:ext cx="5435837" cy="136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845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58B17A73-4098-5C43-A8FB-E5260636CB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5" name="Billede 14">
            <a:extLst>
              <a:ext uri="{FF2B5EF4-FFF2-40B4-BE49-F238E27FC236}">
                <a16:creationId xmlns:a16="http://schemas.microsoft.com/office/drawing/2014/main" id="{1CF95066-DB00-4A4A-AA22-5E25A5F430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721509">
            <a:off x="7311238" y="386916"/>
            <a:ext cx="5435837" cy="136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5569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1400FFCE-700E-6E48-B0D1-7334EE665C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B19A20BC-0887-0442-B019-753C2740EF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484890">
            <a:off x="7140447" y="4202367"/>
            <a:ext cx="6690016" cy="167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813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C77127E7-7AC8-7043-B17D-6F445983F8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5" name="Billede 14">
            <a:extLst>
              <a:ext uri="{FF2B5EF4-FFF2-40B4-BE49-F238E27FC236}">
                <a16:creationId xmlns:a16="http://schemas.microsoft.com/office/drawing/2014/main" id="{30517D12-DCBE-7749-ADE9-38EEA7455A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484890">
            <a:off x="7140447" y="4202367"/>
            <a:ext cx="6690016" cy="167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695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pport: 3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>
            <a:extLst>
              <a:ext uri="{FF2B5EF4-FFF2-40B4-BE49-F238E27FC236}">
                <a16:creationId xmlns:a16="http://schemas.microsoft.com/office/drawing/2014/main" id="{D43D32A5-4ED8-B24F-B6D3-642424DBA355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12192000" cy="6857999"/>
          </a:xfrm>
          <a:prstGeom prst="rect">
            <a:avLst/>
          </a:prstGeom>
          <a:solidFill>
            <a:srgbClr val="FFF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0400" y="1371600"/>
            <a:ext cx="10020325" cy="1188000"/>
          </a:xfrm>
        </p:spPr>
        <p:txBody>
          <a:bodyPr/>
          <a:lstStyle>
            <a:lvl1pPr>
              <a:defRPr sz="2800">
                <a:solidFill>
                  <a:srgbClr val="FF8C00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15247A-FDA2-4E21-A4F1-AE7F74DEC0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82780" y="2782800"/>
            <a:ext cx="9997945" cy="3348000"/>
          </a:xfrm>
          <a:prstGeom prst="rect">
            <a:avLst/>
          </a:prstGeom>
        </p:spPr>
        <p:txBody>
          <a:bodyPr numCol="3" spcCol="360000"/>
          <a:lstStyle>
            <a:lvl1pPr>
              <a:defRPr sz="1300">
                <a:solidFill>
                  <a:schemeClr val="tx1"/>
                </a:solidFill>
              </a:defRPr>
            </a:lvl1pPr>
            <a:lvl2pPr>
              <a:defRPr sz="1300">
                <a:solidFill>
                  <a:schemeClr val="tx1"/>
                </a:solidFill>
              </a:defRPr>
            </a:lvl2pPr>
            <a:lvl3pPr>
              <a:defRPr sz="1300">
                <a:solidFill>
                  <a:schemeClr val="tx1"/>
                </a:solidFill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 marL="252000" indent="-252000">
              <a:lnSpc>
                <a:spcPct val="83000"/>
              </a:lnSpc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7pPr>
            <a:lvl8pPr marL="504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8pPr>
            <a:lvl9pPr marL="756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9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A313F-4AAB-4FAF-8499-354B58CFC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478D-18ED-4F64-9405-88B30E3395B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B64BCF4-04A7-4A1E-B827-C669299E5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9FD5A0-C489-4590-B8C2-46417481B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99F60919-6FC7-7A45-BD4F-79FB5DE6D257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5D64703E-79B4-E449-8694-C62F3F7A26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56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pport: Indhold og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9">
            <a:extLst>
              <a:ext uri="{FF2B5EF4-FFF2-40B4-BE49-F238E27FC236}">
                <a16:creationId xmlns:a16="http://schemas.microsoft.com/office/drawing/2014/main" id="{71C56157-8980-B34C-AE1F-971D6A6A29BD}"/>
              </a:ext>
            </a:extLst>
          </p:cNvPr>
          <p:cNvSpPr>
            <a:spLocks/>
          </p:cNvSpPr>
          <p:nvPr userDrawn="1"/>
        </p:nvSpPr>
        <p:spPr>
          <a:xfrm>
            <a:off x="0" y="507437"/>
            <a:ext cx="4697046" cy="6350563"/>
          </a:xfrm>
          <a:custGeom>
            <a:avLst/>
            <a:gdLst>
              <a:gd name="connsiteX0" fmla="*/ 0 w 6094800"/>
              <a:gd name="connsiteY0" fmla="*/ 0 h 6120000"/>
              <a:gd name="connsiteX1" fmla="*/ 882780 w 6094800"/>
              <a:gd name="connsiteY1" fmla="*/ 0 h 6120000"/>
              <a:gd name="connsiteX2" fmla="*/ 882780 w 6094800"/>
              <a:gd name="connsiteY2" fmla="*/ 154257 h 6120000"/>
              <a:gd name="connsiteX3" fmla="*/ 1962780 w 6094800"/>
              <a:gd name="connsiteY3" fmla="*/ 154257 h 6120000"/>
              <a:gd name="connsiteX4" fmla="*/ 1962780 w 6094800"/>
              <a:gd name="connsiteY4" fmla="*/ 0 h 6120000"/>
              <a:gd name="connsiteX5" fmla="*/ 6094800 w 6094800"/>
              <a:gd name="connsiteY5" fmla="*/ 0 h 6120000"/>
              <a:gd name="connsiteX6" fmla="*/ 6094800 w 6094800"/>
              <a:gd name="connsiteY6" fmla="*/ 6120000 h 6120000"/>
              <a:gd name="connsiteX7" fmla="*/ 0 w 6094800"/>
              <a:gd name="connsiteY7" fmla="*/ 6120000 h 6120000"/>
              <a:gd name="connsiteX0" fmla="*/ 0 w 6094800"/>
              <a:gd name="connsiteY0" fmla="*/ 0 h 6120000"/>
              <a:gd name="connsiteX1" fmla="*/ 882780 w 6094800"/>
              <a:gd name="connsiteY1" fmla="*/ 0 h 6120000"/>
              <a:gd name="connsiteX2" fmla="*/ 882780 w 6094800"/>
              <a:gd name="connsiteY2" fmla="*/ 154257 h 6120000"/>
              <a:gd name="connsiteX3" fmla="*/ 1267455 w 6094800"/>
              <a:gd name="connsiteY3" fmla="*/ 154257 h 6120000"/>
              <a:gd name="connsiteX4" fmla="*/ 1962780 w 6094800"/>
              <a:gd name="connsiteY4" fmla="*/ 0 h 6120000"/>
              <a:gd name="connsiteX5" fmla="*/ 6094800 w 6094800"/>
              <a:gd name="connsiteY5" fmla="*/ 0 h 6120000"/>
              <a:gd name="connsiteX6" fmla="*/ 6094800 w 6094800"/>
              <a:gd name="connsiteY6" fmla="*/ 6120000 h 6120000"/>
              <a:gd name="connsiteX7" fmla="*/ 0 w 6094800"/>
              <a:gd name="connsiteY7" fmla="*/ 6120000 h 6120000"/>
              <a:gd name="connsiteX8" fmla="*/ 0 w 6094800"/>
              <a:gd name="connsiteY8" fmla="*/ 0 h 6120000"/>
              <a:gd name="connsiteX0" fmla="*/ 0 w 6094800"/>
              <a:gd name="connsiteY0" fmla="*/ 0 h 6120000"/>
              <a:gd name="connsiteX1" fmla="*/ 882780 w 6094800"/>
              <a:gd name="connsiteY1" fmla="*/ 0 h 6120000"/>
              <a:gd name="connsiteX2" fmla="*/ 882780 w 6094800"/>
              <a:gd name="connsiteY2" fmla="*/ 154257 h 6120000"/>
              <a:gd name="connsiteX3" fmla="*/ 1267455 w 6094800"/>
              <a:gd name="connsiteY3" fmla="*/ 154257 h 6120000"/>
              <a:gd name="connsiteX4" fmla="*/ 1267455 w 6094800"/>
              <a:gd name="connsiteY4" fmla="*/ 0 h 6120000"/>
              <a:gd name="connsiteX5" fmla="*/ 6094800 w 6094800"/>
              <a:gd name="connsiteY5" fmla="*/ 0 h 6120000"/>
              <a:gd name="connsiteX6" fmla="*/ 6094800 w 6094800"/>
              <a:gd name="connsiteY6" fmla="*/ 6120000 h 6120000"/>
              <a:gd name="connsiteX7" fmla="*/ 0 w 6094800"/>
              <a:gd name="connsiteY7" fmla="*/ 6120000 h 6120000"/>
              <a:gd name="connsiteX8" fmla="*/ 0 w 6094800"/>
              <a:gd name="connsiteY8" fmla="*/ 0 h 61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4800" h="6120000">
                <a:moveTo>
                  <a:pt x="0" y="0"/>
                </a:moveTo>
                <a:lnTo>
                  <a:pt x="882780" y="0"/>
                </a:lnTo>
                <a:lnTo>
                  <a:pt x="882780" y="154257"/>
                </a:lnTo>
                <a:lnTo>
                  <a:pt x="1267455" y="154257"/>
                </a:lnTo>
                <a:lnTo>
                  <a:pt x="1267455" y="0"/>
                </a:lnTo>
                <a:lnTo>
                  <a:pt x="6094800" y="0"/>
                </a:lnTo>
                <a:lnTo>
                  <a:pt x="6094800" y="6120000"/>
                </a:lnTo>
                <a:lnTo>
                  <a:pt x="0" y="6120000"/>
                </a:lnTo>
                <a:lnTo>
                  <a:pt x="0" y="0"/>
                </a:lnTo>
                <a:close/>
              </a:path>
            </a:pathLst>
          </a:cu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solidFill>
                <a:srgbClr val="FF8C00"/>
              </a:solidFill>
              <a:latin typeface="DR Publik SemiBold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0400" y="1371599"/>
            <a:ext cx="3542600" cy="1188000"/>
          </a:xfrm>
        </p:spPr>
        <p:txBody>
          <a:bodyPr/>
          <a:lstStyle>
            <a:lvl1pPr>
              <a:defRPr sz="280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EDEC3AC-D5C3-4D32-B3BF-3A1F2FE09C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2781300"/>
            <a:ext cx="3520350" cy="3348038"/>
          </a:xfrm>
        </p:spPr>
        <p:txBody>
          <a:bodyPr numCol="1" spcCol="360000"/>
          <a:lstStyle>
            <a:lvl1pPr>
              <a:defRPr sz="1300">
                <a:solidFill>
                  <a:schemeClr val="bg1"/>
                </a:solidFill>
              </a:defRPr>
            </a:lvl1pPr>
            <a:lvl2pPr>
              <a:defRPr sz="1300">
                <a:solidFill>
                  <a:schemeClr val="bg1"/>
                </a:solidFill>
              </a:defRPr>
            </a:lvl2pPr>
            <a:lvl3pPr>
              <a:defRPr sz="1300">
                <a:solidFill>
                  <a:schemeClr val="bg1"/>
                </a:solidFill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 marL="252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0">
                <a:solidFill>
                  <a:schemeClr val="bg1"/>
                </a:solidFill>
                <a:latin typeface="+mj-lt"/>
              </a:defRPr>
            </a:lvl7pPr>
            <a:lvl8pPr marL="504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0">
                <a:solidFill>
                  <a:schemeClr val="bg1"/>
                </a:solidFill>
                <a:latin typeface="+mj-lt"/>
              </a:defRPr>
            </a:lvl8pPr>
            <a:lvl9pPr marL="756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0">
                <a:solidFill>
                  <a:schemeClr val="bg1"/>
                </a:solidFill>
                <a:latin typeface="+mj-lt"/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B4C6E8-8693-48AA-92BC-68A12103659A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21B67E-5C0D-4F75-BF49-EA22F5B583C0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C1D9370-2AFF-4924-9830-3218B40A675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3BBBE7C4-C925-4C91-BAF6-733F12795C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A1E16B13-BC78-1947-AC05-DAB67F8EFC8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552" y="0"/>
            <a:ext cx="12193151" cy="6865815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4555169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5169 w 12189600"/>
              <a:gd name="connsiteY4" fmla="*/ 738000 h 6865815"/>
              <a:gd name="connsiteX5" fmla="*/ 1265156 w 12189600"/>
              <a:gd name="connsiteY5" fmla="*/ 738000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38000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5169 w 12189600"/>
              <a:gd name="connsiteY4" fmla="*/ 738000 h 6865815"/>
              <a:gd name="connsiteX5" fmla="*/ 1265156 w 12189600"/>
              <a:gd name="connsiteY5" fmla="*/ 738000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5169 w 12189600"/>
              <a:gd name="connsiteY4" fmla="*/ 738000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5169 w 12189600"/>
              <a:gd name="connsiteY4" fmla="*/ 783217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93265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93265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88242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93265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5024 w 12189600"/>
              <a:gd name="connsiteY9" fmla="*/ 79829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93265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5024 w 12189600"/>
              <a:gd name="connsiteY9" fmla="*/ 793266 h 6865815"/>
              <a:gd name="connsiteX10" fmla="*/ 0 w 12189600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93265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93265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72163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93265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79197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800299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86231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86231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7034 w 12189600"/>
              <a:gd name="connsiteY9" fmla="*/ 793266 h 6865815"/>
              <a:gd name="connsiteX10" fmla="*/ 0 w 12189600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86231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86231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69844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79677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47351 w 12190083"/>
              <a:gd name="connsiteY4" fmla="*/ 773122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47351 w 12190083"/>
              <a:gd name="connsiteY4" fmla="*/ 773122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82489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46868 w 12189600"/>
              <a:gd name="connsiteY4" fmla="*/ 773122 h 6865815"/>
              <a:gd name="connsiteX5" fmla="*/ 1265156 w 12189600"/>
              <a:gd name="connsiteY5" fmla="*/ 778409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82489 h 6865815"/>
              <a:gd name="connsiteX9" fmla="*/ 3278 w 12189600"/>
              <a:gd name="connsiteY9" fmla="*/ 783434 h 6865815"/>
              <a:gd name="connsiteX10" fmla="*/ 0 w 12189600"/>
              <a:gd name="connsiteY10" fmla="*/ 0 h 6865815"/>
              <a:gd name="connsiteX0" fmla="*/ 16487 w 12206087"/>
              <a:gd name="connsiteY0" fmla="*/ 0 h 6865815"/>
              <a:gd name="connsiteX1" fmla="*/ 12206087 w 12206087"/>
              <a:gd name="connsiteY1" fmla="*/ 0 h 6865815"/>
              <a:gd name="connsiteX2" fmla="*/ 12206087 w 12206087"/>
              <a:gd name="connsiteY2" fmla="*/ 6858000 h 6865815"/>
              <a:gd name="connsiteX3" fmla="*/ 4579471 w 12206087"/>
              <a:gd name="connsiteY3" fmla="*/ 6865815 h 6865815"/>
              <a:gd name="connsiteX4" fmla="*/ 4563355 w 12206087"/>
              <a:gd name="connsiteY4" fmla="*/ 773122 h 6865815"/>
              <a:gd name="connsiteX5" fmla="*/ 1281643 w 12206087"/>
              <a:gd name="connsiteY5" fmla="*/ 778409 h 6865815"/>
              <a:gd name="connsiteX6" fmla="*/ 1281643 w 12206087"/>
              <a:gd name="connsiteY6" fmla="*/ 509137 h 6865815"/>
              <a:gd name="connsiteX7" fmla="*/ 899267 w 12206087"/>
              <a:gd name="connsiteY7" fmla="*/ 509136 h 6865815"/>
              <a:gd name="connsiteX8" fmla="*/ 899267 w 12206087"/>
              <a:gd name="connsiteY8" fmla="*/ 782489 h 6865815"/>
              <a:gd name="connsiteX9" fmla="*/ 100 w 12206087"/>
              <a:gd name="connsiteY9" fmla="*/ 786711 h 6865815"/>
              <a:gd name="connsiteX10" fmla="*/ 16487 w 12206087"/>
              <a:gd name="connsiteY10" fmla="*/ 0 h 6865815"/>
              <a:gd name="connsiteX0" fmla="*/ 3551 w 12193151"/>
              <a:gd name="connsiteY0" fmla="*/ 0 h 6865815"/>
              <a:gd name="connsiteX1" fmla="*/ 12193151 w 12193151"/>
              <a:gd name="connsiteY1" fmla="*/ 0 h 6865815"/>
              <a:gd name="connsiteX2" fmla="*/ 12193151 w 12193151"/>
              <a:gd name="connsiteY2" fmla="*/ 6858000 h 6865815"/>
              <a:gd name="connsiteX3" fmla="*/ 4566535 w 12193151"/>
              <a:gd name="connsiteY3" fmla="*/ 6865815 h 6865815"/>
              <a:gd name="connsiteX4" fmla="*/ 4550419 w 12193151"/>
              <a:gd name="connsiteY4" fmla="*/ 773122 h 6865815"/>
              <a:gd name="connsiteX5" fmla="*/ 1268707 w 12193151"/>
              <a:gd name="connsiteY5" fmla="*/ 778409 h 6865815"/>
              <a:gd name="connsiteX6" fmla="*/ 1268707 w 12193151"/>
              <a:gd name="connsiteY6" fmla="*/ 509137 h 6865815"/>
              <a:gd name="connsiteX7" fmla="*/ 886331 w 12193151"/>
              <a:gd name="connsiteY7" fmla="*/ 509136 h 6865815"/>
              <a:gd name="connsiteX8" fmla="*/ 886331 w 12193151"/>
              <a:gd name="connsiteY8" fmla="*/ 782489 h 6865815"/>
              <a:gd name="connsiteX9" fmla="*/ 274 w 12193151"/>
              <a:gd name="connsiteY9" fmla="*/ 783434 h 6865815"/>
              <a:gd name="connsiteX10" fmla="*/ 3551 w 12193151"/>
              <a:gd name="connsiteY10" fmla="*/ 0 h 6865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3151" h="6865815">
                <a:moveTo>
                  <a:pt x="3551" y="0"/>
                </a:moveTo>
                <a:lnTo>
                  <a:pt x="12193151" y="0"/>
                </a:lnTo>
                <a:lnTo>
                  <a:pt x="12193151" y="6858000"/>
                </a:lnTo>
                <a:lnTo>
                  <a:pt x="4566535" y="6865815"/>
                </a:lnTo>
                <a:cubicBezTo>
                  <a:pt x="4562255" y="4841632"/>
                  <a:pt x="4554699" y="2797305"/>
                  <a:pt x="4550419" y="773122"/>
                </a:cubicBezTo>
                <a:lnTo>
                  <a:pt x="1268707" y="778409"/>
                </a:lnTo>
                <a:lnTo>
                  <a:pt x="1268707" y="509137"/>
                </a:lnTo>
                <a:lnTo>
                  <a:pt x="886331" y="509136"/>
                </a:lnTo>
                <a:lnTo>
                  <a:pt x="886331" y="782489"/>
                </a:lnTo>
                <a:lnTo>
                  <a:pt x="274" y="783434"/>
                </a:lnTo>
                <a:cubicBezTo>
                  <a:pt x="-1401" y="517337"/>
                  <a:pt x="5226" y="266097"/>
                  <a:pt x="355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da-DK" dirty="0"/>
              <a:t>Klik på ikonet for at indsætte billede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B6DD0E0E-0EE7-6E48-9243-6B98E630B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18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48" userDrawn="1">
          <p15:clr>
            <a:srgbClr val="A4A3A4"/>
          </p15:clr>
        </p15:guide>
        <p15:guide id="2" pos="2774" userDrawn="1">
          <p15:clr>
            <a:srgbClr val="A4A3A4"/>
          </p15:clr>
        </p15:guide>
        <p15:guide id="3" orient="horz" pos="1752" userDrawn="1">
          <p15:clr>
            <a:srgbClr val="A4A3A4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D178BFC6-9639-964D-8383-52E35A530407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B9FFAD-EB52-4179-A5ED-746F21720541}"/>
              </a:ext>
            </a:extLst>
          </p:cNvPr>
          <p:cNvSpPr>
            <a:spLocks/>
          </p:cNvSpPr>
          <p:nvPr userDrawn="1"/>
        </p:nvSpPr>
        <p:spPr>
          <a:xfrm flipV="1">
            <a:off x="0" y="-1"/>
            <a:ext cx="4835525" cy="736653"/>
          </a:xfrm>
          <a:prstGeom prst="rect">
            <a:avLst/>
          </a:prstGeom>
          <a:solidFill>
            <a:srgbClr val="FFF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355E01C9-44A6-49F1-A5D8-823DC7023732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3326400" y="2782800"/>
            <a:ext cx="51228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4CB0-1446-4E0A-94B5-A5A053226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7599600" cy="1201918"/>
          </a:xfrm>
        </p:spPr>
        <p:txBody>
          <a:bodyPr/>
          <a:lstStyle>
            <a:lvl1pPr>
              <a:defRPr sz="440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2782800"/>
            <a:ext cx="2188150" cy="33465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86799" y="2782800"/>
            <a:ext cx="2193926" cy="33464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A3E2CD7-47F2-42DD-BC1F-D6AC8C95F93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B587DF-C247-4E52-A4FA-17A22D366F76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D0D161-E894-4647-8319-C46B400051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C5B3D4E-8252-4A66-B1EB-CBA614848CE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E883606A-0D5C-5F4F-B6F6-80607C9ED810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110FBAD0-B904-1D42-971C-5869E7548A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5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62368ED4-FDE8-5D4F-8A11-8A8886A6C726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4CB0-1446-4E0A-94B5-A5A053226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9138950" cy="1201918"/>
          </a:xfrm>
        </p:spPr>
        <p:txBody>
          <a:bodyPr/>
          <a:lstStyle>
            <a:lvl1pPr>
              <a:defRPr sz="4400"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DC69FFB2-D925-436C-8CA8-F3986528DF07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3326400" y="2782800"/>
            <a:ext cx="66636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2782800"/>
            <a:ext cx="2188150" cy="19683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650" y="4978800"/>
            <a:ext cx="2188150" cy="11504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7145377-3CB3-437A-88B1-15514C6370C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58EEC4C-B546-495D-8C16-755D44685A20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3F106C-1F47-4832-A461-A81C59D7B33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707913F-AFF0-4E39-A85D-CE1CA1032B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4F01FB32-8F4A-3C42-8100-3508E0042687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7" name="Billede 16">
            <a:extLst>
              <a:ext uri="{FF2B5EF4-FFF2-40B4-BE49-F238E27FC236}">
                <a16:creationId xmlns:a16="http://schemas.microsoft.com/office/drawing/2014/main" id="{BED1A930-B3CC-774F-8F09-B2AE7589A6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17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49" userDrawn="1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E4337C49-3DAD-E548-9600-2930BCFB49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727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22C64113-EA93-EF40-A1B8-057D03C35325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4CB0-1446-4E0A-94B5-A5A053226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2221200" cy="1201918"/>
          </a:xfrm>
        </p:spPr>
        <p:txBody>
          <a:bodyPr/>
          <a:lstStyle>
            <a:lvl1pPr>
              <a:defRPr sz="2800" b="0">
                <a:solidFill>
                  <a:srgbClr val="FF91C8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780" y="2782800"/>
            <a:ext cx="2188020" cy="19683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780" y="4978800"/>
            <a:ext cx="2188020" cy="115053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914627CA-58C1-4781-B373-48AB29AA4DC4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3326400" y="1371600"/>
            <a:ext cx="6663600" cy="4759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dirty="0"/>
              <a:t>Klik for at tilføje graf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D8F3C4B-3846-43D7-9F5D-2C9A3753CBC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39EC7C9-2D8D-4A25-9A81-0619BC356365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C5FBE912-1C84-458B-88D3-F736ADD1EB1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48992AF-3204-465E-A4BD-20BB98DF2CC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C3A1D322-1023-E345-87DD-0D85A2D46814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8" name="Billede 17">
            <a:extLst>
              <a:ext uri="{FF2B5EF4-FFF2-40B4-BE49-F238E27FC236}">
                <a16:creationId xmlns:a16="http://schemas.microsoft.com/office/drawing/2014/main" id="{01938EA8-65DC-3041-A066-BB6C76B78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821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B643E87B-E91F-534A-9405-B30B3E87CF5D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3104F84D-3D86-4FB9-8440-D9B7E7156C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9138950" cy="1202400"/>
          </a:xfrm>
        </p:spPr>
        <p:txBody>
          <a:bodyPr/>
          <a:lstStyle>
            <a:lvl1pPr>
              <a:defRPr sz="4400"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  <a:endParaRPr lang="da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780" y="2782800"/>
            <a:ext cx="2188020" cy="19683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780" y="4978800"/>
            <a:ext cx="2188020" cy="11504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8A5498CB-BA7B-48FF-BC1B-D2E7F9BAE59D}"/>
              </a:ext>
            </a:extLst>
          </p:cNvPr>
          <p:cNvSpPr>
            <a:spLocks noGrp="1"/>
          </p:cNvSpPr>
          <p:nvPr>
            <p:ph type="chart" sz="quarter" idx="20" hasCustomPrompt="1"/>
          </p:nvPr>
        </p:nvSpPr>
        <p:spPr>
          <a:xfrm>
            <a:off x="3326400" y="2782800"/>
            <a:ext cx="3240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16" name="Chart Placeholder 3">
            <a:extLst>
              <a:ext uri="{FF2B5EF4-FFF2-40B4-BE49-F238E27FC236}">
                <a16:creationId xmlns:a16="http://schemas.microsoft.com/office/drawing/2014/main" id="{D9C1D95A-A7D8-4C28-8253-6AD881293A83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6748550" y="2782800"/>
            <a:ext cx="3240000" cy="334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403CB5-0810-4E30-A2F0-620E40B07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CAFB0A-D3AB-40A5-B54B-9ADFA9740F2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9877F15-E277-4C97-9E18-E5651473CAD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2A39DBF-C39D-4AE6-A2CD-CB36BC7A020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CF8EA2FC-B2A0-1E4E-99C7-FFCCB25FBF4B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20" name="Billede 19">
            <a:extLst>
              <a:ext uri="{FF2B5EF4-FFF2-40B4-BE49-F238E27FC236}">
                <a16:creationId xmlns:a16="http://schemas.microsoft.com/office/drawing/2014/main" id="{1FB49859-8D37-F84F-809C-644A7D41B2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0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C94DCE-5EDA-4155-9622-C86CF309FCC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0097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DEF5E812-1AE3-A142-9CCD-053D285210EA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4AF4DE99-7383-C24B-A883-A513443EFA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554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8B2F0EC3-FBF5-5B4C-8814-C48C84C9E90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FF8C00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4D70D860-B46E-9148-8273-66203C121089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8" name="Billede 17">
            <a:extLst>
              <a:ext uri="{FF2B5EF4-FFF2-40B4-BE49-F238E27FC236}">
                <a16:creationId xmlns:a16="http://schemas.microsoft.com/office/drawing/2014/main" id="{B9496DAA-EB09-E643-B41A-245F4C2879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506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A7BA3575-9A54-CF4B-9722-E3FBAA07A89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6F821A0E-D179-F340-9148-946FC4B57930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7" name="Billede 16">
            <a:extLst>
              <a:ext uri="{FF2B5EF4-FFF2-40B4-BE49-F238E27FC236}">
                <a16:creationId xmlns:a16="http://schemas.microsoft.com/office/drawing/2014/main" id="{ECC167DC-75B1-D945-8F4D-FCA5EA986E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02A046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800958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BD2ED223-E3BA-154B-B147-DA381A6D6D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C798127F-2AB0-4F41-B80A-13EE0A002657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8" name="Billede 17">
            <a:extLst>
              <a:ext uri="{FF2B5EF4-FFF2-40B4-BE49-F238E27FC236}">
                <a16:creationId xmlns:a16="http://schemas.microsoft.com/office/drawing/2014/main" id="{C2B097BF-E54A-9E43-BA60-D83EE8D411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C47D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94067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895DDA8E-CD40-7945-91E7-E1ECB52A656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2AED26AA-87A6-B045-843A-E3429553FD5A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8" name="Billede 17">
            <a:extLst>
              <a:ext uri="{FF2B5EF4-FFF2-40B4-BE49-F238E27FC236}">
                <a16:creationId xmlns:a16="http://schemas.microsoft.com/office/drawing/2014/main" id="{796AFD8B-7558-594C-905F-E9E9CEAFD5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168272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895DDA8E-CD40-7945-91E7-E1ECB52A656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5683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70107 h 6858000"/>
              <a:gd name="connsiteX5" fmla="*/ 875523 w 12189600"/>
              <a:gd name="connsiteY5" fmla="*/ 772938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75752 h 6858000"/>
              <a:gd name="connsiteX9" fmla="*/ 4835528 w 12189600"/>
              <a:gd name="connsiteY9" fmla="*/ 775682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70107"/>
                </a:lnTo>
                <a:lnTo>
                  <a:pt x="875523" y="772938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75752"/>
                </a:lnTo>
                <a:lnTo>
                  <a:pt x="4835528" y="775682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2AED26AA-87A6-B045-843A-E3429553FD5A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8" name="Billede 17">
            <a:extLst>
              <a:ext uri="{FF2B5EF4-FFF2-40B4-BE49-F238E27FC236}">
                <a16:creationId xmlns:a16="http://schemas.microsoft.com/office/drawing/2014/main" id="{796AFD8B-7558-594C-905F-E9E9CEAFD5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FF8C00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597188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F02E8A11-55BA-43F8-B0C7-3B3F74C2D559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>
              <a:solidFill>
                <a:srgbClr val="CB9B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0">
                <a:solidFill>
                  <a:srgbClr val="FF91C8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38B74DE3-8370-42B8-8C02-560884CCA91C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B02B6630-B88D-B742-B78B-3D67DEFFAD36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</a:t>
            </a:r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D0DC2AEA-263F-B14D-98C8-D98D62AB27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049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FF9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2010-1192-49FB-8CE0-4FA649DD0821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849743C9-B83F-7543-81F0-73CDF47D9A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840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rside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C47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E4337C49-3DAD-E548-9600-2930BCFB49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343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C47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2010-1192-49FB-8CE0-4FA649DD0821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0374B5BA-A4B6-6E47-96F2-A80C60E490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3" name="Billede 12">
            <a:extLst>
              <a:ext uri="{FF2B5EF4-FFF2-40B4-BE49-F238E27FC236}">
                <a16:creationId xmlns:a16="http://schemas.microsoft.com/office/drawing/2014/main" id="{61129C21-5D33-5C4D-9604-7DEAE45077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484890">
            <a:off x="4583418" y="3038784"/>
            <a:ext cx="9625450" cy="241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302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FFF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FF8C00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AF2010-1192-49FB-8CE0-4FA649DD082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4A01FE27-DE5E-6846-93C6-41206651C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3" name="Billede 12">
            <a:extLst>
              <a:ext uri="{FF2B5EF4-FFF2-40B4-BE49-F238E27FC236}">
                <a16:creationId xmlns:a16="http://schemas.microsoft.com/office/drawing/2014/main" id="{D78F494B-42A1-8742-BDCF-1FFE78C62C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611177">
            <a:off x="-228560" y="3755015"/>
            <a:ext cx="14072342" cy="267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7609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AF2010-1192-49FB-8CE0-4FA649DD082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C3371DA4-2298-A948-B6CE-B4EBD27E51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3" name="Billede 12">
            <a:extLst>
              <a:ext uri="{FF2B5EF4-FFF2-40B4-BE49-F238E27FC236}">
                <a16:creationId xmlns:a16="http://schemas.microsoft.com/office/drawing/2014/main" id="{67049C7C-ECC7-DE4C-AD4B-6FF496809E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484890">
            <a:off x="4583418" y="3038784"/>
            <a:ext cx="9625450" cy="241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816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AF2010-1192-49FB-8CE0-4FA649DD082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87DAD1D4-080A-A447-A184-B7E1BB9973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  <p:pic>
        <p:nvPicPr>
          <p:cNvPr id="13" name="Billede 12">
            <a:extLst>
              <a:ext uri="{FF2B5EF4-FFF2-40B4-BE49-F238E27FC236}">
                <a16:creationId xmlns:a16="http://schemas.microsoft.com/office/drawing/2014/main" id="{EE7EC70B-2E93-4640-9945-D34499BE0DE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1133655" flipV="1">
            <a:off x="-163355" y="4443726"/>
            <a:ext cx="13763521" cy="309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336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>
                <a:solidFill>
                  <a:srgbClr val="0031DC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  <a:endParaRPr lang="da-DK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9798AA-E6B9-4E34-8442-B05FFF39B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4A75A-5F66-4ABB-9ACC-0495DD8D58BA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18714B-9490-44E8-890A-0DB5ECEB8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FA102F-D207-476C-A7AF-522DAF4A1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508886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3F1CD7-95BD-4874-89AF-63CCAEE36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DF8-0605-479A-851E-A7368BCA251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7FC4B3-9AF9-4753-8D9C-392DE8A76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DD4C9-55A2-4D4B-8900-69AD4A464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439488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gu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EC107E1F-B2F6-4E23-9034-529CC3B17BBD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9" name="Fast overskrift"/>
          <p:cNvSpPr txBox="1"/>
          <p:nvPr userDrawn="1"/>
        </p:nvSpPr>
        <p:spPr>
          <a:xfrm>
            <a:off x="882650" y="448713"/>
            <a:ext cx="9998075" cy="6501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da-DK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- DIN BRUGERGUIDE</a:t>
            </a:r>
          </a:p>
        </p:txBody>
      </p:sp>
      <p:sp>
        <p:nvSpPr>
          <p:cNvPr id="29" name="Text Box 2"/>
          <p:cNvSpPr txBox="1">
            <a:spLocks noChangeArrowheads="1"/>
          </p:cNvSpPr>
          <p:nvPr userDrawn="1"/>
        </p:nvSpPr>
        <p:spPr bwMode="auto">
          <a:xfrm>
            <a:off x="891449" y="1388688"/>
            <a:ext cx="2325325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SLIDES &amp; LAYOUTS</a:t>
            </a:r>
            <a:br>
              <a:rPr lang="da-DK" altLang="da-DK" sz="16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menupunktet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Nyt Slide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Hjem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fanen for at indsætte nyt slide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Ændre layout</a:t>
            </a:r>
            <a:b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pilen</a:t>
            </a: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ved siden af </a:t>
            </a:r>
            <a:r>
              <a:rPr lang="da-DK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</a:t>
            </a:r>
            <a:b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at få vist en dropdown menu af </a:t>
            </a:r>
            <a:b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mulige slides layout</a:t>
            </a: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0C22BDAC-B124-43F1-8284-B7ABECB11D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68270" y="1141562"/>
            <a:ext cx="579264" cy="991185"/>
          </a:xfrm>
          <a:prstGeom prst="rect">
            <a:avLst/>
          </a:prstGeom>
        </p:spPr>
      </p:pic>
      <p:grpSp>
        <p:nvGrpSpPr>
          <p:cNvPr id="6" name="Gruppe 5">
            <a:extLst>
              <a:ext uri="{FF2B5EF4-FFF2-40B4-BE49-F238E27FC236}">
                <a16:creationId xmlns:a16="http://schemas.microsoft.com/office/drawing/2014/main" id="{F50F8AF6-9367-4F87-8855-666576154758}"/>
              </a:ext>
            </a:extLst>
          </p:cNvPr>
          <p:cNvGrpSpPr/>
          <p:nvPr userDrawn="1"/>
        </p:nvGrpSpPr>
        <p:grpSpPr>
          <a:xfrm>
            <a:off x="882650" y="3793556"/>
            <a:ext cx="2420310" cy="2292935"/>
            <a:chOff x="882650" y="3954986"/>
            <a:chExt cx="2420310" cy="2292935"/>
          </a:xfrm>
        </p:grpSpPr>
        <p:sp>
          <p:nvSpPr>
            <p:cNvPr id="15" name="Text Box 2">
              <a:extLst>
                <a:ext uri="{FF2B5EF4-FFF2-40B4-BE49-F238E27FC236}">
                  <a16:creationId xmlns:a16="http://schemas.microsoft.com/office/drawing/2014/main" id="{E93F793A-140E-4258-91C3-5F45D54541F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882650" y="3954986"/>
              <a:ext cx="2207828" cy="2292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144000" bIns="0" anchor="t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da-DK" sz="1600" dirty="0">
                  <a:latin typeface="+mn-lt"/>
                  <a:cs typeface="Arial" panose="020B0604020202020204" pitchFamily="34" charset="0"/>
                </a:rPr>
                <a:t>TYPOGRAFIER</a:t>
              </a:r>
              <a:endParaRPr lang="da-DK" altLang="da-DK" sz="16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endParaRP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Brug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TAB 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 at gå frem i tekst-niveauer. Klik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ENTER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, derefter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TAB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for at skifte fra et niveau til det næste</a:t>
              </a: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 at gå tilbage i tekst-niveauer, </a:t>
              </a:r>
              <a:b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</a:b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brug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SHIFT+TAB</a:t>
              </a:r>
              <a:endPara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endParaRP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Alternativt kan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Forøg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og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Formindsk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listeniveau bruges</a:t>
              </a:r>
              <a:b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</a:br>
              <a:endPara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endParaRP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sz="900" b="1" noProof="1">
                  <a:latin typeface="+mn-lt"/>
                  <a:cs typeface="Arial" panose="020B0604020202020204" pitchFamily="34" charset="0"/>
                </a:rPr>
                <a:t>TIP: Brug</a:t>
              </a:r>
              <a:r>
                <a:rPr lang="da-DK" sz="900" b="1" baseline="0" noProof="1">
                  <a:latin typeface="+mn-lt"/>
                  <a:cs typeface="Arial" panose="020B0604020202020204" pitchFamily="34" charset="0"/>
                </a:rPr>
                <a:t> bullet knappen</a:t>
              </a:r>
              <a:br>
                <a:rPr lang="da-DK" sz="900" b="1" baseline="0" noProof="1">
                  <a:latin typeface="+mn-lt"/>
                  <a:cs typeface="Arial" panose="020B0604020202020204" pitchFamily="34" charset="0"/>
                </a:rPr>
              </a:b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Fjern bullet for almindelig tekst.</a:t>
              </a:r>
              <a:b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</a:b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Klik på bullet knappen for at sætte korrekt bullet igen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C8C8420-1956-4D8D-85A2-8D596BA13A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845276" y="5605966"/>
              <a:ext cx="257143" cy="285714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45B4842-526F-49BC-BF80-0BF98368A0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845817" y="5078543"/>
              <a:ext cx="457143" cy="257143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9E3AF786-FE3C-4952-BA84-3A083206C1D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46774" y="2310965"/>
            <a:ext cx="1041716" cy="38730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EAD485F-F82C-46A0-A75B-F4E5C7A0C96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647949" y="4045893"/>
            <a:ext cx="1716542" cy="2109045"/>
          </a:xfrm>
          <a:prstGeom prst="rect">
            <a:avLst/>
          </a:prstGeom>
        </p:spPr>
      </p:pic>
      <p:sp>
        <p:nvSpPr>
          <p:cNvPr id="19" name="Text Box 2">
            <a:extLst>
              <a:ext uri="{FF2B5EF4-FFF2-40B4-BE49-F238E27FC236}">
                <a16:creationId xmlns:a16="http://schemas.microsoft.com/office/drawing/2014/main" id="{C8AF4740-B824-4E15-B494-63606932B3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47534" y="3793556"/>
            <a:ext cx="176400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Layouts med 28 punkt.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389FC2-E8EA-442C-9ED6-EB4597FF82A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701533" y="4045893"/>
            <a:ext cx="1709850" cy="2143931"/>
          </a:xfrm>
          <a:prstGeom prst="rect">
            <a:avLst/>
          </a:prstGeom>
        </p:spPr>
      </p:pic>
      <p:sp>
        <p:nvSpPr>
          <p:cNvPr id="22" name="Text Box 2">
            <a:extLst>
              <a:ext uri="{FF2B5EF4-FFF2-40B4-BE49-F238E27FC236}">
                <a16:creationId xmlns:a16="http://schemas.microsoft.com/office/drawing/2014/main" id="{11D4EA1B-9881-404E-A6E2-4A53F276AE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69798" y="3793556"/>
            <a:ext cx="176400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Layouts med 18 punkt.</a:t>
            </a:r>
          </a:p>
        </p:txBody>
      </p:sp>
      <p:sp>
        <p:nvSpPr>
          <p:cNvPr id="23" name="Text Box 2">
            <a:extLst>
              <a:ext uri="{FF2B5EF4-FFF2-40B4-BE49-F238E27FC236}">
                <a16:creationId xmlns:a16="http://schemas.microsoft.com/office/drawing/2014/main" id="{055396BB-2F92-42E1-8CB0-7277F0AC02B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92061" y="3793556"/>
            <a:ext cx="204368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Layouts med 13 punkt (Rapport).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1249A9-D5EC-4BA5-82E2-473378ED0FC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46797" y="4045893"/>
            <a:ext cx="1753532" cy="1917605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7DE9B888-638F-E54C-8BBA-6C7C2970770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297" y="1344372"/>
            <a:ext cx="3698917" cy="172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5605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gu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EC107E1F-B2F6-4E23-9034-529CC3B17BBD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1" name="Text Box 3"/>
          <p:cNvSpPr txBox="1">
            <a:spLocks noChangeArrowheads="1"/>
          </p:cNvSpPr>
          <p:nvPr userDrawn="1"/>
        </p:nvSpPr>
        <p:spPr bwMode="auto">
          <a:xfrm>
            <a:off x="895769" y="1390072"/>
            <a:ext cx="2139386" cy="407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BILLEDER</a:t>
            </a:r>
            <a:endParaRPr lang="da-DK" sz="16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På slides med billedpladsholder,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ikonet og 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Beskær billede</a:t>
            </a:r>
            <a:b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Beskær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for at ændre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billedets fokus/størrelse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Ønsker du at skalere billedet, så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hold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-knappen nede, mens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du trækker i billedets hjørner</a:t>
            </a:r>
          </a:p>
          <a:p>
            <a:pPr eaLnBrk="1" hangingPunct="1">
              <a:spcAft>
                <a:spcPts val="600"/>
              </a:spcAft>
              <a:defRPr/>
            </a:pP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TIP: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Hvis du sletter billedet og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indsætter et nyt, kan billedet lægge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sig foran tekst og grafik. Hvis dette sker, højreklik på billedet og 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Placer bagest</a:t>
            </a:r>
          </a:p>
          <a:p>
            <a:pPr eaLnBrk="1" hangingPunct="1">
              <a:spcAft>
                <a:spcPts val="600"/>
              </a:spcAft>
              <a:defRPr/>
            </a:pP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fontAlgn="auto">
              <a:spcBef>
                <a:spcPts val="120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Nulstil slide</a:t>
            </a:r>
            <a:b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Nulstil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for at nulstille placering, størrelse og formatering af pladsholdere til layoutets oprindelige design i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Hjem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fanen</a:t>
            </a: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930DBB6-AA18-4CCC-8A74-1A211F07B4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901" t="45142" r="62601" b="9046"/>
          <a:stretch/>
        </p:blipFill>
        <p:spPr>
          <a:xfrm>
            <a:off x="3163266" y="2281999"/>
            <a:ext cx="341204" cy="321707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33DEAD47-C86F-4141-B5C1-25878B1192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031"/>
          <a:stretch/>
        </p:blipFill>
        <p:spPr>
          <a:xfrm>
            <a:off x="3163266" y="4564950"/>
            <a:ext cx="576000" cy="200475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B1665661-0DB0-4C2E-A6CA-698F364812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63266" y="2953276"/>
            <a:ext cx="366043" cy="480431"/>
          </a:xfrm>
          <a:prstGeom prst="rect">
            <a:avLst/>
          </a:prstGeom>
        </p:spPr>
      </p:pic>
      <p:sp>
        <p:nvSpPr>
          <p:cNvPr id="9" name="Fast overskrift"/>
          <p:cNvSpPr txBox="1"/>
          <p:nvPr userDrawn="1"/>
        </p:nvSpPr>
        <p:spPr>
          <a:xfrm>
            <a:off x="882650" y="448713"/>
            <a:ext cx="9998075" cy="6501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da-DK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- DIN BRUGERGUIDE</a:t>
            </a:r>
          </a:p>
        </p:txBody>
      </p:sp>
      <p:sp>
        <p:nvSpPr>
          <p:cNvPr id="25" name="Text Box 4"/>
          <p:cNvSpPr txBox="1">
            <a:spLocks noChangeArrowheads="1"/>
          </p:cNvSpPr>
          <p:nvPr userDrawn="1"/>
        </p:nvSpPr>
        <p:spPr bwMode="auto">
          <a:xfrm>
            <a:off x="4474746" y="1380653"/>
            <a:ext cx="2448911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SIDEHOVED &amp; -FOD</a:t>
            </a:r>
            <a:endParaRPr lang="da-DK" altLang="da-DK" sz="16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Gør dette som</a:t>
            </a: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det sidste i din præsentation, så ændringerne slår igennem på alle slides</a:t>
            </a:r>
            <a:endParaRPr 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Sidehoved og Sidefod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i fanen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(indtast evt. tekst i sidefod)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Anvend på alle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eller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Anvend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hvis det kun skal være på et enkelt slide</a:t>
            </a:r>
          </a:p>
          <a:p>
            <a:pPr eaLnBrk="1" hangingPunct="1">
              <a:spcAft>
                <a:spcPts val="600"/>
              </a:spcAft>
              <a:defRPr/>
            </a:pPr>
            <a:endParaRPr 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HJÆLPELINJER</a:t>
            </a:r>
            <a:endParaRPr lang="da-DK" sz="16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fanen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Vis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og sæt hak ved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Hjælpelinjer</a:t>
            </a:r>
          </a:p>
          <a:p>
            <a:pPr eaLnBrk="1" hangingPunct="1">
              <a:spcAft>
                <a:spcPts val="600"/>
              </a:spcAft>
              <a:defRPr/>
            </a:pPr>
            <a:b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TIP: Alt + F9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hurtig visning af hjælpelinjer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16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COPY/PASTE INDHOLD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Du har 2 muligheder, når du kopierer gammelt indhold over i din nye præsentation: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Best practice: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Opret et slide i din nye præsentation og kopier ét indholdselement ad gangen (fx kopier al tekst fra én tekstboks)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Eller kopier et helt slide over i din nye præsentation og vælg derefter et passende layout . Husk at slette de gamle, forkerte layouts (gå i Vis &gt; Slidemaster og slet dem)</a:t>
            </a: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71146CEE-06E9-4EFF-BC84-AD9B5DAF105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828681" y="1947282"/>
            <a:ext cx="461433" cy="569581"/>
          </a:xfrm>
          <a:prstGeom prst="rect">
            <a:avLst/>
          </a:prstGeo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BA1A2585-2385-43F6-AE7B-50E916C273C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82851" y="3061241"/>
            <a:ext cx="757266" cy="54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163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&gt;Brug ikke layouts efter dette &gt;&gt;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124504-36FD-4753-851D-5B7D02D4A2D1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tx1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  <a:buClr>
                <a:srgbClr val="003755"/>
              </a:buClr>
            </a:pPr>
            <a:endParaRPr lang="da-DK" sz="1400" dirty="0" err="1">
              <a:solidFill>
                <a:schemeClr val="tx1"/>
              </a:solidFill>
            </a:endParaRPr>
          </a:p>
        </p:txBody>
      </p:sp>
      <p:sp>
        <p:nvSpPr>
          <p:cNvPr id="5" name="Do not use"/>
          <p:cNvSpPr txBox="1"/>
          <p:nvPr userDrawn="1"/>
        </p:nvSpPr>
        <p:spPr>
          <a:xfrm>
            <a:off x="430213" y="656823"/>
            <a:ext cx="11356977" cy="289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da-DK" sz="4400" b="0" noProof="0" dirty="0">
                <a:solidFill>
                  <a:schemeClr val="bg1"/>
                </a:solidFill>
              </a:rPr>
              <a:t>Hvis du ser andre </a:t>
            </a:r>
            <a:r>
              <a:rPr lang="da-DK" sz="4400" b="1" i="1" noProof="0" dirty="0">
                <a:solidFill>
                  <a:schemeClr val="bg1"/>
                </a:solidFill>
              </a:rPr>
              <a:t>layouts efter dette,</a:t>
            </a:r>
            <a:br>
              <a:rPr lang="da-DK" sz="4400" b="0" i="0" noProof="0" dirty="0">
                <a:solidFill>
                  <a:schemeClr val="bg1"/>
                </a:solidFill>
              </a:rPr>
            </a:br>
            <a:r>
              <a:rPr lang="da-DK" sz="4400" b="0" noProof="0" dirty="0">
                <a:solidFill>
                  <a:schemeClr val="bg1"/>
                </a:solidFill>
              </a:rPr>
              <a:t>brug dem ikke. Disse layouts </a:t>
            </a:r>
            <a:r>
              <a:rPr lang="da-DK" sz="4400" b="1" i="1" u="none" noProof="0" dirty="0">
                <a:solidFill>
                  <a:schemeClr val="bg1"/>
                </a:solidFill>
              </a:rPr>
              <a:t>tilhører ikke </a:t>
            </a:r>
            <a:r>
              <a:rPr lang="da-DK" sz="4400" b="0" i="0" u="none" noProof="0" dirty="0">
                <a:solidFill>
                  <a:schemeClr val="bg1"/>
                </a:solidFill>
              </a:rPr>
              <a:t>vores </a:t>
            </a:r>
            <a:r>
              <a:rPr lang="da-DK" sz="4400" b="0" i="0" u="none" noProof="1">
                <a:solidFill>
                  <a:schemeClr val="bg1"/>
                </a:solidFill>
              </a:rPr>
              <a:t>corporate</a:t>
            </a:r>
            <a:r>
              <a:rPr lang="da-DK" sz="4400" b="0" noProof="0" dirty="0">
                <a:solidFill>
                  <a:schemeClr val="bg1"/>
                </a:solidFill>
              </a:rPr>
              <a:t>skabelon.</a:t>
            </a:r>
            <a:br>
              <a:rPr lang="da-DK" sz="2800" b="0" noProof="0" dirty="0">
                <a:solidFill>
                  <a:schemeClr val="bg1"/>
                </a:solidFill>
              </a:rPr>
            </a:br>
            <a:br>
              <a:rPr lang="da-DK" sz="2800" b="0" noProof="0" dirty="0">
                <a:solidFill>
                  <a:schemeClr val="bg1"/>
                </a:solidFill>
              </a:rPr>
            </a:br>
            <a:endParaRPr lang="da-DK" sz="2800" b="0" noProof="0" dirty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EB5E5A-DA85-4D5B-80B9-F94482F55D76}"/>
              </a:ext>
            </a:extLst>
          </p:cNvPr>
          <p:cNvGrpSpPr/>
          <p:nvPr userDrawn="1"/>
        </p:nvGrpSpPr>
        <p:grpSpPr>
          <a:xfrm rot="8100000">
            <a:off x="10404874" y="3325226"/>
            <a:ext cx="1036788" cy="1036788"/>
            <a:chOff x="6096000" y="4963130"/>
            <a:chExt cx="1456719" cy="14567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823227E-A862-4A7F-BC20-0D107430AB2C}"/>
                </a:ext>
              </a:extLst>
            </p:cNvPr>
            <p:cNvSpPr/>
            <p:nvPr userDrawn="1"/>
          </p:nvSpPr>
          <p:spPr>
            <a:xfrm rot="5400000">
              <a:off x="5534135" y="5524995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da-DK" sz="1400" dirty="0" err="1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8501AE6-6504-4184-9443-E89AFACF769D}"/>
                </a:ext>
              </a:extLst>
            </p:cNvPr>
            <p:cNvSpPr/>
            <p:nvPr userDrawn="1"/>
          </p:nvSpPr>
          <p:spPr>
            <a:xfrm rot="10800000">
              <a:off x="6096000" y="4963130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da-DK" sz="14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7CEE09B-6EE1-4BF2-85A3-DE69E91BC4C6}"/>
              </a:ext>
            </a:extLst>
          </p:cNvPr>
          <p:cNvSpPr/>
          <p:nvPr userDrawn="1"/>
        </p:nvSpPr>
        <p:spPr>
          <a:xfrm>
            <a:off x="472536" y="2986685"/>
            <a:ext cx="101523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a-DK" sz="10000" b="1" i="1" noProof="0" dirty="0">
                <a:solidFill>
                  <a:schemeClr val="bg1"/>
                </a:solidFill>
                <a:latin typeface="DR Publik" pitchFamily="2" charset="77"/>
              </a:rPr>
              <a:t>Brug dem ikke </a:t>
            </a:r>
            <a:endParaRPr lang="da-DK" sz="10000" b="1" i="1" noProof="0" dirty="0">
              <a:latin typeface="DR Publik" pitchFamily="2" charset="77"/>
            </a:endParaRPr>
          </a:p>
        </p:txBody>
      </p:sp>
      <p:sp>
        <p:nvSpPr>
          <p:cNvPr id="16" name="Do not use">
            <a:extLst>
              <a:ext uri="{FF2B5EF4-FFF2-40B4-BE49-F238E27FC236}">
                <a16:creationId xmlns:a16="http://schemas.microsoft.com/office/drawing/2014/main" id="{A8FA78FA-4D94-4717-B7C6-6F86378D6B01}"/>
              </a:ext>
            </a:extLst>
          </p:cNvPr>
          <p:cNvSpPr txBox="1"/>
          <p:nvPr userDrawn="1"/>
        </p:nvSpPr>
        <p:spPr>
          <a:xfrm>
            <a:off x="430214" y="5186455"/>
            <a:ext cx="11356974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da-DK" sz="2000" b="0" noProof="0" dirty="0">
                <a:solidFill>
                  <a:schemeClr val="bg1"/>
                </a:solidFill>
              </a:rPr>
              <a:t>Pga. PowerPoints standard Kopier/Indsæt funktionalitet kan ekstra uønskede layouts forekomme.</a:t>
            </a:r>
          </a:p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da-DK" sz="2000" b="0" noProof="0" dirty="0">
                <a:solidFill>
                  <a:schemeClr val="bg1"/>
                </a:solidFill>
              </a:rPr>
              <a:t>OBS! Layouts efter dette kan indeholde potentiel fortrolig information.</a:t>
            </a:r>
            <a:br>
              <a:rPr lang="da-DK" sz="1800" b="0" noProof="0" dirty="0">
                <a:solidFill>
                  <a:schemeClr val="bg1"/>
                </a:solidFill>
              </a:rPr>
            </a:br>
            <a:endParaRPr lang="da-DK" sz="1800" b="0" noProof="0" dirty="0">
              <a:solidFill>
                <a:schemeClr val="bg1"/>
              </a:solidFill>
            </a:endParaRP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B12B154D-76F1-409D-A798-AA5203EE7F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fld id="{75B6FEF0-A25B-42BA-A8D4-49683864452C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7D212C3A-1726-4BC5-8AF1-72D08F635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89D5CFC-5012-4F36-B4E7-CE36F67CD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V="1">
            <a:off x="0" y="6912000"/>
            <a:ext cx="0" cy="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8866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orside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tx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E4337C49-3DAD-E548-9600-2930BCFB49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4670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03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79179-6110-496B-A7E1-DBA5F3B6306C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FFFF5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BE7750-7121-45CB-8B2A-6A68D57E16D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66394284-A25E-A843-ABB5-0C50C8FBAA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175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_F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02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>
              <a:solidFill>
                <a:srgbClr val="02A04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FF91C8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BE7750-7121-45CB-8B2A-6A68D57E16D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37E8710C-EC6A-724F-806E-533A775A2927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pic>
        <p:nvPicPr>
          <p:cNvPr id="14" name="Billede 13">
            <a:extLst>
              <a:ext uri="{FF2B5EF4-FFF2-40B4-BE49-F238E27FC236}">
                <a16:creationId xmlns:a16="http://schemas.microsoft.com/office/drawing/2014/main" id="{EAD526F2-1F4E-CC4E-BFFC-6B6A4FEE27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476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200" y="1371600"/>
            <a:ext cx="9154800" cy="183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a-DK" dirty="0"/>
              <a:t>KLIK FOR AT TILFØJE TITEL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254D8D-6FFF-4C3A-BB30-2E0B22D4B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2000" y="3397249"/>
            <a:ext cx="9108000" cy="27320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800" y="6536910"/>
            <a:ext cx="25677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397FDF-4480-4092-8EF3-23AF214F48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4664" y="6536910"/>
            <a:ext cx="345600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da-DK" sz="9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da-DK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05D85D8-7BD3-4D59-8986-7548A71980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84400" y="6537600"/>
            <a:ext cx="124560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da-DK" sz="9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464F3DA-4F83-41B6-85C4-1C5FD343C6CE}" type="datetime2">
              <a:rPr lang="da-DK" smtClean="0"/>
              <a:t>28. september 2021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09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854" r:id="rId2"/>
    <p:sldLayoutId id="2147483857" r:id="rId3"/>
    <p:sldLayoutId id="2147483856" r:id="rId4"/>
    <p:sldLayoutId id="2147483855" r:id="rId5"/>
    <p:sldLayoutId id="2147483897" r:id="rId6"/>
    <p:sldLayoutId id="2147483898" r:id="rId7"/>
    <p:sldLayoutId id="2147483737" r:id="rId8"/>
    <p:sldLayoutId id="2147483859" r:id="rId9"/>
    <p:sldLayoutId id="2147483858" r:id="rId10"/>
    <p:sldLayoutId id="2147483860" r:id="rId11"/>
    <p:sldLayoutId id="2147483764" r:id="rId12"/>
    <p:sldLayoutId id="2147483801" r:id="rId13"/>
    <p:sldLayoutId id="2147483765" r:id="rId14"/>
    <p:sldLayoutId id="2147483861" r:id="rId15"/>
    <p:sldLayoutId id="2147483862" r:id="rId16"/>
    <p:sldLayoutId id="2147483863" r:id="rId17"/>
    <p:sldLayoutId id="2147483864" r:id="rId18"/>
    <p:sldLayoutId id="2147483767" r:id="rId19"/>
    <p:sldLayoutId id="2147483865" r:id="rId20"/>
    <p:sldLayoutId id="2147483866" r:id="rId21"/>
    <p:sldLayoutId id="2147483867" r:id="rId22"/>
    <p:sldLayoutId id="2147483868" r:id="rId23"/>
    <p:sldLayoutId id="2147483776" r:id="rId24"/>
    <p:sldLayoutId id="2147483869" r:id="rId25"/>
    <p:sldLayoutId id="2147483870" r:id="rId26"/>
    <p:sldLayoutId id="2147483871" r:id="rId27"/>
    <p:sldLayoutId id="2147483872" r:id="rId28"/>
    <p:sldLayoutId id="2147483769" r:id="rId29"/>
    <p:sldLayoutId id="2147483873" r:id="rId30"/>
    <p:sldLayoutId id="2147483874" r:id="rId31"/>
    <p:sldLayoutId id="2147483875" r:id="rId32"/>
    <p:sldLayoutId id="2147483876" r:id="rId33"/>
    <p:sldLayoutId id="2147483781" r:id="rId34"/>
    <p:sldLayoutId id="2147483880" r:id="rId35"/>
    <p:sldLayoutId id="2147483878" r:id="rId36"/>
    <p:sldLayoutId id="2147483881" r:id="rId37"/>
    <p:sldLayoutId id="2147483882" r:id="rId38"/>
    <p:sldLayoutId id="2147483732" r:id="rId39"/>
    <p:sldLayoutId id="2147483802" r:id="rId40"/>
    <p:sldLayoutId id="2147483773" r:id="rId41"/>
    <p:sldLayoutId id="2147483883" r:id="rId42"/>
    <p:sldLayoutId id="2147483884" r:id="rId43"/>
    <p:sldLayoutId id="2147483885" r:id="rId44"/>
    <p:sldLayoutId id="2147483886" r:id="rId45"/>
    <p:sldLayoutId id="2147483774" r:id="rId46"/>
    <p:sldLayoutId id="2147483794" r:id="rId47"/>
    <p:sldLayoutId id="2147483795" r:id="rId48"/>
    <p:sldLayoutId id="2147483796" r:id="rId49"/>
    <p:sldLayoutId id="2147483798" r:id="rId50"/>
    <p:sldLayoutId id="2147483797" r:id="rId51"/>
    <p:sldLayoutId id="2147483789" r:id="rId52"/>
    <p:sldLayoutId id="2147483887" r:id="rId53"/>
    <p:sldLayoutId id="2147483888" r:id="rId54"/>
    <p:sldLayoutId id="2147483889" r:id="rId55"/>
    <p:sldLayoutId id="2147483890" r:id="rId56"/>
    <p:sldLayoutId id="2147483903" r:id="rId57"/>
    <p:sldLayoutId id="2147483891" r:id="rId58"/>
    <p:sldLayoutId id="2147483800" r:id="rId59"/>
    <p:sldLayoutId id="2147483892" r:id="rId60"/>
    <p:sldLayoutId id="2147483893" r:id="rId61"/>
    <p:sldLayoutId id="2147483894" r:id="rId62"/>
    <p:sldLayoutId id="2147483895" r:id="rId63"/>
    <p:sldLayoutId id="2147483743" r:id="rId64"/>
    <p:sldLayoutId id="2147483744" r:id="rId65"/>
    <p:sldLayoutId id="2147483806" r:id="rId66"/>
    <p:sldLayoutId id="2147483805" r:id="rId67"/>
    <p:sldLayoutId id="2147483753" r:id="rId68"/>
  </p:sldLayoutIdLst>
  <p:hf hdr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6000" b="0" i="0" kern="1200">
          <a:solidFill>
            <a:schemeClr val="tx1"/>
          </a:solidFill>
          <a:latin typeface="DR Publik Rounded" pitchFamily="2" charset="77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52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j-lt"/>
          <a:ea typeface="+mn-ea"/>
          <a:cs typeface="+mn-cs"/>
        </a:defRPr>
      </a:lvl4pPr>
      <a:lvl5pPr marL="504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tabLst/>
        <a:defRPr sz="2800" b="1" kern="1200">
          <a:solidFill>
            <a:schemeClr val="tx1"/>
          </a:solidFill>
          <a:latin typeface="+mj-lt"/>
          <a:ea typeface="+mn-ea"/>
          <a:cs typeface="+mn-cs"/>
        </a:defRPr>
      </a:lvl5pPr>
      <a:lvl6pPr marL="756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6pPr>
      <a:lvl7pPr marL="0" indent="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2800" b="1" kern="1200" baseline="0">
          <a:solidFill>
            <a:srgbClr val="460028"/>
          </a:solidFill>
          <a:latin typeface="+mj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800" kern="1200">
          <a:solidFill>
            <a:srgbClr val="460028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800" kern="1200" baseline="0">
          <a:solidFill>
            <a:srgbClr val="46002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56" userDrawn="1">
          <p15:clr>
            <a:srgbClr val="F26B43"/>
          </p15:clr>
        </p15:guide>
        <p15:guide id="6" pos="6292" userDrawn="1">
          <p15:clr>
            <a:srgbClr val="F26B43"/>
          </p15:clr>
        </p15:guide>
        <p15:guide id="7" orient="horz" pos="2140" userDrawn="1">
          <p15:clr>
            <a:srgbClr val="F26B43"/>
          </p15:clr>
        </p15:guide>
        <p15:guide id="8" orient="horz" pos="3861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3" pos="68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6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8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emf"/><Relationship Id="rId13" Type="http://schemas.openxmlformats.org/officeDocument/2006/relationships/image" Target="../media/image101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svg"/><Relationship Id="rId18" Type="http://schemas.openxmlformats.org/officeDocument/2006/relationships/image" Target="../media/image53.png"/><Relationship Id="rId26" Type="http://schemas.openxmlformats.org/officeDocument/2006/relationships/image" Target="../media/image61.png"/><Relationship Id="rId21" Type="http://schemas.openxmlformats.org/officeDocument/2006/relationships/image" Target="../media/image56.svg"/><Relationship Id="rId34" Type="http://schemas.openxmlformats.org/officeDocument/2006/relationships/image" Target="../media/image69.png"/><Relationship Id="rId7" Type="http://schemas.openxmlformats.org/officeDocument/2006/relationships/image" Target="../media/image42.svg"/><Relationship Id="rId12" Type="http://schemas.openxmlformats.org/officeDocument/2006/relationships/image" Target="../media/image47.png"/><Relationship Id="rId17" Type="http://schemas.openxmlformats.org/officeDocument/2006/relationships/image" Target="../media/image52.svg"/><Relationship Id="rId25" Type="http://schemas.openxmlformats.org/officeDocument/2006/relationships/image" Target="../media/image60.svg"/><Relationship Id="rId33" Type="http://schemas.openxmlformats.org/officeDocument/2006/relationships/image" Target="../media/image68.sv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29" Type="http://schemas.openxmlformats.org/officeDocument/2006/relationships/image" Target="../media/image64.sv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41.png"/><Relationship Id="rId11" Type="http://schemas.openxmlformats.org/officeDocument/2006/relationships/image" Target="../media/image46.svg"/><Relationship Id="rId24" Type="http://schemas.openxmlformats.org/officeDocument/2006/relationships/image" Target="../media/image59.png"/><Relationship Id="rId32" Type="http://schemas.openxmlformats.org/officeDocument/2006/relationships/image" Target="../media/image67.png"/><Relationship Id="rId37" Type="http://schemas.openxmlformats.org/officeDocument/2006/relationships/image" Target="../media/image72.svg"/><Relationship Id="rId5" Type="http://schemas.openxmlformats.org/officeDocument/2006/relationships/image" Target="../media/image40.svg"/><Relationship Id="rId15" Type="http://schemas.openxmlformats.org/officeDocument/2006/relationships/image" Target="../media/image50.svg"/><Relationship Id="rId23" Type="http://schemas.openxmlformats.org/officeDocument/2006/relationships/image" Target="../media/image58.svg"/><Relationship Id="rId28" Type="http://schemas.openxmlformats.org/officeDocument/2006/relationships/image" Target="../media/image63.png"/><Relationship Id="rId36" Type="http://schemas.openxmlformats.org/officeDocument/2006/relationships/image" Target="../media/image71.png"/><Relationship Id="rId10" Type="http://schemas.openxmlformats.org/officeDocument/2006/relationships/image" Target="../media/image45.png"/><Relationship Id="rId19" Type="http://schemas.openxmlformats.org/officeDocument/2006/relationships/image" Target="../media/image54.svg"/><Relationship Id="rId31" Type="http://schemas.openxmlformats.org/officeDocument/2006/relationships/image" Target="../media/image66.svg"/><Relationship Id="rId4" Type="http://schemas.openxmlformats.org/officeDocument/2006/relationships/image" Target="../media/image39.png"/><Relationship Id="rId9" Type="http://schemas.openxmlformats.org/officeDocument/2006/relationships/image" Target="../media/image44.svg"/><Relationship Id="rId14" Type="http://schemas.openxmlformats.org/officeDocument/2006/relationships/image" Target="../media/image49.png"/><Relationship Id="rId22" Type="http://schemas.openxmlformats.org/officeDocument/2006/relationships/image" Target="../media/image57.png"/><Relationship Id="rId27" Type="http://schemas.openxmlformats.org/officeDocument/2006/relationships/image" Target="../media/image62.svg"/><Relationship Id="rId30" Type="http://schemas.openxmlformats.org/officeDocument/2006/relationships/image" Target="../media/image65.png"/><Relationship Id="rId35" Type="http://schemas.openxmlformats.org/officeDocument/2006/relationships/image" Target="../media/image70.svg"/><Relationship Id="rId8" Type="http://schemas.openxmlformats.org/officeDocument/2006/relationships/image" Target="../media/image43.png"/><Relationship Id="rId3" Type="http://schemas.openxmlformats.org/officeDocument/2006/relationships/image" Target="../media/image3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386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Regnbue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10</a:t>
            </a:fld>
            <a:endParaRPr lang="da-DK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E7604CA2-E177-2B4F-906A-3C3F35B7CA32}"/>
              </a:ext>
            </a:extLst>
          </p:cNvPr>
          <p:cNvSpPr/>
          <p:nvPr/>
        </p:nvSpPr>
        <p:spPr>
          <a:xfrm>
            <a:off x="800386" y="2149169"/>
            <a:ext cx="57599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200" dirty="0"/>
              <a:t>Kopier regnbuen efter behov. Du kan frit skalere og rotere regnbuen efter behov. </a:t>
            </a:r>
          </a:p>
        </p:txBody>
      </p:sp>
      <p:pic>
        <p:nvPicPr>
          <p:cNvPr id="13" name="Billede 12">
            <a:extLst>
              <a:ext uri="{FF2B5EF4-FFF2-40B4-BE49-F238E27FC236}">
                <a16:creationId xmlns:a16="http://schemas.microsoft.com/office/drawing/2014/main" id="{3C7EA13A-EEE5-F542-B4D9-204F550EF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10" y="3207600"/>
            <a:ext cx="5950974" cy="1490943"/>
          </a:xfrm>
          <a:prstGeom prst="rect">
            <a:avLst/>
          </a:prstGeom>
        </p:spPr>
      </p:pic>
      <p:pic>
        <p:nvPicPr>
          <p:cNvPr id="14" name="Billede 13">
            <a:extLst>
              <a:ext uri="{FF2B5EF4-FFF2-40B4-BE49-F238E27FC236}">
                <a16:creationId xmlns:a16="http://schemas.microsoft.com/office/drawing/2014/main" id="{3F8028E8-71B5-704A-BEA8-0159180F5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951178" flipV="1">
            <a:off x="5516081" y="4292989"/>
            <a:ext cx="5950974" cy="149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008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Ramasjang Ø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11</a:t>
            </a:fld>
            <a:endParaRPr lang="da-DK" dirty="0"/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5E73BF60-F31A-634A-BA5B-E68B6E1ED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1661" y="2387600"/>
            <a:ext cx="3243502" cy="3526469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0FED6E4C-7B6B-3140-B39D-E2F59D9E7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40" y="2505810"/>
            <a:ext cx="3290047" cy="329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212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Regnbue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12</a:t>
            </a:fld>
            <a:endParaRPr lang="da-DK" dirty="0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45DFDA38-EAC0-2A46-A394-26FA216423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CA33A-4C4F-F343-A79D-2F8497371B24}"/>
              </a:ext>
            </a:extLst>
          </p:cNvPr>
          <p:cNvSpPr txBox="1">
            <a:spLocks/>
          </p:cNvSpPr>
          <p:nvPr/>
        </p:nvSpPr>
        <p:spPr>
          <a:xfrm>
            <a:off x="849600" y="1371600"/>
            <a:ext cx="7753626" cy="129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400" b="0" i="0" kern="1200">
                <a:solidFill>
                  <a:srgbClr val="FF8C00"/>
                </a:solidFill>
                <a:latin typeface="DR Publik Rounded" pitchFamily="2" charset="77"/>
                <a:ea typeface="+mj-ea"/>
                <a:cs typeface="+mj-cs"/>
              </a:defRPr>
            </a:lvl1pPr>
          </a:lstStyle>
          <a:p>
            <a:r>
              <a:rPr lang="da-DK" sz="6000" dirty="0"/>
              <a:t>Skyer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EE7F7C40-AD5B-CC43-BF07-7AFF65E6E465}"/>
              </a:ext>
            </a:extLst>
          </p:cNvPr>
          <p:cNvSpPr/>
          <p:nvPr/>
        </p:nvSpPr>
        <p:spPr>
          <a:xfrm>
            <a:off x="799575" y="2186869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200" noProof="0" dirty="0"/>
              <a:t>Kopier skyerne og indsæt dem i dit slide.</a:t>
            </a:r>
          </a:p>
          <a:p>
            <a:r>
              <a:rPr lang="da-DK" sz="1200" noProof="0" dirty="0"/>
              <a:t>Du kan frit skalere og rotere skyerne efter behov. </a:t>
            </a:r>
            <a:endParaRPr lang="da-DK" sz="1200" dirty="0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C9A9F6BF-1B6B-8240-9B57-D10C2C079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167" y="3087532"/>
            <a:ext cx="4535223" cy="1442113"/>
          </a:xfrm>
          <a:prstGeom prst="rect">
            <a:avLst/>
          </a:prstGeom>
        </p:spPr>
      </p:pic>
      <p:pic>
        <p:nvPicPr>
          <p:cNvPr id="15" name="Billede 14">
            <a:extLst>
              <a:ext uri="{FF2B5EF4-FFF2-40B4-BE49-F238E27FC236}">
                <a16:creationId xmlns:a16="http://schemas.microsoft.com/office/drawing/2014/main" id="{2B23159F-7724-2D40-9427-A0ECECB66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471" y="4893598"/>
            <a:ext cx="1447696" cy="426453"/>
          </a:xfrm>
          <a:prstGeom prst="rect">
            <a:avLst/>
          </a:prstGeom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E80F8EFC-16F6-BF4C-8E0D-D6F825EF43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4329" y="4289935"/>
            <a:ext cx="4929812" cy="167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00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Karakterer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13</a:t>
            </a:fld>
            <a:endParaRPr lang="da-DK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39B212A-C1BE-584B-98B0-247D5F2DFC53}"/>
              </a:ext>
            </a:extLst>
          </p:cNvPr>
          <p:cNvSpPr txBox="1">
            <a:spLocks/>
          </p:cNvSpPr>
          <p:nvPr/>
        </p:nvSpPr>
        <p:spPr>
          <a:xfrm>
            <a:off x="849600" y="1371600"/>
            <a:ext cx="7753626" cy="129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400" b="0" i="0" kern="1200">
                <a:solidFill>
                  <a:srgbClr val="FF8C00"/>
                </a:solidFill>
                <a:latin typeface="DR Publik Rounded" pitchFamily="2" charset="77"/>
                <a:ea typeface="+mj-ea"/>
                <a:cs typeface="+mj-cs"/>
              </a:defRPr>
            </a:lvl1pPr>
          </a:lstStyle>
          <a:p>
            <a:endParaRPr lang="da-DK" dirty="0"/>
          </a:p>
        </p:txBody>
      </p:sp>
      <p:pic>
        <p:nvPicPr>
          <p:cNvPr id="17" name="Billede 16" descr="Et billede, der indeholder tekst&#10;&#10;Automatisk genereret beskrivelse">
            <a:extLst>
              <a:ext uri="{FF2B5EF4-FFF2-40B4-BE49-F238E27FC236}">
                <a16:creationId xmlns:a16="http://schemas.microsoft.com/office/drawing/2014/main" id="{CB567AF8-C6D2-8047-9A6C-48FFC4A1E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23" y="3532607"/>
            <a:ext cx="1107609" cy="2539925"/>
          </a:xfrm>
          <a:prstGeom prst="rect">
            <a:avLst/>
          </a:prstGeom>
        </p:spPr>
      </p:pic>
      <p:pic>
        <p:nvPicPr>
          <p:cNvPr id="18" name="Billede 17">
            <a:extLst>
              <a:ext uri="{FF2B5EF4-FFF2-40B4-BE49-F238E27FC236}">
                <a16:creationId xmlns:a16="http://schemas.microsoft.com/office/drawing/2014/main" id="{735CA9AB-4F36-DA4B-B5FD-6B296008C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003" y="3162012"/>
            <a:ext cx="2994273" cy="2994274"/>
          </a:xfrm>
          <a:prstGeom prst="rect">
            <a:avLst/>
          </a:prstGeom>
        </p:spPr>
      </p:pic>
      <p:pic>
        <p:nvPicPr>
          <p:cNvPr id="19" name="Billede 18" descr="Et billede, der indeholder stativ&#10;&#10;Automatisk genereret beskrivelse">
            <a:extLst>
              <a:ext uri="{FF2B5EF4-FFF2-40B4-BE49-F238E27FC236}">
                <a16:creationId xmlns:a16="http://schemas.microsoft.com/office/drawing/2014/main" id="{93CF2930-A48A-404D-BC83-58B575B27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49" y="3051824"/>
            <a:ext cx="2994273" cy="2994274"/>
          </a:xfrm>
          <a:prstGeom prst="rect">
            <a:avLst/>
          </a:prstGeom>
        </p:spPr>
      </p:pic>
      <p:pic>
        <p:nvPicPr>
          <p:cNvPr id="20" name="Billede 1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4D478812-DFAA-DC40-A7DE-3C2659C594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469" y="3202118"/>
            <a:ext cx="2994274" cy="2994275"/>
          </a:xfrm>
          <a:prstGeom prst="rect">
            <a:avLst/>
          </a:prstGeom>
        </p:spPr>
      </p:pic>
      <p:pic>
        <p:nvPicPr>
          <p:cNvPr id="21" name="Billede 20">
            <a:extLst>
              <a:ext uri="{FF2B5EF4-FFF2-40B4-BE49-F238E27FC236}">
                <a16:creationId xmlns:a16="http://schemas.microsoft.com/office/drawing/2014/main" id="{D833AB0A-5252-DA48-9635-5792E3ADEC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273" y="3655882"/>
            <a:ext cx="1697923" cy="2390216"/>
          </a:xfrm>
          <a:prstGeom prst="rect">
            <a:avLst/>
          </a:prstGeom>
        </p:spPr>
      </p:pic>
      <p:pic>
        <p:nvPicPr>
          <p:cNvPr id="22" name="Billede 21">
            <a:extLst>
              <a:ext uri="{FF2B5EF4-FFF2-40B4-BE49-F238E27FC236}">
                <a16:creationId xmlns:a16="http://schemas.microsoft.com/office/drawing/2014/main" id="{5A08C73D-6EB8-A243-B3B6-5B3FC3395B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338" y="163783"/>
            <a:ext cx="1947775" cy="2310715"/>
          </a:xfrm>
          <a:prstGeom prst="rect">
            <a:avLst/>
          </a:prstGeom>
        </p:spPr>
      </p:pic>
      <p:pic>
        <p:nvPicPr>
          <p:cNvPr id="23" name="Billede 22">
            <a:extLst>
              <a:ext uri="{FF2B5EF4-FFF2-40B4-BE49-F238E27FC236}">
                <a16:creationId xmlns:a16="http://schemas.microsoft.com/office/drawing/2014/main" id="{5BFF1040-4F8F-B64D-AFDC-EAB159C8EC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469" y="3224760"/>
            <a:ext cx="2868777" cy="2868778"/>
          </a:xfrm>
          <a:prstGeom prst="rect">
            <a:avLst/>
          </a:prstGeom>
        </p:spPr>
      </p:pic>
      <p:pic>
        <p:nvPicPr>
          <p:cNvPr id="24" name="Billede 23">
            <a:extLst>
              <a:ext uri="{FF2B5EF4-FFF2-40B4-BE49-F238E27FC236}">
                <a16:creationId xmlns:a16="http://schemas.microsoft.com/office/drawing/2014/main" id="{517515BF-C469-CF40-94A7-65F8030B0D8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727" y="569852"/>
            <a:ext cx="1310263" cy="2390216"/>
          </a:xfrm>
          <a:prstGeom prst="rect">
            <a:avLst/>
          </a:prstGeom>
        </p:spPr>
      </p:pic>
      <p:sp>
        <p:nvSpPr>
          <p:cNvPr id="16" name="Rektangel 15">
            <a:extLst>
              <a:ext uri="{FF2B5EF4-FFF2-40B4-BE49-F238E27FC236}">
                <a16:creationId xmlns:a16="http://schemas.microsoft.com/office/drawing/2014/main" id="{F8D816BD-D132-6343-A705-35EE0CB9C3FC}"/>
              </a:ext>
            </a:extLst>
          </p:cNvPr>
          <p:cNvSpPr/>
          <p:nvPr/>
        </p:nvSpPr>
        <p:spPr>
          <a:xfrm>
            <a:off x="776860" y="2104178"/>
            <a:ext cx="12167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noProof="0" dirty="0"/>
              <a:t>Kopier karaktererne her og indsæt i dit slide.</a:t>
            </a:r>
          </a:p>
          <a:p>
            <a:r>
              <a:rPr lang="da-DK" sz="1200" noProof="0" dirty="0"/>
              <a:t>Du finder flere karakterudgaver her: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200" noProof="0" dirty="0" err="1"/>
              <a:t>Mac:smb</a:t>
            </a:r>
            <a:r>
              <a:rPr lang="da-DK" sz="1200" noProof="0" dirty="0"/>
              <a:t>://</a:t>
            </a:r>
            <a:r>
              <a:rPr lang="da-DK" sz="1200" noProof="0" dirty="0" err="1"/>
              <a:t>net.dr.dk</a:t>
            </a:r>
            <a:r>
              <a:rPr lang="da-DK" sz="1200" noProof="0" dirty="0"/>
              <a:t>/</a:t>
            </a:r>
            <a:r>
              <a:rPr lang="da-DK" sz="1200" noProof="0" dirty="0" err="1"/>
              <a:t>nle</a:t>
            </a:r>
            <a:r>
              <a:rPr lang="da-DK" sz="1200" noProof="0" dirty="0"/>
              <a:t>/950_ISILONX/DR_MASTERDESIGN/DR_DESIGN/</a:t>
            </a:r>
            <a:r>
              <a:rPr lang="da-DK" sz="1200" noProof="0" dirty="0" err="1"/>
              <a:t>DR_Basis</a:t>
            </a:r>
            <a:r>
              <a:rPr lang="da-DK" sz="1200" noProof="0" dirty="0"/>
              <a:t>/DESIGNPAKKER/RAMASJANG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200" noProof="0" dirty="0"/>
              <a:t>PC: </a:t>
            </a:r>
            <a:r>
              <a:rPr lang="da-DK" sz="1200" dirty="0"/>
              <a:t>\\</a:t>
            </a:r>
            <a:r>
              <a:rPr lang="da-DK" sz="1200" dirty="0" err="1"/>
              <a:t>net.dr.dk</a:t>
            </a:r>
            <a:r>
              <a:rPr lang="da-DK" sz="1200" dirty="0"/>
              <a:t>\</a:t>
            </a:r>
            <a:r>
              <a:rPr lang="da-DK" sz="1200" dirty="0" err="1"/>
              <a:t>nle</a:t>
            </a:r>
            <a:r>
              <a:rPr lang="da-DK" sz="1200" dirty="0"/>
              <a:t>\950_ISILONX\DR_MASTERDESIGN\DR_DESIGN\</a:t>
            </a:r>
            <a:r>
              <a:rPr lang="da-DK" sz="1200" dirty="0" err="1"/>
              <a:t>DR_Basis</a:t>
            </a:r>
            <a:r>
              <a:rPr lang="da-DK" sz="1200" dirty="0"/>
              <a:t>\DESIGNPAKKER\RAMASJANG</a:t>
            </a:r>
            <a:endParaRPr lang="da-DK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877813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Karakterer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14</a:t>
            </a:fld>
            <a:endParaRPr lang="da-DK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39B212A-C1BE-584B-98B0-247D5F2DFC53}"/>
              </a:ext>
            </a:extLst>
          </p:cNvPr>
          <p:cNvSpPr txBox="1">
            <a:spLocks/>
          </p:cNvSpPr>
          <p:nvPr/>
        </p:nvSpPr>
        <p:spPr>
          <a:xfrm>
            <a:off x="849600" y="1371600"/>
            <a:ext cx="7753626" cy="129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400" b="0" i="0" kern="1200">
                <a:solidFill>
                  <a:srgbClr val="FF8C00"/>
                </a:solidFill>
                <a:latin typeface="DR Publik Rounded" pitchFamily="2" charset="77"/>
                <a:ea typeface="+mj-ea"/>
                <a:cs typeface="+mj-cs"/>
              </a:defRPr>
            </a:lvl1pPr>
          </a:lstStyle>
          <a:p>
            <a:endParaRPr lang="da-DK" dirty="0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986C901F-AE09-CF4D-92BB-5317F4E52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6" y="3264072"/>
            <a:ext cx="2801363" cy="2801363"/>
          </a:xfrm>
          <a:prstGeom prst="rect">
            <a:avLst/>
          </a:prstGeom>
        </p:spPr>
      </p:pic>
      <p:pic>
        <p:nvPicPr>
          <p:cNvPr id="9" name="Billede 8" descr="Et billede, der indeholder tekst, vektorgrafik&#10;&#10;Automatisk genereret beskrivelse">
            <a:extLst>
              <a:ext uri="{FF2B5EF4-FFF2-40B4-BE49-F238E27FC236}">
                <a16:creationId xmlns:a16="http://schemas.microsoft.com/office/drawing/2014/main" id="{09E65E1F-3DF4-9249-994C-B7D1F2CB4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174" y="3264072"/>
            <a:ext cx="2801363" cy="2801363"/>
          </a:xfrm>
          <a:prstGeom prst="rect">
            <a:avLst/>
          </a:prstGeom>
        </p:spPr>
      </p:pic>
      <p:pic>
        <p:nvPicPr>
          <p:cNvPr id="25" name="Billede 24" descr="Et billede, der indeholder legetøj&#10;&#10;Automatisk genereret beskrivelse">
            <a:extLst>
              <a:ext uri="{FF2B5EF4-FFF2-40B4-BE49-F238E27FC236}">
                <a16:creationId xmlns:a16="http://schemas.microsoft.com/office/drawing/2014/main" id="{EA16200D-D23C-B34B-ACF5-AD90BA48F2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742" y="3264072"/>
            <a:ext cx="2801363" cy="2801363"/>
          </a:xfrm>
          <a:prstGeom prst="rect">
            <a:avLst/>
          </a:prstGeom>
        </p:spPr>
      </p:pic>
      <p:pic>
        <p:nvPicPr>
          <p:cNvPr id="27" name="Billede 26" descr="Et billede, der indeholder legetøj, ur, dukke, vektorgrafik&#10;&#10;Automatisk genereret beskrivelse">
            <a:extLst>
              <a:ext uri="{FF2B5EF4-FFF2-40B4-BE49-F238E27FC236}">
                <a16:creationId xmlns:a16="http://schemas.microsoft.com/office/drawing/2014/main" id="{A71CE130-C204-DF40-8966-82BDE20C5B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185" y="3264072"/>
            <a:ext cx="2802531" cy="2801363"/>
          </a:xfrm>
          <a:prstGeom prst="rect">
            <a:avLst/>
          </a:prstGeom>
        </p:spPr>
      </p:pic>
      <p:pic>
        <p:nvPicPr>
          <p:cNvPr id="29" name="Billede 28" descr="Et billede, der indeholder legetøj, vektorgrafik&#10;&#10;Automatisk genereret beskrivelse">
            <a:extLst>
              <a:ext uri="{FF2B5EF4-FFF2-40B4-BE49-F238E27FC236}">
                <a16:creationId xmlns:a16="http://schemas.microsoft.com/office/drawing/2014/main" id="{C35C2A5D-E471-314D-8C9A-DF7AFFC2A6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382" y="3264072"/>
            <a:ext cx="2802531" cy="2801363"/>
          </a:xfrm>
          <a:prstGeom prst="rect">
            <a:avLst/>
          </a:prstGeom>
        </p:spPr>
      </p:pic>
      <p:pic>
        <p:nvPicPr>
          <p:cNvPr id="31" name="Billede 30">
            <a:extLst>
              <a:ext uri="{FF2B5EF4-FFF2-40B4-BE49-F238E27FC236}">
                <a16:creationId xmlns:a16="http://schemas.microsoft.com/office/drawing/2014/main" id="{3908AD56-FAB8-FD42-830D-25DAB0EBB6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155" y="3250499"/>
            <a:ext cx="2802531" cy="2801363"/>
          </a:xfrm>
          <a:prstGeom prst="rect">
            <a:avLst/>
          </a:prstGeom>
        </p:spPr>
      </p:pic>
      <p:pic>
        <p:nvPicPr>
          <p:cNvPr id="33" name="Billede 32">
            <a:extLst>
              <a:ext uri="{FF2B5EF4-FFF2-40B4-BE49-F238E27FC236}">
                <a16:creationId xmlns:a16="http://schemas.microsoft.com/office/drawing/2014/main" id="{16AE634C-E9A5-354B-B420-47DFE5DAD0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384" y="7931"/>
            <a:ext cx="2301232" cy="2301231"/>
          </a:xfrm>
          <a:prstGeom prst="rect">
            <a:avLst/>
          </a:prstGeom>
        </p:spPr>
      </p:pic>
      <p:pic>
        <p:nvPicPr>
          <p:cNvPr id="37" name="Billede 36" descr="Et billede, der indeholder vektorgrafik&#10;&#10;Automatisk genereret beskrivelse">
            <a:extLst>
              <a:ext uri="{FF2B5EF4-FFF2-40B4-BE49-F238E27FC236}">
                <a16:creationId xmlns:a16="http://schemas.microsoft.com/office/drawing/2014/main" id="{F61CFB15-DD45-B54B-91D1-D04EA6C487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280" y="3650401"/>
            <a:ext cx="2301232" cy="2301231"/>
          </a:xfrm>
          <a:prstGeom prst="rect">
            <a:avLst/>
          </a:prstGeom>
        </p:spPr>
      </p:pic>
      <p:pic>
        <p:nvPicPr>
          <p:cNvPr id="43" name="Billede 42">
            <a:extLst>
              <a:ext uri="{FF2B5EF4-FFF2-40B4-BE49-F238E27FC236}">
                <a16:creationId xmlns:a16="http://schemas.microsoft.com/office/drawing/2014/main" id="{8586ABF3-D108-8343-B6F1-5C6D67BF56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524" y="10587"/>
            <a:ext cx="2301232" cy="2301231"/>
          </a:xfrm>
          <a:prstGeom prst="rect">
            <a:avLst/>
          </a:prstGeom>
        </p:spPr>
      </p:pic>
      <p:pic>
        <p:nvPicPr>
          <p:cNvPr id="45" name="Billede 44">
            <a:extLst>
              <a:ext uri="{FF2B5EF4-FFF2-40B4-BE49-F238E27FC236}">
                <a16:creationId xmlns:a16="http://schemas.microsoft.com/office/drawing/2014/main" id="{9EC6AC8F-BB4F-4749-9CD7-F61D222EC18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180" y="289374"/>
            <a:ext cx="2301232" cy="2301231"/>
          </a:xfrm>
          <a:prstGeom prst="rect">
            <a:avLst/>
          </a:prstGeom>
        </p:spPr>
      </p:pic>
      <p:pic>
        <p:nvPicPr>
          <p:cNvPr id="47" name="Billede 46">
            <a:extLst>
              <a:ext uri="{FF2B5EF4-FFF2-40B4-BE49-F238E27FC236}">
                <a16:creationId xmlns:a16="http://schemas.microsoft.com/office/drawing/2014/main" id="{7087F2A4-7DC3-A74D-BE40-5F851032E23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724" y="764047"/>
            <a:ext cx="2301232" cy="2301231"/>
          </a:xfrm>
          <a:prstGeom prst="rect">
            <a:avLst/>
          </a:prstGeom>
        </p:spPr>
      </p:pic>
      <p:pic>
        <p:nvPicPr>
          <p:cNvPr id="49" name="Billede 48" descr="Et billede, der indeholder tekst, vektorgrafik&#10;&#10;Automatisk genereret beskrivelse">
            <a:extLst>
              <a:ext uri="{FF2B5EF4-FFF2-40B4-BE49-F238E27FC236}">
                <a16:creationId xmlns:a16="http://schemas.microsoft.com/office/drawing/2014/main" id="{4BDB567B-6CAC-D744-86F9-CCA9A8BBB81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248" y="3650401"/>
            <a:ext cx="2301232" cy="2301231"/>
          </a:xfrm>
          <a:prstGeom prst="rect">
            <a:avLst/>
          </a:prstGeom>
        </p:spPr>
      </p:pic>
      <p:sp>
        <p:nvSpPr>
          <p:cNvPr id="21" name="Rektangel 20">
            <a:extLst>
              <a:ext uri="{FF2B5EF4-FFF2-40B4-BE49-F238E27FC236}">
                <a16:creationId xmlns:a16="http://schemas.microsoft.com/office/drawing/2014/main" id="{17637B27-61E1-8146-B935-610A788D9014}"/>
              </a:ext>
            </a:extLst>
          </p:cNvPr>
          <p:cNvSpPr/>
          <p:nvPr/>
        </p:nvSpPr>
        <p:spPr>
          <a:xfrm>
            <a:off x="776860" y="2104178"/>
            <a:ext cx="12167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noProof="0" dirty="0"/>
              <a:t>Kopier karaktererne her og indsæt i dit slide.</a:t>
            </a:r>
          </a:p>
          <a:p>
            <a:r>
              <a:rPr lang="da-DK" sz="1200" noProof="0" dirty="0"/>
              <a:t>Du finder flere karakterudgaver her: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200" noProof="0" dirty="0" err="1"/>
              <a:t>Mac:smb</a:t>
            </a:r>
            <a:r>
              <a:rPr lang="da-DK" sz="1200" noProof="0" dirty="0"/>
              <a:t>://</a:t>
            </a:r>
            <a:r>
              <a:rPr lang="da-DK" sz="1200" noProof="0" dirty="0" err="1"/>
              <a:t>net.dr.dk</a:t>
            </a:r>
            <a:r>
              <a:rPr lang="da-DK" sz="1200" noProof="0" dirty="0"/>
              <a:t>/</a:t>
            </a:r>
            <a:r>
              <a:rPr lang="da-DK" sz="1200" noProof="0" dirty="0" err="1"/>
              <a:t>nle</a:t>
            </a:r>
            <a:r>
              <a:rPr lang="da-DK" sz="1200" noProof="0" dirty="0"/>
              <a:t>/950_ISILONX/DR_MASTERDESIGN/DR_DESIGN/</a:t>
            </a:r>
            <a:r>
              <a:rPr lang="da-DK" sz="1200" noProof="0" dirty="0" err="1"/>
              <a:t>DR_Basis</a:t>
            </a:r>
            <a:r>
              <a:rPr lang="da-DK" sz="1200" noProof="0" dirty="0"/>
              <a:t>/DESIGNPAKKER/RAMASJANG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200" noProof="0" dirty="0"/>
              <a:t>PC: </a:t>
            </a:r>
            <a:r>
              <a:rPr lang="da-DK" sz="1200" dirty="0"/>
              <a:t>\\</a:t>
            </a:r>
            <a:r>
              <a:rPr lang="da-DK" sz="1200" dirty="0" err="1"/>
              <a:t>net.dr.dk</a:t>
            </a:r>
            <a:r>
              <a:rPr lang="da-DK" sz="1200" dirty="0"/>
              <a:t>\</a:t>
            </a:r>
            <a:r>
              <a:rPr lang="da-DK" sz="1200" dirty="0" err="1"/>
              <a:t>nle</a:t>
            </a:r>
            <a:r>
              <a:rPr lang="da-DK" sz="1200" dirty="0"/>
              <a:t>\950_ISILONX\DR_MASTERDESIGN\DR_DESIGN\</a:t>
            </a:r>
            <a:r>
              <a:rPr lang="da-DK" sz="1200" dirty="0" err="1"/>
              <a:t>DR_Basis</a:t>
            </a:r>
            <a:r>
              <a:rPr lang="da-DK" sz="1200" dirty="0"/>
              <a:t>\DESIGNPAKKER\RAMASJANG</a:t>
            </a:r>
            <a:endParaRPr lang="da-DK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29811851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Karakterer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15</a:t>
            </a:fld>
            <a:endParaRPr lang="da-DK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39B212A-C1BE-584B-98B0-247D5F2DFC53}"/>
              </a:ext>
            </a:extLst>
          </p:cNvPr>
          <p:cNvSpPr txBox="1">
            <a:spLocks/>
          </p:cNvSpPr>
          <p:nvPr/>
        </p:nvSpPr>
        <p:spPr>
          <a:xfrm>
            <a:off x="849600" y="1371600"/>
            <a:ext cx="7753626" cy="129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4400" b="0" i="0" kern="1200">
                <a:solidFill>
                  <a:srgbClr val="FF8C00"/>
                </a:solidFill>
                <a:latin typeface="DR Publik Rounded" pitchFamily="2" charset="77"/>
                <a:ea typeface="+mj-ea"/>
                <a:cs typeface="+mj-cs"/>
              </a:defRPr>
            </a:lvl1pPr>
          </a:lstStyle>
          <a:p>
            <a:endParaRPr lang="da-DK" dirty="0"/>
          </a:p>
        </p:txBody>
      </p:sp>
      <p:pic>
        <p:nvPicPr>
          <p:cNvPr id="51" name="Billede 50">
            <a:extLst>
              <a:ext uri="{FF2B5EF4-FFF2-40B4-BE49-F238E27FC236}">
                <a16:creationId xmlns:a16="http://schemas.microsoft.com/office/drawing/2014/main" id="{E50FB59B-3699-9646-B0D8-872F77283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42" y="3582092"/>
            <a:ext cx="2301983" cy="2301982"/>
          </a:xfrm>
          <a:prstGeom prst="rect">
            <a:avLst/>
          </a:prstGeom>
        </p:spPr>
      </p:pic>
      <p:pic>
        <p:nvPicPr>
          <p:cNvPr id="12" name="Billede 11">
            <a:extLst>
              <a:ext uri="{FF2B5EF4-FFF2-40B4-BE49-F238E27FC236}">
                <a16:creationId xmlns:a16="http://schemas.microsoft.com/office/drawing/2014/main" id="{AD5D38AC-6DAB-CB4D-9459-2CFAF7E30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80" y="2995584"/>
            <a:ext cx="2301983" cy="2301982"/>
          </a:xfrm>
          <a:prstGeom prst="rect">
            <a:avLst/>
          </a:prstGeom>
        </p:spPr>
      </p:pic>
      <p:pic>
        <p:nvPicPr>
          <p:cNvPr id="15" name="Billede 14" descr="Et billede, der indeholder vektorgrafik&#10;&#10;Automatisk genereret beskrivelse">
            <a:extLst>
              <a:ext uri="{FF2B5EF4-FFF2-40B4-BE49-F238E27FC236}">
                <a16:creationId xmlns:a16="http://schemas.microsoft.com/office/drawing/2014/main" id="{989A6BD8-3EAC-1246-B4B0-F04C4A3573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654" y="3841551"/>
            <a:ext cx="2302942" cy="2301982"/>
          </a:xfrm>
          <a:prstGeom prst="rect">
            <a:avLst/>
          </a:prstGeom>
        </p:spPr>
      </p:pic>
      <p:pic>
        <p:nvPicPr>
          <p:cNvPr id="21" name="Billede 20">
            <a:extLst>
              <a:ext uri="{FF2B5EF4-FFF2-40B4-BE49-F238E27FC236}">
                <a16:creationId xmlns:a16="http://schemas.microsoft.com/office/drawing/2014/main" id="{7EE631BA-3531-CA4D-8893-77AC26C6F9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984" y="132850"/>
            <a:ext cx="2301983" cy="2301982"/>
          </a:xfrm>
          <a:prstGeom prst="rect">
            <a:avLst/>
          </a:prstGeom>
        </p:spPr>
      </p:pic>
      <p:pic>
        <p:nvPicPr>
          <p:cNvPr id="23" name="Billede 2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144EF79-0467-B240-AE3E-B0BA447ED1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89" y="2988660"/>
            <a:ext cx="2301983" cy="2301982"/>
          </a:xfrm>
          <a:prstGeom prst="rect">
            <a:avLst/>
          </a:prstGeom>
        </p:spPr>
      </p:pic>
      <p:pic>
        <p:nvPicPr>
          <p:cNvPr id="26" name="Billede 25">
            <a:extLst>
              <a:ext uri="{FF2B5EF4-FFF2-40B4-BE49-F238E27FC236}">
                <a16:creationId xmlns:a16="http://schemas.microsoft.com/office/drawing/2014/main" id="{1AE9E1A1-63CB-5A4E-8927-5090C21521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65" y="3665355"/>
            <a:ext cx="2301983" cy="2301982"/>
          </a:xfrm>
          <a:prstGeom prst="rect">
            <a:avLst/>
          </a:prstGeom>
        </p:spPr>
      </p:pic>
      <p:pic>
        <p:nvPicPr>
          <p:cNvPr id="30" name="Billede 29" descr="Et billede, der indeholder vektorgrafik&#10;&#10;Automatisk genereret beskrivelse">
            <a:extLst>
              <a:ext uri="{FF2B5EF4-FFF2-40B4-BE49-F238E27FC236}">
                <a16:creationId xmlns:a16="http://schemas.microsoft.com/office/drawing/2014/main" id="{B1DA9249-BB01-AC4A-AC39-794A2CC46B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94" y="124029"/>
            <a:ext cx="2301983" cy="2301982"/>
          </a:xfrm>
          <a:prstGeom prst="rect">
            <a:avLst/>
          </a:prstGeom>
        </p:spPr>
      </p:pic>
      <p:pic>
        <p:nvPicPr>
          <p:cNvPr id="34" name="Billede 33" descr="Et billede, der indeholder tekst, enhed, måler&#10;&#10;Automatisk genereret beskrivelse">
            <a:extLst>
              <a:ext uri="{FF2B5EF4-FFF2-40B4-BE49-F238E27FC236}">
                <a16:creationId xmlns:a16="http://schemas.microsoft.com/office/drawing/2014/main" id="{221529DC-58B3-274E-804C-3D451D33BAC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613" y="4007837"/>
            <a:ext cx="2301983" cy="2301982"/>
          </a:xfrm>
          <a:prstGeom prst="rect">
            <a:avLst/>
          </a:prstGeom>
        </p:spPr>
      </p:pic>
      <p:pic>
        <p:nvPicPr>
          <p:cNvPr id="36" name="Billede 35" descr="Et billede, der indeholder tekst, rød, enhed, måler&#10;&#10;Automatisk genereret beskrivelse">
            <a:extLst>
              <a:ext uri="{FF2B5EF4-FFF2-40B4-BE49-F238E27FC236}">
                <a16:creationId xmlns:a16="http://schemas.microsoft.com/office/drawing/2014/main" id="{DE0583ED-B9FB-7B45-91B4-A2B68EFF272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375" y="3454009"/>
            <a:ext cx="2301983" cy="2301982"/>
          </a:xfrm>
          <a:prstGeom prst="rect">
            <a:avLst/>
          </a:prstGeom>
        </p:spPr>
      </p:pic>
      <p:pic>
        <p:nvPicPr>
          <p:cNvPr id="35" name="Billede 34">
            <a:extLst>
              <a:ext uri="{FF2B5EF4-FFF2-40B4-BE49-F238E27FC236}">
                <a16:creationId xmlns:a16="http://schemas.microsoft.com/office/drawing/2014/main" id="{571904EA-940F-5C4B-A1CC-71E09F0337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324" y="870409"/>
            <a:ext cx="2301983" cy="2301982"/>
          </a:xfrm>
          <a:prstGeom prst="rect">
            <a:avLst/>
          </a:prstGeom>
        </p:spPr>
      </p:pic>
      <p:sp>
        <p:nvSpPr>
          <p:cNvPr id="18" name="Rektangel 17">
            <a:extLst>
              <a:ext uri="{FF2B5EF4-FFF2-40B4-BE49-F238E27FC236}">
                <a16:creationId xmlns:a16="http://schemas.microsoft.com/office/drawing/2014/main" id="{1B2E4A05-1366-E84D-A650-A7BDC9F4D6A1}"/>
              </a:ext>
            </a:extLst>
          </p:cNvPr>
          <p:cNvSpPr/>
          <p:nvPr/>
        </p:nvSpPr>
        <p:spPr>
          <a:xfrm>
            <a:off x="776860" y="2104178"/>
            <a:ext cx="12167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noProof="0" dirty="0"/>
              <a:t>Kopier karaktererne her og indsæt i dit slide.</a:t>
            </a:r>
          </a:p>
          <a:p>
            <a:r>
              <a:rPr lang="da-DK" sz="1200" noProof="0" dirty="0"/>
              <a:t>Du finder flere karakterudgaver her: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200" noProof="0" dirty="0" err="1"/>
              <a:t>Mac:smb</a:t>
            </a:r>
            <a:r>
              <a:rPr lang="da-DK" sz="1200" noProof="0" dirty="0"/>
              <a:t>://</a:t>
            </a:r>
            <a:r>
              <a:rPr lang="da-DK" sz="1200" noProof="0" dirty="0" err="1"/>
              <a:t>net.dr.dk</a:t>
            </a:r>
            <a:r>
              <a:rPr lang="da-DK" sz="1200" noProof="0" dirty="0"/>
              <a:t>/</a:t>
            </a:r>
            <a:r>
              <a:rPr lang="da-DK" sz="1200" noProof="0" dirty="0" err="1"/>
              <a:t>nle</a:t>
            </a:r>
            <a:r>
              <a:rPr lang="da-DK" sz="1200" noProof="0" dirty="0"/>
              <a:t>/950_ISILONX/DR_MASTERDESIGN/DR_DESIGN/</a:t>
            </a:r>
            <a:r>
              <a:rPr lang="da-DK" sz="1200" noProof="0" dirty="0" err="1"/>
              <a:t>DR_Basis</a:t>
            </a:r>
            <a:r>
              <a:rPr lang="da-DK" sz="1200" noProof="0" dirty="0"/>
              <a:t>/DESIGNPAKKER/RAMASJANG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200" noProof="0" dirty="0"/>
              <a:t>PC: </a:t>
            </a:r>
            <a:r>
              <a:rPr lang="da-DK" sz="1200" dirty="0"/>
              <a:t>\\</a:t>
            </a:r>
            <a:r>
              <a:rPr lang="da-DK" sz="1200" dirty="0" err="1"/>
              <a:t>net.dr.dk</a:t>
            </a:r>
            <a:r>
              <a:rPr lang="da-DK" sz="1200" dirty="0"/>
              <a:t>\</a:t>
            </a:r>
            <a:r>
              <a:rPr lang="da-DK" sz="1200" dirty="0" err="1"/>
              <a:t>nle</a:t>
            </a:r>
            <a:r>
              <a:rPr lang="da-DK" sz="1200" dirty="0"/>
              <a:t>\950_ISILONX\DR_MASTERDESIGN\DR_DESIGN\</a:t>
            </a:r>
            <a:r>
              <a:rPr lang="da-DK" sz="1200" dirty="0" err="1"/>
              <a:t>DR_Basis</a:t>
            </a:r>
            <a:r>
              <a:rPr lang="da-DK" sz="1200" dirty="0"/>
              <a:t>\DESIGNPAKKER\RAMASJANG</a:t>
            </a:r>
            <a:endParaRPr lang="da-DK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14622357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16</a:t>
            </a:fld>
            <a:endParaRPr lang="da-DK" dirty="0"/>
          </a:p>
        </p:txBody>
      </p:sp>
      <p:sp>
        <p:nvSpPr>
          <p:cNvPr id="22" name="Titel 21">
            <a:extLst>
              <a:ext uri="{FF2B5EF4-FFF2-40B4-BE49-F238E27FC236}">
                <a16:creationId xmlns:a16="http://schemas.microsoft.com/office/drawing/2014/main" id="{74CFA9FC-9A8F-3A41-B2B0-C13602206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200" y="1371600"/>
            <a:ext cx="9154800" cy="918000"/>
          </a:xfrm>
        </p:spPr>
        <p:txBody>
          <a:bodyPr/>
          <a:lstStyle/>
          <a:p>
            <a:r>
              <a:rPr lang="da-DK" dirty="0"/>
              <a:t>Understregning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AD6590A8-F5E1-0843-9A44-C64D541F39CF}"/>
              </a:ext>
            </a:extLst>
          </p:cNvPr>
          <p:cNvSpPr/>
          <p:nvPr/>
        </p:nvSpPr>
        <p:spPr>
          <a:xfrm>
            <a:off x="776860" y="2473510"/>
            <a:ext cx="633408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100" dirty="0"/>
              <a:t>Understregningens tætte beskæring giver visuel karakter og skal altid udformes på følgende måde: Når fontstørrelsen er 95 pt i minuskler og 120 pt i versaler, så er understregningen 100 </a:t>
            </a:r>
            <a:r>
              <a:rPr lang="da-DK" sz="1100" dirty="0" err="1"/>
              <a:t>px</a:t>
            </a:r>
            <a:r>
              <a:rPr lang="da-DK" sz="1100" dirty="0"/>
              <a:t> i højden. Understregningens højde og linjeafstanden er ens. Det vil sige, når understregningens højde er 100 </a:t>
            </a:r>
            <a:r>
              <a:rPr lang="da-DK" sz="1100" dirty="0" err="1"/>
              <a:t>px</a:t>
            </a:r>
            <a:r>
              <a:rPr lang="da-DK" sz="1100" dirty="0"/>
              <a:t>, er linjeafstanden 100 pt.</a:t>
            </a:r>
          </a:p>
          <a:p>
            <a:r>
              <a:rPr lang="da-DK" sz="1100" dirty="0"/>
              <a:t>Understregningens højre og venstre margin (A) er den samme som tykkelsen på bogstavets stamme (B).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CCD766AE-A364-4B45-A46A-E4CB8F9DA129}"/>
              </a:ext>
            </a:extLst>
          </p:cNvPr>
          <p:cNvSpPr/>
          <p:nvPr/>
        </p:nvSpPr>
        <p:spPr>
          <a:xfrm>
            <a:off x="7538001" y="725269"/>
            <a:ext cx="43566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dirty="0">
                <a:solidFill>
                  <a:srgbClr val="333333"/>
                </a:solidFill>
              </a:rPr>
              <a:t>Kopier kasserne og indsæt bag teksten i det slide du ønsker understreget. Juster kassen efter størrelsen på teksten, så det følger retningslinjerne for understregninger. </a:t>
            </a:r>
            <a:endParaRPr lang="da-DK" sz="1200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BBC316C0-4AEF-9A40-AEB0-4E5E24CF4781}"/>
              </a:ext>
            </a:extLst>
          </p:cNvPr>
          <p:cNvSpPr/>
          <p:nvPr/>
        </p:nvSpPr>
        <p:spPr>
          <a:xfrm>
            <a:off x="7643792" y="1611145"/>
            <a:ext cx="4121285" cy="691175"/>
          </a:xfrm>
          <a:prstGeom prst="rect">
            <a:avLst/>
          </a:prstGeom>
          <a:solidFill>
            <a:srgbClr val="840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29CB1698-B438-6449-866B-E4BFD972856F}"/>
              </a:ext>
            </a:extLst>
          </p:cNvPr>
          <p:cNvSpPr/>
          <p:nvPr/>
        </p:nvSpPr>
        <p:spPr>
          <a:xfrm>
            <a:off x="7643792" y="2379203"/>
            <a:ext cx="4121285" cy="691175"/>
          </a:xfrm>
          <a:prstGeom prst="rect">
            <a:avLst/>
          </a:prstGeom>
          <a:solidFill>
            <a:srgbClr val="007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0B63C4DE-2916-7840-8D6F-75B68F73B617}"/>
              </a:ext>
            </a:extLst>
          </p:cNvPr>
          <p:cNvSpPr/>
          <p:nvPr/>
        </p:nvSpPr>
        <p:spPr>
          <a:xfrm>
            <a:off x="7643792" y="3150161"/>
            <a:ext cx="4121285" cy="691175"/>
          </a:xfrm>
          <a:prstGeom prst="rect">
            <a:avLst/>
          </a:prstGeom>
          <a:solidFill>
            <a:srgbClr val="19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049D8195-D287-AB4B-959B-553D80BCF968}"/>
              </a:ext>
            </a:extLst>
          </p:cNvPr>
          <p:cNvSpPr/>
          <p:nvPr/>
        </p:nvSpPr>
        <p:spPr>
          <a:xfrm>
            <a:off x="7643792" y="3931188"/>
            <a:ext cx="4121285" cy="691175"/>
          </a:xfrm>
          <a:prstGeom prst="rect">
            <a:avLst/>
          </a:prstGeom>
          <a:solidFill>
            <a:srgbClr val="7BF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pic>
        <p:nvPicPr>
          <p:cNvPr id="30" name="Billede 2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6497FB58-F6D1-3E47-B321-1914632EE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3561792"/>
            <a:ext cx="5479652" cy="2601212"/>
          </a:xfrm>
          <a:prstGeom prst="rect">
            <a:avLst/>
          </a:prstGeom>
        </p:spPr>
      </p:pic>
      <p:sp>
        <p:nvSpPr>
          <p:cNvPr id="31" name="Rektangel 30">
            <a:extLst>
              <a:ext uri="{FF2B5EF4-FFF2-40B4-BE49-F238E27FC236}">
                <a16:creationId xmlns:a16="http://schemas.microsoft.com/office/drawing/2014/main" id="{CC92DC67-9006-6D48-85BD-224EEB4AA575}"/>
              </a:ext>
            </a:extLst>
          </p:cNvPr>
          <p:cNvSpPr/>
          <p:nvPr/>
        </p:nvSpPr>
        <p:spPr>
          <a:xfrm>
            <a:off x="7643792" y="4700871"/>
            <a:ext cx="4121285" cy="6911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9633A657-5F1A-1148-BCD5-70259830A1ED}"/>
              </a:ext>
            </a:extLst>
          </p:cNvPr>
          <p:cNvSpPr/>
          <p:nvPr/>
        </p:nvSpPr>
        <p:spPr>
          <a:xfrm>
            <a:off x="7643792" y="5471829"/>
            <a:ext cx="4121285" cy="691175"/>
          </a:xfrm>
          <a:prstGeom prst="rect">
            <a:avLst/>
          </a:prstGeom>
          <a:solidFill>
            <a:srgbClr val="FF8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</p:spTree>
    <p:extLst>
      <p:ext uri="{BB962C8B-B14F-4D97-AF65-F5344CB8AC3E}">
        <p14:creationId xmlns:p14="http://schemas.microsoft.com/office/powerpoint/2010/main" val="698315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215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956C25-F743-467F-A010-BF5ED188B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DF8-0605-479A-851E-A7368BCA251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E203DF-16D4-4906-81DC-2710E45B6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05B59-D09F-41B5-95A7-56D4970C7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3</a:t>
            </a:fld>
            <a:endParaRPr lang="da-DK" dirty="0"/>
          </a:p>
        </p:txBody>
      </p:sp>
      <p:pic>
        <p:nvPicPr>
          <p:cNvPr id="5" name="LOOP_MEDIEBRAND_FARVER">
            <a:hlinkClick r:id="" action="ppaction://media"/>
            <a:extLst>
              <a:ext uri="{FF2B5EF4-FFF2-40B4-BE49-F238E27FC236}">
                <a16:creationId xmlns:a16="http://schemas.microsoft.com/office/drawing/2014/main" id="{CC086E46-6935-44FE-9370-D10F8FC3C5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9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956C25-F743-467F-A010-BF5ED188B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DF8-0605-479A-851E-A7368BCA251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E203DF-16D4-4906-81DC-2710E45B6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05B59-D09F-41B5-95A7-56D4970C7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4</a:t>
            </a:fld>
            <a:endParaRPr lang="da-DK" dirty="0"/>
          </a:p>
        </p:txBody>
      </p:sp>
      <p:pic>
        <p:nvPicPr>
          <p:cNvPr id="5" name="WIPE_RAMASJANG" descr="WIPE_RAMASJANG">
            <a:hlinkClick r:id="" action="ppaction://media"/>
            <a:extLst>
              <a:ext uri="{FF2B5EF4-FFF2-40B4-BE49-F238E27FC236}">
                <a16:creationId xmlns:a16="http://schemas.microsoft.com/office/drawing/2014/main" id="{4308AE94-BB12-3C4C-9541-C865841474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38" y="635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9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A93C1-FBC7-4786-BDDC-BE7805C77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Genbrug disse grafer ved mere end 6 farver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9B6257F-679B-4E14-B837-0EA49D52B9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BC22F0A-24EB-4554-9EB2-91C8E9ED54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a-DK" dirty="0"/>
          </a:p>
        </p:txBody>
      </p:sp>
      <p:graphicFrame>
        <p:nvGraphicFramePr>
          <p:cNvPr id="11" name="Chart Placeholder 10">
            <a:extLst>
              <a:ext uri="{FF2B5EF4-FFF2-40B4-BE49-F238E27FC236}">
                <a16:creationId xmlns:a16="http://schemas.microsoft.com/office/drawing/2014/main" id="{809AE27A-B465-40A0-A734-CC3A57569FD7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237073883"/>
              </p:ext>
            </p:extLst>
          </p:nvPr>
        </p:nvGraphicFramePr>
        <p:xfrm>
          <a:off x="3431691" y="2782800"/>
          <a:ext cx="3240087" cy="3348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Placeholder 14">
            <a:extLst>
              <a:ext uri="{FF2B5EF4-FFF2-40B4-BE49-F238E27FC236}">
                <a16:creationId xmlns:a16="http://schemas.microsoft.com/office/drawing/2014/main" id="{ED328FD5-6314-40F4-B31E-AE70F3A364B4}"/>
              </a:ext>
            </a:extLst>
          </p:cNvPr>
          <p:cNvGraphicFramePr>
            <a:graphicFrameLocks noGrp="1"/>
          </p:cNvGraphicFramePr>
          <p:nvPr>
            <p:ph type="chart" sz="quarter" idx="21"/>
            <p:extLst>
              <p:ext uri="{D42A27DB-BD31-4B8C-83A1-F6EECF244321}">
                <p14:modId xmlns:p14="http://schemas.microsoft.com/office/powerpoint/2010/main" val="1889159004"/>
              </p:ext>
            </p:extLst>
          </p:nvPr>
        </p:nvGraphicFramePr>
        <p:xfrm>
          <a:off x="8069133" y="2781300"/>
          <a:ext cx="3240087" cy="3448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3828BEA-09B4-4C06-89C1-337B7383851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02F0226B-5948-45EF-BEA0-80DC6010FDB8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DFB0103-C24E-497E-BB45-278C0B16144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D9A2538-8E23-4ACF-9B80-2B45A258578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84195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08C4B3-3D3D-426F-9E5D-003E635DA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Genbrug tabel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89FC2FB-5B2E-4C0D-A62F-2BED3B08B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990E-64CE-4F8E-90DF-87C8F5004B8E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0BF0FC4-5D3C-4245-AC78-75C8E4810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59DFBF4-6654-4433-A485-433C74E9B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6</a:t>
            </a:fld>
            <a:endParaRPr lang="da-DK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240C5332-CA95-440F-8CD8-556E4DBDE1E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82650" y="2782888"/>
          <a:ext cx="10009188" cy="3541671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668198">
                  <a:extLst>
                    <a:ext uri="{9D8B030D-6E8A-4147-A177-3AD203B41FA5}">
                      <a16:colId xmlns:a16="http://schemas.microsoft.com/office/drawing/2014/main" val="320477894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2495158139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300787241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1296221150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2521101181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3912237382"/>
                    </a:ext>
                  </a:extLst>
                </a:gridCol>
              </a:tblGrid>
              <a:tr h="342719"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1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2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da-DK" sz="1000" dirty="0"/>
                    </a:p>
                    <a:p>
                      <a:r>
                        <a:rPr lang="da-DK" sz="1000" dirty="0"/>
                        <a:t>Overskrift 3</a:t>
                      </a:r>
                    </a:p>
                    <a:p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4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5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6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69815962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94007701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05737157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71112676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13336812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54483188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25181288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86325934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78602847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21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165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E85B2479-654A-3244-8E67-358E34AD0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713" y="2781300"/>
            <a:ext cx="935182" cy="93518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254A01-4DB2-4A45-AEAF-00D633AEA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985" y="2781300"/>
            <a:ext cx="935182" cy="93518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184B4FC-2DF7-0E45-904A-D8636EE66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2771" y="2781300"/>
            <a:ext cx="935182" cy="93518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2354F4-FC8E-984D-A9C0-9E1E65960C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6800" y="2781300"/>
            <a:ext cx="935182" cy="93518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D64566C-5D64-C14A-ACE2-ABF8E870C7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74713" y="4967598"/>
            <a:ext cx="935182" cy="93518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35471C2-9779-EF4A-8186-5E7EE2567F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713" y="3874449"/>
            <a:ext cx="935182" cy="93518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9E6F92D-CD25-A247-A1B1-D1287C19AF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38742" y="3874449"/>
            <a:ext cx="935182" cy="93518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459200F-E55F-EE41-B00A-6410D6D8E0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2771" y="3874449"/>
            <a:ext cx="935182" cy="93518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5C5063D-3277-7940-A5C1-64EE821068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66800" y="3874449"/>
            <a:ext cx="935182" cy="93518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EDE5772-05F4-5747-AFE6-41F91D24A73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30829" y="3874449"/>
            <a:ext cx="935182" cy="93518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ED55B3D-10C0-6E4D-A69F-6FF9732C9F8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94858" y="3874449"/>
            <a:ext cx="935182" cy="93518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6C3B22F-1A21-EA49-B72B-28B15E68463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58887" y="3874449"/>
            <a:ext cx="935182" cy="93518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1D2B7B8-8CA3-874D-87B6-A71B1EEB976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94858" y="2781300"/>
            <a:ext cx="935182" cy="93518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69D0A36-FC25-0F4D-9F82-91EEF35FB1B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38742" y="4967598"/>
            <a:ext cx="935182" cy="93518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1478EA3-E9C8-214A-9FE8-312623226F8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130829" y="2781300"/>
            <a:ext cx="935182" cy="93518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Mediebrandlogoer</a:t>
            </a:r>
            <a:br>
              <a:rPr lang="en-GB" dirty="0"/>
            </a:b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7</a:t>
            </a:fld>
            <a:endParaRPr lang="da-DK" dirty="0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7A731ACE-B6E1-224D-A571-62F3C671DF7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71" y="4976170"/>
            <a:ext cx="935182" cy="935182"/>
          </a:xfrm>
          <a:prstGeom prst="rect">
            <a:avLst/>
          </a:prstGeom>
        </p:spPr>
      </p:pic>
      <p:pic>
        <p:nvPicPr>
          <p:cNvPr id="9" name="Billede 8">
            <a:extLst>
              <a:ext uri="{FF2B5EF4-FFF2-40B4-BE49-F238E27FC236}">
                <a16:creationId xmlns:a16="http://schemas.microsoft.com/office/drawing/2014/main" id="{5EE7EAC1-4120-8B41-B9FF-92519A3F75E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887" y="2781298"/>
            <a:ext cx="935183" cy="935183"/>
          </a:xfrm>
          <a:prstGeom prst="rect">
            <a:avLst/>
          </a:prstGeom>
        </p:spPr>
      </p:pic>
      <p:pic>
        <p:nvPicPr>
          <p:cNvPr id="27" name="Picture 20" descr="A picture containing drawing&#10;&#10;Description automatically generated">
            <a:extLst>
              <a:ext uri="{FF2B5EF4-FFF2-40B4-BE49-F238E27FC236}">
                <a16:creationId xmlns:a16="http://schemas.microsoft.com/office/drawing/2014/main" id="{E3C6F0ED-9271-EA4B-994C-5B445AB261C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066800" y="4976170"/>
            <a:ext cx="1597020" cy="47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006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Ikoner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8</a:t>
            </a:fld>
            <a:endParaRPr lang="da-DK" dirty="0"/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674BBFFB-B626-4B41-B528-CE8174ADCE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635" y="3473901"/>
            <a:ext cx="446256" cy="446256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D79F6E4D-95E3-B84F-8AF4-941865FA96D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2218" y="4973917"/>
            <a:ext cx="446256" cy="446256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C2738D51-C326-6A44-84C1-75E2A174D7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4800" y="4973917"/>
            <a:ext cx="446256" cy="446256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D67D68AB-F1C6-4D44-9FDA-B815017ABDF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635" y="4987687"/>
            <a:ext cx="446256" cy="446256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A84206FB-D561-4E48-8830-C493378A595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19305" y="4205224"/>
            <a:ext cx="446256" cy="446256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C9B5A436-042E-0042-8912-FB58B2EAFB10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61888" y="4211868"/>
            <a:ext cx="446256" cy="446256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33917E79-7D09-134B-86DC-96E6AB39DF5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74800" y="4238858"/>
            <a:ext cx="446256" cy="44625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261097ED-48AE-7345-920F-3E34DCAFBBF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81769" y="4211868"/>
            <a:ext cx="446256" cy="446256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E6292A70-B1AD-3A49-8F7D-1C6794C9C2B4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654918" y="4211868"/>
            <a:ext cx="446256" cy="446256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EA16BA9C-36BD-DB42-B935-684D1391D497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147053" y="4211868"/>
            <a:ext cx="446256" cy="446256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FE3747DB-EC21-564B-9D5D-5362812824E0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389635" y="4238858"/>
            <a:ext cx="446256" cy="446256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A07370C6-C708-7A4E-BAA1-F70646A5A6DA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147053" y="4966854"/>
            <a:ext cx="446256" cy="446256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F161C060-E2ED-9643-BFE8-F2B58D98143D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419305" y="3473901"/>
            <a:ext cx="446256" cy="446256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9BA371B0-6E42-D644-99DE-09029BB70AD4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661888" y="3473901"/>
            <a:ext cx="446256" cy="446256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DC9FACC8-D9E2-9647-A2B8-C65A05B2934B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904470" y="3473901"/>
            <a:ext cx="446256" cy="446256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38617476-217E-FF49-8537-1F33B04DCAEC}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147053" y="3473901"/>
            <a:ext cx="446256" cy="446256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664A4CE0-1268-C746-9A94-FF4E60A14040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632218" y="3473901"/>
            <a:ext cx="446256" cy="446256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8AE3F9AA-0E92-BE4E-9BF9-886CE507ABE5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74800" y="3483867"/>
            <a:ext cx="446256" cy="446256"/>
          </a:xfrm>
          <a:prstGeom prst="rect">
            <a:avLst/>
          </a:prstGeom>
        </p:spPr>
      </p:pic>
      <p:sp>
        <p:nvSpPr>
          <p:cNvPr id="59" name="Rektangel 58">
            <a:extLst>
              <a:ext uri="{FF2B5EF4-FFF2-40B4-BE49-F238E27FC236}">
                <a16:creationId xmlns:a16="http://schemas.microsoft.com/office/drawing/2014/main" id="{85E9CEF9-881A-4644-82BB-8359DDB30609}"/>
              </a:ext>
            </a:extLst>
          </p:cNvPr>
          <p:cNvSpPr/>
          <p:nvPr/>
        </p:nvSpPr>
        <p:spPr>
          <a:xfrm>
            <a:off x="800385" y="2137294"/>
            <a:ext cx="53287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200" noProof="0" dirty="0"/>
              <a:t>Kopier ikoner og indsæt i dit slide. Du kan frit skalere ikonerne efter behov. </a:t>
            </a:r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4104287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200" y="1371600"/>
            <a:ext cx="9154800" cy="458882"/>
          </a:xfrm>
        </p:spPr>
        <p:txBody>
          <a:bodyPr/>
          <a:lstStyle/>
          <a:p>
            <a:r>
              <a:rPr lang="da-DK" dirty="0"/>
              <a:t>APP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9</a:t>
            </a:fld>
            <a:endParaRPr lang="da-DK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E7604CA2-E177-2B4F-906A-3C3F35B7CA32}"/>
              </a:ext>
            </a:extLst>
          </p:cNvPr>
          <p:cNvSpPr/>
          <p:nvPr/>
        </p:nvSpPr>
        <p:spPr>
          <a:xfrm>
            <a:off x="741010" y="2089794"/>
            <a:ext cx="53287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200" noProof="0" dirty="0"/>
              <a:t>Kopier ikoner og indsæt i dit slide. Du kan frit skalere ikonerne efter behov. </a:t>
            </a:r>
            <a:endParaRPr lang="da-DK" sz="1200" dirty="0"/>
          </a:p>
        </p:txBody>
      </p:sp>
      <p:pic>
        <p:nvPicPr>
          <p:cNvPr id="15" name="Billede 14">
            <a:extLst>
              <a:ext uri="{FF2B5EF4-FFF2-40B4-BE49-F238E27FC236}">
                <a16:creationId xmlns:a16="http://schemas.microsoft.com/office/drawing/2014/main" id="{267793EE-1B06-9C44-8697-63B86BCCE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00" y="2956478"/>
            <a:ext cx="1387846" cy="1387846"/>
          </a:xfrm>
          <a:prstGeom prst="rect">
            <a:avLst/>
          </a:prstGeom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712824ED-4F6F-1244-A31D-85D340569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664" y="2955192"/>
            <a:ext cx="1387846" cy="1389132"/>
          </a:xfrm>
          <a:prstGeom prst="rect">
            <a:avLst/>
          </a:prstGeom>
        </p:spPr>
      </p:pic>
      <p:pic>
        <p:nvPicPr>
          <p:cNvPr id="17" name="Billede 16">
            <a:extLst>
              <a:ext uri="{FF2B5EF4-FFF2-40B4-BE49-F238E27FC236}">
                <a16:creationId xmlns:a16="http://schemas.microsoft.com/office/drawing/2014/main" id="{A0926D63-08DA-2E47-BA22-A4C54299E5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442" y="2955192"/>
            <a:ext cx="1389132" cy="138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59386"/>
      </p:ext>
    </p:extLst>
  </p:cSld>
  <p:clrMapOvr>
    <a:masterClrMapping/>
  </p:clrMapOvr>
</p:sld>
</file>

<file path=ppt/theme/theme1.xml><?xml version="1.0" encoding="utf-8"?>
<a:theme xmlns:a="http://schemas.openxmlformats.org/drawingml/2006/main" name="DR PowerPoint Skabelon">
  <a:themeElements>
    <a:clrScheme name="DR 2020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001E"/>
      </a:accent1>
      <a:accent2>
        <a:srgbClr val="F0D0FD"/>
      </a:accent2>
      <a:accent3>
        <a:srgbClr val="0028C8"/>
      </a:accent3>
      <a:accent4>
        <a:srgbClr val="96CDD7"/>
      </a:accent4>
      <a:accent5>
        <a:srgbClr val="B98C50"/>
      </a:accent5>
      <a:accent6>
        <a:srgbClr val="FFE150"/>
      </a:accent6>
      <a:hlink>
        <a:srgbClr val="000000"/>
      </a:hlink>
      <a:folHlink>
        <a:srgbClr val="000000"/>
      </a:folHlink>
    </a:clrScheme>
    <a:fontScheme name="DR 2020">
      <a:majorFont>
        <a:latin typeface="DR Publik SemiBold"/>
        <a:ea typeface=""/>
        <a:cs typeface=""/>
      </a:majorFont>
      <a:minorFont>
        <a:latin typeface="DR Publ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noProof="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/>
        </a:defPPr>
      </a:lstStyle>
    </a:txDef>
  </a:objectDefaults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DR PowerPoint Skabelon udvidet farver.potx" id="{917BB169-D0F4-485A-B254-3C4455428280}" vid="{F4BAC78C-318A-4259-B844-2209CC6ABA24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kabelondesig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kabelondesig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 PowerPoint Skabelon</Template>
  <TotalTime>5461</TotalTime>
  <Words>574</Words>
  <Application>Microsoft Macintosh PowerPoint</Application>
  <PresentationFormat>Widescreen</PresentationFormat>
  <Paragraphs>125</Paragraphs>
  <Slides>16</Slides>
  <Notes>1</Notes>
  <HiddenSlides>2</HiddenSlides>
  <MMClips>2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16</vt:i4>
      </vt:variant>
    </vt:vector>
  </HeadingPairs>
  <TitlesOfParts>
    <vt:vector size="22" baseType="lpstr">
      <vt:lpstr>DR Publik Rounded</vt:lpstr>
      <vt:lpstr>Calibri</vt:lpstr>
      <vt:lpstr>Arial</vt:lpstr>
      <vt:lpstr>DR Publik</vt:lpstr>
      <vt:lpstr>DR Publik SemiBold</vt:lpstr>
      <vt:lpstr>DR PowerPoint Skabelon</vt:lpstr>
      <vt:lpstr>PowerPoint-præsentation</vt:lpstr>
      <vt:lpstr>PowerPoint-præsentation</vt:lpstr>
      <vt:lpstr>PowerPoint-præsentation</vt:lpstr>
      <vt:lpstr>PowerPoint-præsentation</vt:lpstr>
      <vt:lpstr>Genbrug disse grafer ved mere end 6 farver</vt:lpstr>
      <vt:lpstr>Genbrug tabel</vt:lpstr>
      <vt:lpstr>Mediebrandlogoer </vt:lpstr>
      <vt:lpstr>Ikoner</vt:lpstr>
      <vt:lpstr>APP</vt:lpstr>
      <vt:lpstr>Regnbue</vt:lpstr>
      <vt:lpstr>Ramasjang Ø</vt:lpstr>
      <vt:lpstr>Regnbue</vt:lpstr>
      <vt:lpstr>Karakterer</vt:lpstr>
      <vt:lpstr>Karakterer</vt:lpstr>
      <vt:lpstr>Karakterer</vt:lpstr>
      <vt:lpstr>Understregning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Sine Asmussen     Design &amp; Visuel Brandidentitet</dc:creator>
  <cp:lastModifiedBy>Sine Asmussen     Design &amp; Visuel Brandidentitet</cp:lastModifiedBy>
  <cp:revision>25</cp:revision>
  <dcterms:created xsi:type="dcterms:W3CDTF">2021-06-23T08:13:30Z</dcterms:created>
  <dcterms:modified xsi:type="dcterms:W3CDTF">2021-09-28T12:49:36Z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">
    <vt:lpwstr>www.skabelondesign.dk</vt:lpwstr>
  </property>
</Properties>
</file>