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3" r:id="rId2"/>
    <p:sldId id="281" r:id="rId3"/>
    <p:sldId id="303" r:id="rId4"/>
    <p:sldId id="313" r:id="rId5"/>
    <p:sldId id="279" r:id="rId6"/>
    <p:sldId id="302" r:id="rId7"/>
    <p:sldId id="280" r:id="rId8"/>
    <p:sldId id="312" r:id="rId9"/>
    <p:sldId id="307" r:id="rId10"/>
    <p:sldId id="310" r:id="rId11"/>
    <p:sldId id="306" r:id="rId12"/>
    <p:sldId id="309" r:id="rId13"/>
    <p:sldId id="308" r:id="rId14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DR Publik" pitchFamily="2" charset="77"/>
      <p:regular r:id="rId21"/>
      <p:bold r:id="rId22"/>
      <p:italic r:id="rId23"/>
      <p:boldItalic r:id="rId24"/>
    </p:embeddedFont>
    <p:embeddedFont>
      <p:font typeface="DR Publik SemiBold" pitchFamily="2" charset="77"/>
      <p:regular r:id="rId25"/>
      <p:bold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B24AFF"/>
    <a:srgbClr val="F9BFBE"/>
    <a:srgbClr val="72D388"/>
    <a:srgbClr val="772A43"/>
    <a:srgbClr val="F85A5B"/>
    <a:srgbClr val="017341"/>
    <a:srgbClr val="FFFC6C"/>
    <a:srgbClr val="BF9569"/>
    <a:srgbClr val="ACD8FF"/>
    <a:srgbClr val="1C5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97" autoAdjust="0"/>
    <p:restoredTop sz="96327" autoAdjust="0"/>
  </p:normalViewPr>
  <p:slideViewPr>
    <p:cSldViewPr snapToGrid="0" showGuides="1">
      <p:cViewPr varScale="1">
        <p:scale>
          <a:sx n="128" d="100"/>
          <a:sy n="128" d="100"/>
        </p:scale>
        <p:origin x="1032" y="17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1400" dirty="0"/>
              <a:t>12 farver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E6003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0-4A29-BE6A-6BF599CD0B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rgbClr val="F9BFBE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0-4A29-BE6A-6BF599CD0BB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1D5FF7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0-4A29-BE6A-6BF599CD0BB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ABD7F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50-4A29-BE6A-6BF599CD0BB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</c:v>
                </c:pt>
              </c:strCache>
            </c:strRef>
          </c:tx>
          <c:spPr>
            <a:solidFill>
              <a:srgbClr val="BE9569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50-4A29-BE6A-6BF599CD0BB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6</c:v>
                </c:pt>
              </c:strCache>
            </c:strRef>
          </c:tx>
          <c:spPr>
            <a:solidFill>
              <a:srgbClr val="FFFB6D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850-4A29-BE6A-6BF599CD0BBC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7</c:v>
                </c:pt>
              </c:strCache>
            </c:strRef>
          </c:tx>
          <c:spPr>
            <a:solidFill>
              <a:srgbClr val="01734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50-4A29-BE6A-6BF599CD0BBC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8</c:v>
                </c:pt>
              </c:strCache>
            </c:strRef>
          </c:tx>
          <c:spPr>
            <a:solidFill>
              <a:srgbClr val="F85B5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85B5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F850-4A29-BE6A-6BF599CD0BBC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850-4A29-BE6A-6BF599CD0BBC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9</c:v>
                </c:pt>
              </c:strCache>
            </c:strRef>
          </c:tx>
          <c:spPr>
            <a:solidFill>
              <a:srgbClr val="782944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50-4A29-BE6A-6BF599CD0BBC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10</c:v>
                </c:pt>
              </c:strCache>
            </c:strRef>
          </c:tx>
          <c:spPr>
            <a:solidFill>
              <a:srgbClr val="73D288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850-4A29-BE6A-6BF599CD0BBC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11</c:v>
                </c:pt>
              </c:strCache>
            </c:strRef>
          </c:tx>
          <c:spPr>
            <a:solidFill>
              <a:srgbClr val="FFB3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B3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3F5-4DD8-B3E6-CC54651EBDD6}"/>
              </c:ext>
            </c:extLst>
          </c:dPt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850-4A29-BE6A-6BF599CD0BBC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12</c:v>
                </c:pt>
              </c:strCache>
            </c:strRef>
          </c:tx>
          <c:spPr>
            <a:solidFill>
              <a:srgbClr val="B24AF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Sheet1!$M$2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850-4A29-BE6A-6BF599CD0B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05290736"/>
        <c:axId val="1205280240"/>
      </c:barChart>
      <c:catAx>
        <c:axId val="1205290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205280240"/>
        <c:crosses val="autoZero"/>
        <c:auto val="1"/>
        <c:lblAlgn val="ctr"/>
        <c:lblOffset val="100"/>
        <c:noMultiLvlLbl val="0"/>
      </c:catAx>
      <c:valAx>
        <c:axId val="120528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20529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sz="1400" dirty="0"/>
              <a:t>12 farver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6003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14B-4986-847A-77CA0ECACCFE}"/>
              </c:ext>
            </c:extLst>
          </c:dPt>
          <c:dPt>
            <c:idx val="1"/>
            <c:bubble3D val="0"/>
            <c:spPr>
              <a:solidFill>
                <a:srgbClr val="FFB3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4B-4986-847A-77CA0ECACCFE}"/>
              </c:ext>
            </c:extLst>
          </c:dPt>
          <c:dPt>
            <c:idx val="2"/>
            <c:bubble3D val="0"/>
            <c:spPr>
              <a:solidFill>
                <a:srgbClr val="1C5FF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14B-4986-847A-77CA0ECACCFE}"/>
              </c:ext>
            </c:extLst>
          </c:dPt>
          <c:dPt>
            <c:idx val="3"/>
            <c:bubble3D val="0"/>
            <c:spPr>
              <a:solidFill>
                <a:srgbClr val="ACD8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14B-4986-847A-77CA0ECACCFE}"/>
              </c:ext>
            </c:extLst>
          </c:dPt>
          <c:dPt>
            <c:idx val="4"/>
            <c:bubble3D val="0"/>
            <c:spPr>
              <a:solidFill>
                <a:srgbClr val="BF956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14B-4986-847A-77CA0ECACCFE}"/>
              </c:ext>
            </c:extLst>
          </c:dPt>
          <c:dPt>
            <c:idx val="5"/>
            <c:bubble3D val="0"/>
            <c:spPr>
              <a:solidFill>
                <a:srgbClr val="FFFC6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14B-4986-847A-77CA0ECACCFE}"/>
              </c:ext>
            </c:extLst>
          </c:dPt>
          <c:dPt>
            <c:idx val="6"/>
            <c:bubble3D val="0"/>
            <c:spPr>
              <a:solidFill>
                <a:srgbClr val="01734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289-42A8-8E3B-B8837313A4E1}"/>
              </c:ext>
            </c:extLst>
          </c:dPt>
          <c:dPt>
            <c:idx val="7"/>
            <c:bubble3D val="0"/>
            <c:spPr>
              <a:solidFill>
                <a:srgbClr val="F85A5B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289-42A8-8E3B-B8837313A4E1}"/>
              </c:ext>
            </c:extLst>
          </c:dPt>
          <c:dPt>
            <c:idx val="8"/>
            <c:bubble3D val="0"/>
            <c:spPr>
              <a:solidFill>
                <a:srgbClr val="772A4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289-42A8-8E3B-B8837313A4E1}"/>
              </c:ext>
            </c:extLst>
          </c:dPt>
          <c:dPt>
            <c:idx val="9"/>
            <c:bubble3D val="0"/>
            <c:spPr>
              <a:solidFill>
                <a:srgbClr val="72D38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289-42A8-8E3B-B8837313A4E1}"/>
              </c:ext>
            </c:extLst>
          </c:dPt>
          <c:dPt>
            <c:idx val="10"/>
            <c:bubble3D val="0"/>
            <c:spPr>
              <a:solidFill>
                <a:srgbClr val="F9BFB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289-42A8-8E3B-B8837313A4E1}"/>
              </c:ext>
            </c:extLst>
          </c:dPt>
          <c:dPt>
            <c:idx val="11"/>
            <c:bubble3D val="0"/>
            <c:spPr>
              <a:solidFill>
                <a:srgbClr val="B24A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289-42A8-8E3B-B8837313A4E1}"/>
              </c:ext>
            </c:extLst>
          </c:dPt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5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89-42A8-8E3B-B8837313A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382C0-1D05-4229-918E-CDD7B7E48B4A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Date Placeholder 7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6AEEE-E778-402E-8B8F-9A98AED26EB8}" type="datetimeFigureOut">
              <a:rPr lang="en-GB" smtClean="0"/>
              <a:t>28/09/2021</a:t>
            </a:fld>
            <a:endParaRPr lang="en-GB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799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Date Placeholder 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1386E511-D742-4EFE-90B5-C9FC42762E0F}" type="datetimeFigureOut">
              <a:rPr lang="en-GB" smtClean="0"/>
              <a:pPr/>
              <a:t>28/09/2021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A16CFAD1-D197-4A88-B173-A6412E995EE5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endParaRPr lang="en-GB"/>
          </a:p>
        </p:txBody>
      </p:sp>
      <p:sp>
        <p:nvSpPr>
          <p:cNvPr id="12" name="Slide Image Placeholder 1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13" name="Header Placeholder 1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60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19472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E05BF2A-D238-1A4F-9375-32772921A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91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C24A4D4-BB94-4834-B0F7-E0FF0D16B41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C78A148-F754-4A7B-BD8B-8FB7591DAEA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6600B25-108B-42A1-9642-2BB06BBF69C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F56392A6-7B07-433D-AF7E-C8AC4ECA4CC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3BF261DF-84B7-9349-A6CD-4B8BF4835250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2D041B6-21B1-004F-9468-39AE16A1E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53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">
            <a:extLst>
              <a:ext uri="{FF2B5EF4-FFF2-40B4-BE49-F238E27FC236}">
                <a16:creationId xmlns:a16="http://schemas.microsoft.com/office/drawing/2014/main" id="{95A12FC3-75A2-4B0D-BA5E-C06291D85EE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3398400"/>
            <a:ext cx="9108000" cy="273093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31068E-B153-400F-8F68-21C69604C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DB83B-060F-4CA6-83F8-875CA9FD2C8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34BCABE-2EB1-41FE-960F-686492E1B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E90001B-F414-4565-8FD7-196E247BD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F29C1262-828A-EB4E-8BA9-9EFDE992DB96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FAF43112-44F5-F44B-A83F-6F714F5CA5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01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AB1D9D0-81CB-A844-AC5B-DB8821A4EC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636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69521-7214-4433-847C-F261054E4A6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49309B6D-CD39-7843-A933-6C4E48C720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55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600C824-5301-B541-B44E-3EA7197A7F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242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99619B6-597A-1A41-B091-6040D394AD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50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14CE71-E9FC-454C-AB3F-F1570C0499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AD9A2C8-70F6-4728-A3EB-EBB4C5B2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E69521-7214-4433-847C-F261054E4A6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F51B27F-9F7E-4627-B751-839D1240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915A674-86DB-40CD-9171-02994A27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0" name="Billede 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37DD28B-7F64-FB49-817C-DEDE5E8123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42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9AF31-BB74-4BA5-90A1-B93916A1C91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5F352D44-AE24-594A-A1AE-D736CB99D260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6" name="Billede 1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897AF31-98D9-1644-8A23-AE6E553592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59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9AF31-BB74-4BA5-90A1-B93916A1C91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5F7C8F5A-D022-E44B-BDF4-F05E860D6137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6" name="Billede 1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75F780D0-FD3B-FF46-B57B-A78F8F8809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054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EE36C30A-E18D-2B44-992F-BC52FC3DBEC2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4B1B8718-42CB-0F41-B1D7-28EAFB2DD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890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E05BF2A-D238-1A4F-9375-32772921A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533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145A0A2-E9F7-3746-A59D-A0CC7ECCFEC4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6" name="Billede 1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CD15F95-1D7F-C245-B93A-095190F892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23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b="0" cap="none" spc="0" noProof="0" dirty="0" err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205CBE4-8A19-45BB-82A5-1417116323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ACED7E0-5AC8-41F6-B423-852A3ECEB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059AF31-BB74-4BA5-90A1-B93916A1C91F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1E978107-577B-4FDB-919B-54B9B280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1FF5CAA0-1395-48C9-97DB-6EEED1D5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B60EE901-FE57-BE4A-92CE-22510391E48C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6" name="Billede 1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14BFFC1C-763F-1F44-B4B2-5342FFB024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25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1" name="Billede 1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57799836-9757-3240-943B-56E1491C4C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36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1" name="Billede 1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2A24837-7037-A74B-9F81-F7DD6A588F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416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C_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1" name="Billede 1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5D31742D-3F90-8348-A8F3-60AE3CEEA8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70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1"/>
                </a:solidFill>
                <a:latin typeface="+mn-lt"/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1" name="Billede 1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1C7CCA3-21CB-E247-89B6-55FD4EF12B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03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øse spalter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4814600" cy="1299600"/>
          </a:xfrm>
        </p:spPr>
        <p:txBody>
          <a:bodyPr/>
          <a:lstStyle>
            <a:lvl1pPr>
              <a:defRPr sz="44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EEECA-F992-4D0F-8B2F-3EFFF91BA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4268166-3DFE-4A2A-9A01-918C1B092EC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C30D96-D974-4299-8B4F-C01714B2F9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03BC0E0-97BF-47EA-B706-6723B3373EB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E36C1147-F35B-4511-B3A7-FC694EECC3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2800"/>
            <a:ext cx="47822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3070768-460A-4E81-92FB-A7A2D05DC9A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44800" y="2782800"/>
            <a:ext cx="4950000" cy="3348000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1" name="Billede 1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1C7CCA3-21CB-E247-89B6-55FD4EF12B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82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7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1754" userDrawn="1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2F93A1F5-8871-5945-AF6A-6819EEBB7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5854" y="5523571"/>
            <a:ext cx="12389077" cy="1587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1AF7-DF97-414F-94AE-5D819910557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D44E16A5-DCDB-0947-8E90-F5089397A6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552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069B697F-2059-274D-AE09-49B75E2228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5854" y="5523571"/>
            <a:ext cx="12389077" cy="1587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1AF7-DF97-414F-94AE-5D819910557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D44E16A5-DCDB-0947-8E90-F5089397A6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39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02085C51-05FD-B547-A242-37D870D5D2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5854" y="5523571"/>
            <a:ext cx="12389077" cy="1587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chemeClr val="accent1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1AF7-DF97-414F-94AE-5D819910557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D44E16A5-DCDB-0947-8E90-F5089397A6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72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E05BF2A-D238-1A4F-9375-32772921A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76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D44E16A5-DCDB-0947-8E90-F5089397A6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92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palt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07C05601-1856-4E34-BCF6-2642854ED708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8D09E03B-1E8B-5E46-8041-0CF4A524E3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5854" y="5523571"/>
            <a:ext cx="12389077" cy="1587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5C85E981-9CE7-46B3-B324-C5590164A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FD01AF7-DF97-414F-94AE-5D819910557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4F72ED-C4CA-41B7-ADBC-BF11D6DCB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1CAB30-AED5-4996-8B75-92E4678F8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B49BC9E-A922-4753-A3E0-82E3C6D343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9108000" cy="2732400"/>
          </a:xfrm>
        </p:spPr>
        <p:txBody>
          <a:bodyPr numCol="3" spcCol="360000"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D44E16A5-DCDB-0947-8E90-F5089397A6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517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04F5BD12-8F90-E94F-A318-D4E53E68AED6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107B761-855A-47FB-BEEB-1059BB0BED4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813557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pic>
        <p:nvPicPr>
          <p:cNvPr id="10" name="Billede 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664133CF-BADE-8042-8095-0CE1909ED4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11104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764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E68C9120-2F6F-5C43-AA1A-BAC0A274B428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47DE470B-2BD2-2B4E-A325-1B1920CCAF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3E529933-2120-CD49-9F23-1BD33A045C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11104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AB4BF30-04A9-43FD-BD46-483D4E759B93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813557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bg2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bg2"/>
                </a:solidFill>
                <a:latin typeface="+mn-lt"/>
              </a:defRPr>
            </a:lvl6pPr>
            <a:lvl7pPr>
              <a:defRPr>
                <a:solidFill>
                  <a:schemeClr val="bg2"/>
                </a:solidFill>
              </a:defRPr>
            </a:lvl7pPr>
            <a:lvl8pPr>
              <a:defRPr>
                <a:solidFill>
                  <a:schemeClr val="bg2"/>
                </a:solidFill>
              </a:defRPr>
            </a:lvl8pPr>
            <a:lvl9pPr>
              <a:defRPr>
                <a:solidFill>
                  <a:schemeClr val="bg2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22704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5EABBE09-7DBD-F748-BD07-1303B3036233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55FE1882-CDF9-674D-B24E-D05187BD431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42BDFA5-720D-BA4A-84E2-E7AD76A9A8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11104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730938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75261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BD44C2E6-AB01-3F48-9036-CEC4B5AD0C6C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EB3BC176-F5D9-8E49-ACA6-23AA99811B3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DC29351C-F4F4-C248-931B-5DD41FDC90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11104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730938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307025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 bred og bille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FF2B5EF4-FFF2-40B4-BE49-F238E27FC236}">
                <a16:creationId xmlns:a16="http://schemas.microsoft.com/office/drawing/2014/main" id="{694625FD-F063-EC48-8E1F-19708D593A9F}"/>
              </a:ext>
            </a:extLst>
          </p:cNvPr>
          <p:cNvSpPr/>
          <p:nvPr userDrawn="1"/>
        </p:nvSpPr>
        <p:spPr>
          <a:xfrm>
            <a:off x="0" y="634817"/>
            <a:ext cx="6203447" cy="6223183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8FCF9AC0-6B51-A043-862C-E573BEAB013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4036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78276 w 12189600"/>
              <a:gd name="connsiteY8" fmla="*/ 778541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4784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78540 h 6858000"/>
              <a:gd name="connsiteX5" fmla="*/ 1265156 w 12189600"/>
              <a:gd name="connsiteY5" fmla="*/ 77854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1253 w 12189600"/>
              <a:gd name="connsiteY8" fmla="*/ 781795 h 6858000"/>
              <a:gd name="connsiteX9" fmla="*/ 0 w 12189600"/>
              <a:gd name="connsiteY9" fmla="*/ 778540 h 6858000"/>
              <a:gd name="connsiteX10" fmla="*/ 0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0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6094800" y="6858000"/>
                </a:lnTo>
                <a:lnTo>
                  <a:pt x="6094800" y="778540"/>
                </a:lnTo>
                <a:lnTo>
                  <a:pt x="1265156" y="778540"/>
                </a:lnTo>
                <a:lnTo>
                  <a:pt x="1265156" y="509137"/>
                </a:lnTo>
                <a:lnTo>
                  <a:pt x="882780" y="509136"/>
                </a:lnTo>
                <a:cubicBezTo>
                  <a:pt x="881279" y="597436"/>
                  <a:pt x="882754" y="693495"/>
                  <a:pt x="881253" y="781795"/>
                </a:cubicBezTo>
                <a:lnTo>
                  <a:pt x="0" y="77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69C7284F-D9D6-2D42-98C8-5A7D83581F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11104"/>
            <a:ext cx="384820" cy="384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599"/>
            <a:ext cx="3992400" cy="1882111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D6CD8-F15C-478C-84CA-A1BF7E54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83005" y="6536910"/>
            <a:ext cx="1245968" cy="18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AB4BF30-04A9-43FD-BD46-483D4E759B93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05F648-1897-4B37-AED0-04D97AD85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4664" y="6536910"/>
            <a:ext cx="34560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306FC6-F90E-40E1-AAD1-2F9AC671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22F246D4-AB77-4CDD-B314-95DAFCB35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3398400"/>
            <a:ext cx="3960000" cy="2730938"/>
          </a:xfrm>
        </p:spPr>
        <p:txBody>
          <a:bodyPr/>
          <a:lstStyle>
            <a:lvl1pPr marL="252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1pPr>
            <a:lvl2pPr marL="504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2pPr>
            <a:lvl3pPr marL="756000" indent="-252000">
              <a:lnSpc>
                <a:spcPct val="83000"/>
              </a:lnSpc>
              <a:defRPr sz="2800" b="1">
                <a:solidFill>
                  <a:schemeClr val="tx1"/>
                </a:solidFill>
                <a:latin typeface="+mj-lt"/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988084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050" userDrawn="1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18 pkt.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">
            <a:extLst>
              <a:ext uri="{FF2B5EF4-FFF2-40B4-BE49-F238E27FC236}">
                <a16:creationId xmlns:a16="http://schemas.microsoft.com/office/drawing/2014/main" id="{6029691B-AFDF-4652-B1BB-4E4AB339630E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3398400"/>
            <a:ext cx="9108000" cy="27309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5A921-BF9C-4544-8AA5-FF110771F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5E55DD7-872C-4098-89FB-A9877A01CDD8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70AD9-9F1D-4EBB-8562-74CABFFC6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0011F38-DC92-4546-A31A-D04767CF4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D3BA7008-327C-5A4A-8734-44680AB3DA53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5168A32-1676-0F4D-9432-243D6F750D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111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dhold 18 pkt.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ckground">
            <a:extLst>
              <a:ext uri="{FF2B5EF4-FFF2-40B4-BE49-F238E27FC236}">
                <a16:creationId xmlns:a16="http://schemas.microsoft.com/office/drawing/2014/main" id="{941E8436-F05B-4BF7-AF4C-B7234042E234}"/>
              </a:ext>
            </a:extLst>
          </p:cNvPr>
          <p:cNvSpPr/>
          <p:nvPr userDrawn="1"/>
        </p:nvSpPr>
        <p:spPr>
          <a:xfrm>
            <a:off x="0" y="0"/>
            <a:ext cx="12193200" cy="68616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40400" cy="1255592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82000" y="2782800"/>
            <a:ext cx="9108000" cy="334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D15C60-4EBF-4634-AD26-A552A887F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990E-64CE-4F8E-90DF-87C8F5004B8E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FF4883-628A-43F2-976F-50ACCC1CD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C6A8C4-9F9E-49B0-8507-871699F6D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29A10FC8-EA5B-FA4E-BA1A-24393CC396DC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A67FE04A-7915-DE47-8276-D7F456C8FE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312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E8990AE-CCE9-7D44-8127-380C036F0E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537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E05BF2A-D238-1A4F-9375-32772921A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763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5D0E9588-AB1D-7247-BF0D-6867DBD86D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899" y="2221325"/>
            <a:ext cx="14726369" cy="696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E8990AE-CCE9-7D44-8127-380C036F0E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1845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92D6D915-BEBF-034F-993A-F9D0CAB2D2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899" y="2221325"/>
            <a:ext cx="14726369" cy="696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E8990AE-CCE9-7D44-8127-380C036F0E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5569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8534414D-59A3-DC4B-B578-B40246F584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8831" y="2556151"/>
            <a:ext cx="20215214" cy="95623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E8990AE-CCE9-7D44-8127-380C036F0E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813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er 18 pkt.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6343378A-900B-4FFB-862F-09117B2B006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7A6DAF93-6159-B44C-9902-A57D9BC98F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899" y="2404205"/>
            <a:ext cx="14726369" cy="6966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836000"/>
          </a:xfrm>
        </p:spPr>
        <p:txBody>
          <a:bodyPr/>
          <a:lstStyle>
            <a:lvl1pPr>
              <a:defRPr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1127FD-8F4A-4C9F-8D9D-12B4094FEC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3397250"/>
            <a:ext cx="9108000" cy="2732088"/>
          </a:xfrm>
        </p:spPr>
        <p:txBody>
          <a:bodyPr numCol="2" spcCol="36000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B813791-E18F-4F46-A641-D90FF1FB6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9A67F9-FE0C-44C8-98C8-1F8CD541A29C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EB7E466-D967-4E77-A396-E54F85F2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D62A4D-B2A3-404B-AB10-025432074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E8990AE-CCE9-7D44-8127-380C036F0E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695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ort: 3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>
            <a:extLst>
              <a:ext uri="{FF2B5EF4-FFF2-40B4-BE49-F238E27FC236}">
                <a16:creationId xmlns:a16="http://schemas.microsoft.com/office/drawing/2014/main" id="{D43D32A5-4ED8-B24F-B6D3-642424DBA355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12192000" cy="6857999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0400" y="1371600"/>
            <a:ext cx="10020325" cy="1188000"/>
          </a:xfrm>
        </p:spPr>
        <p:txBody>
          <a:bodyPr/>
          <a:lstStyle>
            <a:lvl1pPr>
              <a:defRPr sz="280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15247A-FDA2-4E21-A4F1-AE7F74DEC0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82780" y="2782800"/>
            <a:ext cx="9997945" cy="3348000"/>
          </a:xfrm>
          <a:prstGeom prst="rect">
            <a:avLst/>
          </a:prstGeom>
        </p:spPr>
        <p:txBody>
          <a:bodyPr numCol="3" spcCol="360000"/>
          <a:lstStyle>
            <a:lvl1pPr>
              <a:defRPr sz="1300">
                <a:solidFill>
                  <a:schemeClr val="tx1"/>
                </a:solidFill>
              </a:defRPr>
            </a:lvl1pPr>
            <a:lvl2pPr>
              <a:defRPr sz="1300">
                <a:solidFill>
                  <a:schemeClr val="tx1"/>
                </a:solidFill>
              </a:defRPr>
            </a:lvl2pPr>
            <a:lvl3pPr>
              <a:defRPr sz="1300">
                <a:solidFill>
                  <a:schemeClr val="tx1"/>
                </a:solidFill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 marL="252000" indent="-252000">
              <a:lnSpc>
                <a:spcPct val="83000"/>
              </a:lnSpc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7pPr>
            <a:lvl8pPr marL="504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8pPr>
            <a:lvl9pPr marL="756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9pPr>
          </a:lstStyle>
          <a:p>
            <a:pPr lvl="0"/>
            <a:r>
              <a:rPr lang="da-DK" noProof="0" dirty="0"/>
              <a:t>Klik for at tilføje tekst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A313F-4AAB-4FAF-8499-354B58CFC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4478D-18ED-4F64-9405-88B30E3395B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B64BCF4-04A7-4A1E-B827-C669299E5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9FD5A0-C489-4590-B8C2-46417481B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DB29B1A5-A1F8-4F40-9675-305D7039A4E9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88E293B4-2FA9-8249-876A-73FA79BCAC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56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pport: Indhold og 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9">
            <a:extLst>
              <a:ext uri="{FF2B5EF4-FFF2-40B4-BE49-F238E27FC236}">
                <a16:creationId xmlns:a16="http://schemas.microsoft.com/office/drawing/2014/main" id="{DB9F2CC0-D8AA-DE49-8CCF-BCE2209B1108}"/>
              </a:ext>
            </a:extLst>
          </p:cNvPr>
          <p:cNvSpPr>
            <a:spLocks/>
          </p:cNvSpPr>
          <p:nvPr userDrawn="1"/>
        </p:nvSpPr>
        <p:spPr>
          <a:xfrm>
            <a:off x="0" y="507437"/>
            <a:ext cx="4697046" cy="6350563"/>
          </a:xfrm>
          <a:custGeom>
            <a:avLst/>
            <a:gdLst>
              <a:gd name="connsiteX0" fmla="*/ 0 w 6094800"/>
              <a:gd name="connsiteY0" fmla="*/ 0 h 6120000"/>
              <a:gd name="connsiteX1" fmla="*/ 882780 w 6094800"/>
              <a:gd name="connsiteY1" fmla="*/ 0 h 6120000"/>
              <a:gd name="connsiteX2" fmla="*/ 882780 w 6094800"/>
              <a:gd name="connsiteY2" fmla="*/ 154257 h 6120000"/>
              <a:gd name="connsiteX3" fmla="*/ 1962780 w 6094800"/>
              <a:gd name="connsiteY3" fmla="*/ 154257 h 6120000"/>
              <a:gd name="connsiteX4" fmla="*/ 1962780 w 6094800"/>
              <a:gd name="connsiteY4" fmla="*/ 0 h 6120000"/>
              <a:gd name="connsiteX5" fmla="*/ 6094800 w 6094800"/>
              <a:gd name="connsiteY5" fmla="*/ 0 h 6120000"/>
              <a:gd name="connsiteX6" fmla="*/ 6094800 w 6094800"/>
              <a:gd name="connsiteY6" fmla="*/ 6120000 h 6120000"/>
              <a:gd name="connsiteX7" fmla="*/ 0 w 6094800"/>
              <a:gd name="connsiteY7" fmla="*/ 6120000 h 6120000"/>
              <a:gd name="connsiteX0" fmla="*/ 0 w 6094800"/>
              <a:gd name="connsiteY0" fmla="*/ 0 h 6120000"/>
              <a:gd name="connsiteX1" fmla="*/ 882780 w 6094800"/>
              <a:gd name="connsiteY1" fmla="*/ 0 h 6120000"/>
              <a:gd name="connsiteX2" fmla="*/ 882780 w 6094800"/>
              <a:gd name="connsiteY2" fmla="*/ 154257 h 6120000"/>
              <a:gd name="connsiteX3" fmla="*/ 1267455 w 6094800"/>
              <a:gd name="connsiteY3" fmla="*/ 154257 h 6120000"/>
              <a:gd name="connsiteX4" fmla="*/ 1962780 w 6094800"/>
              <a:gd name="connsiteY4" fmla="*/ 0 h 6120000"/>
              <a:gd name="connsiteX5" fmla="*/ 6094800 w 6094800"/>
              <a:gd name="connsiteY5" fmla="*/ 0 h 6120000"/>
              <a:gd name="connsiteX6" fmla="*/ 6094800 w 6094800"/>
              <a:gd name="connsiteY6" fmla="*/ 6120000 h 6120000"/>
              <a:gd name="connsiteX7" fmla="*/ 0 w 6094800"/>
              <a:gd name="connsiteY7" fmla="*/ 6120000 h 6120000"/>
              <a:gd name="connsiteX8" fmla="*/ 0 w 6094800"/>
              <a:gd name="connsiteY8" fmla="*/ 0 h 6120000"/>
              <a:gd name="connsiteX0" fmla="*/ 0 w 6094800"/>
              <a:gd name="connsiteY0" fmla="*/ 0 h 6120000"/>
              <a:gd name="connsiteX1" fmla="*/ 882780 w 6094800"/>
              <a:gd name="connsiteY1" fmla="*/ 0 h 6120000"/>
              <a:gd name="connsiteX2" fmla="*/ 882780 w 6094800"/>
              <a:gd name="connsiteY2" fmla="*/ 154257 h 6120000"/>
              <a:gd name="connsiteX3" fmla="*/ 1267455 w 6094800"/>
              <a:gd name="connsiteY3" fmla="*/ 154257 h 6120000"/>
              <a:gd name="connsiteX4" fmla="*/ 1267455 w 6094800"/>
              <a:gd name="connsiteY4" fmla="*/ 0 h 6120000"/>
              <a:gd name="connsiteX5" fmla="*/ 6094800 w 6094800"/>
              <a:gd name="connsiteY5" fmla="*/ 0 h 6120000"/>
              <a:gd name="connsiteX6" fmla="*/ 6094800 w 6094800"/>
              <a:gd name="connsiteY6" fmla="*/ 6120000 h 6120000"/>
              <a:gd name="connsiteX7" fmla="*/ 0 w 6094800"/>
              <a:gd name="connsiteY7" fmla="*/ 6120000 h 6120000"/>
              <a:gd name="connsiteX8" fmla="*/ 0 w 6094800"/>
              <a:gd name="connsiteY8" fmla="*/ 0 h 61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4800" h="6120000">
                <a:moveTo>
                  <a:pt x="0" y="0"/>
                </a:moveTo>
                <a:lnTo>
                  <a:pt x="882780" y="0"/>
                </a:lnTo>
                <a:lnTo>
                  <a:pt x="882780" y="154257"/>
                </a:lnTo>
                <a:lnTo>
                  <a:pt x="1267455" y="154257"/>
                </a:lnTo>
                <a:lnTo>
                  <a:pt x="1267455" y="0"/>
                </a:lnTo>
                <a:lnTo>
                  <a:pt x="6094800" y="0"/>
                </a:lnTo>
                <a:lnTo>
                  <a:pt x="6094800" y="6120000"/>
                </a:lnTo>
                <a:lnTo>
                  <a:pt x="0" y="6120000"/>
                </a:lnTo>
                <a:lnTo>
                  <a:pt x="0" y="0"/>
                </a:lnTo>
                <a:close/>
              </a:path>
            </a:pathLst>
          </a:cu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solidFill>
                <a:srgbClr val="FF8C00"/>
              </a:solidFill>
              <a:latin typeface="DR Publik SemiBold" pitchFamily="2" charset="77"/>
            </a:endParaRPr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6924C04A-191E-5640-8BDD-864E388F3D5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552" y="0"/>
            <a:ext cx="12193151" cy="6865815"/>
          </a:xfrm>
          <a:custGeom>
            <a:avLst/>
            <a:gdLst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68257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6825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962780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962780 w 12189600"/>
              <a:gd name="connsiteY6" fmla="*/ 513078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6094800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6094800 w 12189600"/>
              <a:gd name="connsiteY3" fmla="*/ 6858000 h 6858000"/>
              <a:gd name="connsiteX4" fmla="*/ 4555169 w 12189600"/>
              <a:gd name="connsiteY4" fmla="*/ 738000 h 6858000"/>
              <a:gd name="connsiteX5" fmla="*/ 1265156 w 12189600"/>
              <a:gd name="connsiteY5" fmla="*/ 738000 h 6858000"/>
              <a:gd name="connsiteX6" fmla="*/ 1265156 w 12189600"/>
              <a:gd name="connsiteY6" fmla="*/ 509137 h 6858000"/>
              <a:gd name="connsiteX7" fmla="*/ 882780 w 12189600"/>
              <a:gd name="connsiteY7" fmla="*/ 509136 h 6858000"/>
              <a:gd name="connsiteX8" fmla="*/ 882780 w 12189600"/>
              <a:gd name="connsiteY8" fmla="*/ 738000 h 6858000"/>
              <a:gd name="connsiteX9" fmla="*/ 0 w 12189600"/>
              <a:gd name="connsiteY9" fmla="*/ 738000 h 6858000"/>
              <a:gd name="connsiteX10" fmla="*/ 0 w 12189600"/>
              <a:gd name="connsiteY10" fmla="*/ 0 h 6858000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38000 h 6865815"/>
              <a:gd name="connsiteX5" fmla="*/ 1265156 w 12189600"/>
              <a:gd name="connsiteY5" fmla="*/ 738000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38000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38000 h 6865815"/>
              <a:gd name="connsiteX5" fmla="*/ 1265156 w 12189600"/>
              <a:gd name="connsiteY5" fmla="*/ 738000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38000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5169 w 12189600"/>
              <a:gd name="connsiteY4" fmla="*/ 783217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3800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0 w 12189600"/>
              <a:gd name="connsiteY9" fmla="*/ 788242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5024 w 12189600"/>
              <a:gd name="connsiteY9" fmla="*/ 798290 h 6865815"/>
              <a:gd name="connsiteX10" fmla="*/ 0 w 12189600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93265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5024 w 12189600"/>
              <a:gd name="connsiteY9" fmla="*/ 793266 h 6865815"/>
              <a:gd name="connsiteX10" fmla="*/ 0 w 12189600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93265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93265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72163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93265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79197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800299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86231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50145 w 12189600"/>
              <a:gd name="connsiteY4" fmla="*/ 786231 h 6865815"/>
              <a:gd name="connsiteX5" fmla="*/ 1265156 w 12189600"/>
              <a:gd name="connsiteY5" fmla="*/ 788242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92321 h 6865815"/>
              <a:gd name="connsiteX9" fmla="*/ 7034 w 12189600"/>
              <a:gd name="connsiteY9" fmla="*/ 793266 h 6865815"/>
              <a:gd name="connsiteX10" fmla="*/ 0 w 12189600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86231 h 6865815"/>
              <a:gd name="connsiteX5" fmla="*/ 1265639 w 12190083"/>
              <a:gd name="connsiteY5" fmla="*/ 788242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86231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69844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50628 w 12190083"/>
              <a:gd name="connsiteY4" fmla="*/ 779677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47351 w 12190083"/>
              <a:gd name="connsiteY4" fmla="*/ 773122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92321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483 w 12190083"/>
              <a:gd name="connsiteY0" fmla="*/ 0 h 6865815"/>
              <a:gd name="connsiteX1" fmla="*/ 12190083 w 12190083"/>
              <a:gd name="connsiteY1" fmla="*/ 0 h 6865815"/>
              <a:gd name="connsiteX2" fmla="*/ 12190083 w 12190083"/>
              <a:gd name="connsiteY2" fmla="*/ 6858000 h 6865815"/>
              <a:gd name="connsiteX3" fmla="*/ 4563467 w 12190083"/>
              <a:gd name="connsiteY3" fmla="*/ 6865815 h 6865815"/>
              <a:gd name="connsiteX4" fmla="*/ 4547351 w 12190083"/>
              <a:gd name="connsiteY4" fmla="*/ 773122 h 6865815"/>
              <a:gd name="connsiteX5" fmla="*/ 1265639 w 12190083"/>
              <a:gd name="connsiteY5" fmla="*/ 778409 h 6865815"/>
              <a:gd name="connsiteX6" fmla="*/ 1265639 w 12190083"/>
              <a:gd name="connsiteY6" fmla="*/ 509137 h 6865815"/>
              <a:gd name="connsiteX7" fmla="*/ 883263 w 12190083"/>
              <a:gd name="connsiteY7" fmla="*/ 509136 h 6865815"/>
              <a:gd name="connsiteX8" fmla="*/ 883263 w 12190083"/>
              <a:gd name="connsiteY8" fmla="*/ 782489 h 6865815"/>
              <a:gd name="connsiteX9" fmla="*/ 483 w 12190083"/>
              <a:gd name="connsiteY9" fmla="*/ 793266 h 6865815"/>
              <a:gd name="connsiteX10" fmla="*/ 483 w 12190083"/>
              <a:gd name="connsiteY10" fmla="*/ 0 h 6865815"/>
              <a:gd name="connsiteX0" fmla="*/ 0 w 12189600"/>
              <a:gd name="connsiteY0" fmla="*/ 0 h 6865815"/>
              <a:gd name="connsiteX1" fmla="*/ 12189600 w 12189600"/>
              <a:gd name="connsiteY1" fmla="*/ 0 h 6865815"/>
              <a:gd name="connsiteX2" fmla="*/ 12189600 w 12189600"/>
              <a:gd name="connsiteY2" fmla="*/ 6858000 h 6865815"/>
              <a:gd name="connsiteX3" fmla="*/ 4562984 w 12189600"/>
              <a:gd name="connsiteY3" fmla="*/ 6865815 h 6865815"/>
              <a:gd name="connsiteX4" fmla="*/ 4546868 w 12189600"/>
              <a:gd name="connsiteY4" fmla="*/ 773122 h 6865815"/>
              <a:gd name="connsiteX5" fmla="*/ 1265156 w 12189600"/>
              <a:gd name="connsiteY5" fmla="*/ 778409 h 6865815"/>
              <a:gd name="connsiteX6" fmla="*/ 1265156 w 12189600"/>
              <a:gd name="connsiteY6" fmla="*/ 509137 h 6865815"/>
              <a:gd name="connsiteX7" fmla="*/ 882780 w 12189600"/>
              <a:gd name="connsiteY7" fmla="*/ 509136 h 6865815"/>
              <a:gd name="connsiteX8" fmla="*/ 882780 w 12189600"/>
              <a:gd name="connsiteY8" fmla="*/ 782489 h 6865815"/>
              <a:gd name="connsiteX9" fmla="*/ 3278 w 12189600"/>
              <a:gd name="connsiteY9" fmla="*/ 783434 h 6865815"/>
              <a:gd name="connsiteX10" fmla="*/ 0 w 12189600"/>
              <a:gd name="connsiteY10" fmla="*/ 0 h 6865815"/>
              <a:gd name="connsiteX0" fmla="*/ 16487 w 12206087"/>
              <a:gd name="connsiteY0" fmla="*/ 0 h 6865815"/>
              <a:gd name="connsiteX1" fmla="*/ 12206087 w 12206087"/>
              <a:gd name="connsiteY1" fmla="*/ 0 h 6865815"/>
              <a:gd name="connsiteX2" fmla="*/ 12206087 w 12206087"/>
              <a:gd name="connsiteY2" fmla="*/ 6858000 h 6865815"/>
              <a:gd name="connsiteX3" fmla="*/ 4579471 w 12206087"/>
              <a:gd name="connsiteY3" fmla="*/ 6865815 h 6865815"/>
              <a:gd name="connsiteX4" fmla="*/ 4563355 w 12206087"/>
              <a:gd name="connsiteY4" fmla="*/ 773122 h 6865815"/>
              <a:gd name="connsiteX5" fmla="*/ 1281643 w 12206087"/>
              <a:gd name="connsiteY5" fmla="*/ 778409 h 6865815"/>
              <a:gd name="connsiteX6" fmla="*/ 1281643 w 12206087"/>
              <a:gd name="connsiteY6" fmla="*/ 509137 h 6865815"/>
              <a:gd name="connsiteX7" fmla="*/ 899267 w 12206087"/>
              <a:gd name="connsiteY7" fmla="*/ 509136 h 6865815"/>
              <a:gd name="connsiteX8" fmla="*/ 899267 w 12206087"/>
              <a:gd name="connsiteY8" fmla="*/ 782489 h 6865815"/>
              <a:gd name="connsiteX9" fmla="*/ 100 w 12206087"/>
              <a:gd name="connsiteY9" fmla="*/ 786711 h 6865815"/>
              <a:gd name="connsiteX10" fmla="*/ 16487 w 12206087"/>
              <a:gd name="connsiteY10" fmla="*/ 0 h 6865815"/>
              <a:gd name="connsiteX0" fmla="*/ 3551 w 12193151"/>
              <a:gd name="connsiteY0" fmla="*/ 0 h 6865815"/>
              <a:gd name="connsiteX1" fmla="*/ 12193151 w 12193151"/>
              <a:gd name="connsiteY1" fmla="*/ 0 h 6865815"/>
              <a:gd name="connsiteX2" fmla="*/ 12193151 w 12193151"/>
              <a:gd name="connsiteY2" fmla="*/ 6858000 h 6865815"/>
              <a:gd name="connsiteX3" fmla="*/ 4566535 w 12193151"/>
              <a:gd name="connsiteY3" fmla="*/ 6865815 h 6865815"/>
              <a:gd name="connsiteX4" fmla="*/ 4550419 w 12193151"/>
              <a:gd name="connsiteY4" fmla="*/ 773122 h 6865815"/>
              <a:gd name="connsiteX5" fmla="*/ 1268707 w 12193151"/>
              <a:gd name="connsiteY5" fmla="*/ 778409 h 6865815"/>
              <a:gd name="connsiteX6" fmla="*/ 1268707 w 12193151"/>
              <a:gd name="connsiteY6" fmla="*/ 509137 h 6865815"/>
              <a:gd name="connsiteX7" fmla="*/ 886331 w 12193151"/>
              <a:gd name="connsiteY7" fmla="*/ 509136 h 6865815"/>
              <a:gd name="connsiteX8" fmla="*/ 886331 w 12193151"/>
              <a:gd name="connsiteY8" fmla="*/ 782489 h 6865815"/>
              <a:gd name="connsiteX9" fmla="*/ 274 w 12193151"/>
              <a:gd name="connsiteY9" fmla="*/ 783434 h 6865815"/>
              <a:gd name="connsiteX10" fmla="*/ 3551 w 12193151"/>
              <a:gd name="connsiteY10" fmla="*/ 0 h 686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3151" h="6865815">
                <a:moveTo>
                  <a:pt x="3551" y="0"/>
                </a:moveTo>
                <a:lnTo>
                  <a:pt x="12193151" y="0"/>
                </a:lnTo>
                <a:lnTo>
                  <a:pt x="12193151" y="6858000"/>
                </a:lnTo>
                <a:lnTo>
                  <a:pt x="4566535" y="6865815"/>
                </a:lnTo>
                <a:cubicBezTo>
                  <a:pt x="4562255" y="4841632"/>
                  <a:pt x="4554699" y="2797305"/>
                  <a:pt x="4550419" y="773122"/>
                </a:cubicBezTo>
                <a:lnTo>
                  <a:pt x="1268707" y="778409"/>
                </a:lnTo>
                <a:lnTo>
                  <a:pt x="1268707" y="509137"/>
                </a:lnTo>
                <a:lnTo>
                  <a:pt x="886331" y="509136"/>
                </a:lnTo>
                <a:lnTo>
                  <a:pt x="886331" y="782489"/>
                </a:lnTo>
                <a:lnTo>
                  <a:pt x="274" y="783434"/>
                </a:lnTo>
                <a:cubicBezTo>
                  <a:pt x="-1401" y="517337"/>
                  <a:pt x="5226" y="266097"/>
                  <a:pt x="355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0400" y="1371599"/>
            <a:ext cx="3542600" cy="1188000"/>
          </a:xfrm>
        </p:spPr>
        <p:txBody>
          <a:bodyPr/>
          <a:lstStyle>
            <a:lvl1pPr>
              <a:defRPr sz="280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EDEC3AC-D5C3-4D32-B3BF-3A1F2FE09C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1300"/>
            <a:ext cx="3520350" cy="3348038"/>
          </a:xfrm>
        </p:spPr>
        <p:txBody>
          <a:bodyPr numCol="1" spcCol="360000"/>
          <a:lstStyle>
            <a:lvl1pPr>
              <a:defRPr sz="1300">
                <a:solidFill>
                  <a:schemeClr val="tx1"/>
                </a:solidFill>
              </a:defRPr>
            </a:lvl1pPr>
            <a:lvl2pPr>
              <a:defRPr sz="1300">
                <a:solidFill>
                  <a:schemeClr val="tx1"/>
                </a:solidFill>
              </a:defRPr>
            </a:lvl2pPr>
            <a:lvl3pPr>
              <a:defRPr sz="1300">
                <a:solidFill>
                  <a:schemeClr val="tx1"/>
                </a:solidFill>
              </a:defRPr>
            </a:lvl3pPr>
            <a:lvl4pPr marL="18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4pPr>
            <a:lvl5pPr marL="36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5pPr>
            <a:lvl6pPr marL="540000" indent="-180000">
              <a:lnSpc>
                <a:spcPct val="100000"/>
              </a:lnSpc>
              <a:defRPr sz="1800" b="0">
                <a:solidFill>
                  <a:schemeClr val="tx1"/>
                </a:solidFill>
                <a:latin typeface="+mn-lt"/>
              </a:defRPr>
            </a:lvl6pPr>
            <a:lvl7pPr marL="252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  <a:latin typeface="+mj-lt"/>
              </a:defRPr>
            </a:lvl7pPr>
            <a:lvl8pPr marL="504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  <a:latin typeface="+mj-lt"/>
              </a:defRPr>
            </a:lvl8pPr>
            <a:lvl9pPr marL="756000" indent="-252000">
              <a:lnSpc>
                <a:spcPct val="83000"/>
              </a:lnSpc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  <a:latin typeface="+mj-lt"/>
              </a:defRPr>
            </a:lvl9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4C6E8-8693-48AA-92BC-68A12103659A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C21B67E-5C0D-4F75-BF49-EA22F5B583C0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C1D9370-2AFF-4924-9830-3218B40A675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3BBBE7C4-C925-4C91-BAF6-733F12795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pic>
        <p:nvPicPr>
          <p:cNvPr id="21" name="Billede 20" descr="Et billede, der indeholder tekst&#10;&#10;Automatisk genereret beskrivelse">
            <a:extLst>
              <a:ext uri="{FF2B5EF4-FFF2-40B4-BE49-F238E27FC236}">
                <a16:creationId xmlns:a16="http://schemas.microsoft.com/office/drawing/2014/main" id="{FBBA85A3-A096-1E49-91B9-935E7F65C9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18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48" userDrawn="1">
          <p15:clr>
            <a:srgbClr val="A4A3A4"/>
          </p15:clr>
        </p15:guide>
        <p15:guide id="2" pos="2774" userDrawn="1">
          <p15:clr>
            <a:srgbClr val="A4A3A4"/>
          </p15:clr>
        </p15:guide>
        <p15:guide id="3" orient="horz" pos="1752" userDrawn="1">
          <p15:clr>
            <a:srgbClr val="A4A3A4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>
            <a:extLst>
              <a:ext uri="{FF2B5EF4-FFF2-40B4-BE49-F238E27FC236}">
                <a16:creationId xmlns:a16="http://schemas.microsoft.com/office/drawing/2014/main" id="{D178BFC6-9639-964D-8383-52E35A530407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355E01C9-44A6-49F1-A5D8-823DC7023732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2782800"/>
            <a:ext cx="5122800" cy="33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7599600" cy="1201918"/>
          </a:xfrm>
        </p:spPr>
        <p:txBody>
          <a:bodyPr/>
          <a:lstStyle>
            <a:lvl1pPr>
              <a:defRPr sz="440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2800"/>
            <a:ext cx="2188150" cy="33465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686799" y="2782800"/>
            <a:ext cx="2193926" cy="3346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A3E2CD7-47F2-42DD-BC1F-D6AC8C95F93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3B587DF-C247-4E52-A4FA-17A22D366F7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D0D161-E894-4647-8319-C46B4000514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C5B3D4E-8252-4A66-B1EB-CBA614848CE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5CEE6661-A4C5-704F-BEE2-D1FB7A4F5774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6" name="Billede 1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837FA179-F388-E74D-8C23-09D50C248D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5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62368ED4-FDE8-5D4F-8A11-8A8886A6C726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38950" cy="1201918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DC69FFB2-D925-436C-8CA8-F3986528DF07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2782800"/>
            <a:ext cx="6663600" cy="33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650" y="2782800"/>
            <a:ext cx="218815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650" y="4978800"/>
            <a:ext cx="2188150" cy="1150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7145377-3CB3-437A-88B1-15514C6370C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58EEC4C-B546-495D-8C16-755D44685A20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3F106C-1F47-4832-A461-A81C59D7B33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707913F-AFF0-4E39-A85D-CE1CA1032B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21B04D72-6711-5C4E-9E8A-F77048CD3564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7" name="Billede 16" descr="Et billede, der indeholder tekst&#10;&#10;Automatisk genereret beskrivelse">
            <a:extLst>
              <a:ext uri="{FF2B5EF4-FFF2-40B4-BE49-F238E27FC236}">
                <a16:creationId xmlns:a16="http://schemas.microsoft.com/office/drawing/2014/main" id="{6BA5C5C5-AA16-0A40-9037-4DEB2F8C18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17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49" userDrawn="1">
          <p15:clr>
            <a:srgbClr val="A4A3A4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22C64113-EA93-EF40-A1B8-057D03C35325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84CB0-1446-4E0A-94B5-A5A053226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2221200" cy="1201918"/>
          </a:xfrm>
        </p:spPr>
        <p:txBody>
          <a:bodyPr/>
          <a:lstStyle>
            <a:lvl1pPr>
              <a:defRPr sz="28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780" y="2782800"/>
            <a:ext cx="218802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780" y="4978800"/>
            <a:ext cx="2188020" cy="115053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914627CA-58C1-4781-B373-48AB29AA4DC4}"/>
              </a:ext>
            </a:extLst>
          </p:cNvPr>
          <p:cNvSpPr>
            <a:spLocks noGrp="1"/>
          </p:cNvSpPr>
          <p:nvPr>
            <p:ph type="chart" sz="quarter" idx="19" hasCustomPrompt="1"/>
          </p:nvPr>
        </p:nvSpPr>
        <p:spPr>
          <a:xfrm>
            <a:off x="3326400" y="1371600"/>
            <a:ext cx="6663600" cy="4759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a-DK" dirty="0"/>
              <a:t>Klik for at tilføje graf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D8F3C4B-3846-43D7-9F5D-2C9A3753CBC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39EC7C9-2D8D-4A25-9A81-0619BC356365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5FBE912-1C84-458B-88D3-F736ADD1EB1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48992AF-3204-465E-A4BD-20BB98DF2CC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8126E307-1AC0-014A-A067-4EE9926BC9A1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8" name="Billede 17" descr="Et billede, der indeholder tekst&#10;&#10;Automatisk genereret beskrivelse">
            <a:extLst>
              <a:ext uri="{FF2B5EF4-FFF2-40B4-BE49-F238E27FC236}">
                <a16:creationId xmlns:a16="http://schemas.microsoft.com/office/drawing/2014/main" id="{4D1271C0-5891-504F-BBDB-CC74C1F36C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21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graf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1">
            <a:extLst>
              <a:ext uri="{FF2B5EF4-FFF2-40B4-BE49-F238E27FC236}">
                <a16:creationId xmlns:a16="http://schemas.microsoft.com/office/drawing/2014/main" id="{B643E87B-E91F-534A-9405-B30B3E87CF5D}"/>
              </a:ext>
            </a:extLst>
          </p:cNvPr>
          <p:cNvSpPr>
            <a:spLocks/>
          </p:cNvSpPr>
          <p:nvPr userDrawn="1"/>
        </p:nvSpPr>
        <p:spPr>
          <a:xfrm flipV="1">
            <a:off x="-1" y="-1"/>
            <a:ext cx="12192001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3104F84D-3D86-4FB9-8440-D9B7E7156C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600" y="1371600"/>
            <a:ext cx="9138950" cy="1202400"/>
          </a:xfrm>
        </p:spPr>
        <p:txBody>
          <a:bodyPr/>
          <a:lstStyle>
            <a:lvl1pPr>
              <a:defRPr sz="44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580EB8-A1E3-4F91-9DD1-1EA00DA777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780" y="2782800"/>
            <a:ext cx="2188020" cy="196830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 dirty="0"/>
              <a:t>Klik for at tilføje tekst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7E40F1B-DE17-4F91-8FE1-BE62B6E3B8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2780" y="4978800"/>
            <a:ext cx="2188020" cy="11504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tx1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>
                <a:solidFill>
                  <a:schemeClr val="tx1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Char char="​"/>
              <a:defRPr sz="1000" b="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da-DK" noProof="0" dirty="0"/>
              <a:t>Klik for at tilføje kildehenvisning</a:t>
            </a:r>
            <a:endParaRPr lang="da-DK" dirty="0"/>
          </a:p>
          <a:p>
            <a:pPr lvl="1"/>
            <a:r>
              <a:rPr lang="da-DK" dirty="0"/>
              <a:t>Second </a:t>
            </a:r>
            <a:r>
              <a:rPr lang="da-DK" dirty="0" err="1"/>
              <a:t>level</a:t>
            </a:r>
            <a:endParaRPr lang="da-DK" dirty="0"/>
          </a:p>
          <a:p>
            <a:pPr lvl="2"/>
            <a:r>
              <a:rPr lang="da-DK" dirty="0"/>
              <a:t>Third </a:t>
            </a:r>
            <a:r>
              <a:rPr lang="da-DK" dirty="0" err="1"/>
              <a:t>level</a:t>
            </a:r>
            <a:endParaRPr lang="da-DK" dirty="0"/>
          </a:p>
          <a:p>
            <a:pPr lvl="3"/>
            <a:r>
              <a:rPr lang="da-DK" dirty="0" err="1"/>
              <a:t>Fourth</a:t>
            </a:r>
            <a:r>
              <a:rPr lang="da-DK" dirty="0"/>
              <a:t> </a:t>
            </a:r>
            <a:r>
              <a:rPr lang="da-DK" dirty="0" err="1"/>
              <a:t>level</a:t>
            </a:r>
            <a:endParaRPr lang="da-DK" dirty="0"/>
          </a:p>
          <a:p>
            <a:pPr lvl="4"/>
            <a:r>
              <a:rPr lang="da-DK" dirty="0"/>
              <a:t>Fifth </a:t>
            </a:r>
            <a:r>
              <a:rPr lang="da-DK" dirty="0" err="1"/>
              <a:t>level</a:t>
            </a:r>
            <a:endParaRPr lang="da-DK" dirty="0"/>
          </a:p>
          <a:p>
            <a:pPr lvl="5"/>
            <a:r>
              <a:rPr lang="da-DK" dirty="0"/>
              <a:t>6</a:t>
            </a:r>
          </a:p>
          <a:p>
            <a:pPr lvl="6"/>
            <a:r>
              <a:rPr lang="da-DK" dirty="0"/>
              <a:t>7</a:t>
            </a:r>
          </a:p>
          <a:p>
            <a:pPr lvl="7"/>
            <a:r>
              <a:rPr lang="da-DK" dirty="0"/>
              <a:t>8</a:t>
            </a:r>
          </a:p>
          <a:p>
            <a:pPr lvl="8"/>
            <a:r>
              <a:rPr lang="da-DK" dirty="0"/>
              <a:t>9</a:t>
            </a:r>
          </a:p>
        </p:txBody>
      </p:sp>
      <p:sp>
        <p:nvSpPr>
          <p:cNvPr id="14" name="Chart Placeholder 3">
            <a:extLst>
              <a:ext uri="{FF2B5EF4-FFF2-40B4-BE49-F238E27FC236}">
                <a16:creationId xmlns:a16="http://schemas.microsoft.com/office/drawing/2014/main" id="{8A5498CB-BA7B-48FF-BC1B-D2E7F9BAE59D}"/>
              </a:ext>
            </a:extLst>
          </p:cNvPr>
          <p:cNvSpPr>
            <a:spLocks noGrp="1"/>
          </p:cNvSpPr>
          <p:nvPr>
            <p:ph type="chart" sz="quarter" idx="20" hasCustomPrompt="1"/>
          </p:nvPr>
        </p:nvSpPr>
        <p:spPr>
          <a:xfrm>
            <a:off x="3326400" y="2782800"/>
            <a:ext cx="3240000" cy="33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16" name="Chart Placeholder 3">
            <a:extLst>
              <a:ext uri="{FF2B5EF4-FFF2-40B4-BE49-F238E27FC236}">
                <a16:creationId xmlns:a16="http://schemas.microsoft.com/office/drawing/2014/main" id="{D9C1D95A-A7D8-4C28-8253-6AD881293A83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6748550" y="2782800"/>
            <a:ext cx="3240000" cy="3348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a-DK" noProof="0" dirty="0"/>
              <a:t>Klik for at tilføje graf</a:t>
            </a:r>
            <a:endParaRPr lang="da-DK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403CB5-0810-4E30-A2F0-620E40B07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16CAFB0A-D3AB-40A5-B54B-9ADFA9740F2F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9877F15-E277-4C97-9E18-E5651473CAD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D2A39DBF-C39D-4AE6-A2CD-CB36BC7A020C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B32C0690-AE44-B84C-A637-97BAB09CA959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20" name="Billede 19" descr="Et billede, der indeholder tekst&#10;&#10;Automatisk genereret beskrivelse">
            <a:extLst>
              <a:ext uri="{FF2B5EF4-FFF2-40B4-BE49-F238E27FC236}">
                <a16:creationId xmlns:a16="http://schemas.microsoft.com/office/drawing/2014/main" id="{21D50E30-DB3E-8A4C-94D2-58CB0519B5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09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 userDrawn="1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ckground">
            <a:extLst>
              <a:ext uri="{FF2B5EF4-FFF2-40B4-BE49-F238E27FC236}">
                <a16:creationId xmlns:a16="http://schemas.microsoft.com/office/drawing/2014/main" id="{3644D421-970A-48AE-9473-BA0BD1F8AECF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118643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82000" y="4269600"/>
            <a:ext cx="9108000" cy="288000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5pPr>
            <a:lvl6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6pPr>
            <a:lvl7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7pPr>
            <a:lvl8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8pPr>
            <a:lvl9pPr marL="0" indent="0" algn="l">
              <a:lnSpc>
                <a:spcPts val="2000"/>
              </a:lnSpc>
              <a:spcBef>
                <a:spcPts val="100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9pPr>
          </a:lstStyle>
          <a:p>
            <a:r>
              <a:rPr lang="da-DK" dirty="0"/>
              <a:t>Klik for at tilføje undertitel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CF302F6-EF8E-4C2D-9E71-00B1257C1F0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4538030"/>
            <a:ext cx="9108000" cy="2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lnSpc>
                <a:spcPts val="2000"/>
              </a:lnSpc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>
              <a:buNone/>
              <a:defRPr lang="en-US" sz="18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>
              <a:buNone/>
              <a:defRPr lang="da-DK" sz="1800" b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r>
              <a:rPr lang="da-DK" dirty="0"/>
              <a:t>Klik for at tilføje navn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4ACC6-E94E-40A3-AB9B-2235B0C15B4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BE37CA-6C18-48CF-BA10-740427EDB80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7AE407-441C-40BF-8CED-5327D5DC854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EA4BAC0-3CF9-45C3-99FC-D0BE3F14DB0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E05BF2A-D238-1A4F-9375-32772921A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727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C94DCE-5EDA-4155-9622-C86CF309FCC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36653"/>
                </a:lnTo>
                <a:lnTo>
                  <a:pt x="882780" y="736653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42298"/>
                </a:lnTo>
                <a:lnTo>
                  <a:pt x="4835528" y="736653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B7940903-70AD-3E44-BFD0-09E3FB28D657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5D5EEA80-2A93-2E4B-9359-488BD11723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554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C94DCE-5EDA-4155-9622-C86CF309FCC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36653"/>
                </a:lnTo>
                <a:lnTo>
                  <a:pt x="882780" y="736653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42298"/>
                </a:lnTo>
                <a:lnTo>
                  <a:pt x="4835528" y="736653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08C22E1-2F2C-AD49-8A47-AD23A7F0D58A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A869F2CD-4036-A043-9F59-72A74FE0C2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506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C94DCE-5EDA-4155-9622-C86CF309FCC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36653"/>
                </a:lnTo>
                <a:lnTo>
                  <a:pt x="882780" y="736653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42298"/>
                </a:lnTo>
                <a:lnTo>
                  <a:pt x="4835528" y="736653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E79B03E1-4652-BD47-A0DB-C3C0DD355C56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454B3223-7ED2-AF40-972F-9F623BAD4D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958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C94DCE-5EDA-4155-9622-C86CF309FCC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36653"/>
                </a:lnTo>
                <a:lnTo>
                  <a:pt x="882780" y="736653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42298"/>
                </a:lnTo>
                <a:lnTo>
                  <a:pt x="4835528" y="736653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46B37E88-44E2-0B43-A4C1-DD35CBDF37BC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026800AB-E93E-4149-A403-A5D634DCBE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67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med billede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4C94DCE-5EDA-4155-9622-C86CF309FCC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89600" cy="6858000"/>
          </a:xfrm>
          <a:custGeom>
            <a:avLst/>
            <a:gdLst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962780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962780 w 12189600"/>
              <a:gd name="connsiteY8" fmla="*/ 736653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798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  <a:gd name="connsiteX0" fmla="*/ 4835528 w 12189600"/>
              <a:gd name="connsiteY0" fmla="*/ 0 h 6858000"/>
              <a:gd name="connsiteX1" fmla="*/ 12189600 w 12189600"/>
              <a:gd name="connsiteY1" fmla="*/ 0 h 6858000"/>
              <a:gd name="connsiteX2" fmla="*/ 12189600 w 12189600"/>
              <a:gd name="connsiteY2" fmla="*/ 6858000 h 6858000"/>
              <a:gd name="connsiteX3" fmla="*/ 0 w 12189600"/>
              <a:gd name="connsiteY3" fmla="*/ 6858000 h 6858000"/>
              <a:gd name="connsiteX4" fmla="*/ 0 w 12189600"/>
              <a:gd name="connsiteY4" fmla="*/ 736653 h 6858000"/>
              <a:gd name="connsiteX5" fmla="*/ 882780 w 12189600"/>
              <a:gd name="connsiteY5" fmla="*/ 736653 h 6858000"/>
              <a:gd name="connsiteX6" fmla="*/ 882780 w 12189600"/>
              <a:gd name="connsiteY6" fmla="*/ 892257 h 6858000"/>
              <a:gd name="connsiteX7" fmla="*/ 1267103 w 12189600"/>
              <a:gd name="connsiteY7" fmla="*/ 892257 h 6858000"/>
              <a:gd name="connsiteX8" fmla="*/ 1268513 w 12189600"/>
              <a:gd name="connsiteY8" fmla="*/ 742298 h 6858000"/>
              <a:gd name="connsiteX9" fmla="*/ 4835528 w 12189600"/>
              <a:gd name="connsiteY9" fmla="*/ 736653 h 6858000"/>
              <a:gd name="connsiteX10" fmla="*/ 4835528 w 121896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89600" h="6858000">
                <a:moveTo>
                  <a:pt x="4835528" y="0"/>
                </a:moveTo>
                <a:lnTo>
                  <a:pt x="12189600" y="0"/>
                </a:lnTo>
                <a:lnTo>
                  <a:pt x="12189600" y="6858000"/>
                </a:lnTo>
                <a:lnTo>
                  <a:pt x="0" y="6858000"/>
                </a:lnTo>
                <a:lnTo>
                  <a:pt x="0" y="736653"/>
                </a:lnTo>
                <a:lnTo>
                  <a:pt x="882780" y="736653"/>
                </a:lnTo>
                <a:lnTo>
                  <a:pt x="882780" y="892257"/>
                </a:lnTo>
                <a:lnTo>
                  <a:pt x="1267103" y="892257"/>
                </a:lnTo>
                <a:lnTo>
                  <a:pt x="1268513" y="742298"/>
                </a:lnTo>
                <a:lnTo>
                  <a:pt x="4835528" y="736653"/>
                </a:lnTo>
                <a:lnTo>
                  <a:pt x="48355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372000" tIns="0" anchor="ctr" anchorCtr="0">
            <a:noAutofit/>
          </a:bodyPr>
          <a:lstStyle>
            <a:lvl1pPr marL="0" indent="0" algn="l">
              <a:buNone/>
              <a:defRPr sz="1600"/>
            </a:lvl1pPr>
          </a:lstStyle>
          <a:p>
            <a:r>
              <a:rPr lang="da-DK" dirty="0"/>
              <a:t>Klik på ikonet for at indsætte billede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1893600"/>
          </a:xfrm>
        </p:spPr>
        <p:txBody>
          <a:bodyPr anchor="t" anchorCtr="0"/>
          <a:lstStyle>
            <a:lvl1pPr algn="l"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CD8E5580-ACDC-4F24-B10A-D1610EF35C32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9DAC9E47-8164-F446-83E8-B17D40E791E6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5" name="Billede 14" descr="Et billede, der indeholder tekst&#10;&#10;Automatisk genereret beskrivelse">
            <a:extLst>
              <a:ext uri="{FF2B5EF4-FFF2-40B4-BE49-F238E27FC236}">
                <a16:creationId xmlns:a16="http://schemas.microsoft.com/office/drawing/2014/main" id="{72CAC0C1-AF4C-2149-B48C-540B63053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8272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F02E8A11-55BA-43F8-B0C7-3B3F74C2D559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38B74DE3-8370-42B8-8C02-560884CCA91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AE9D754F-8504-064E-A0B2-CD84B90320F1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3F14E39F-B80F-5445-9CAB-4CE70423E2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822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F02E8A11-55BA-43F8-B0C7-3B3F74C2D559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>
              <a:solidFill>
                <a:srgbClr val="CB9B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10077925" cy="2440800"/>
          </a:xfrm>
        </p:spPr>
        <p:txBody>
          <a:bodyPr anchor="t" anchorCtr="0"/>
          <a:lstStyle>
            <a:lvl1pPr algn="l"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8" name="Date Placeholder 3" hidden="1">
            <a:extLst>
              <a:ext uri="{FF2B5EF4-FFF2-40B4-BE49-F238E27FC236}">
                <a16:creationId xmlns:a16="http://schemas.microsoft.com/office/drawing/2014/main" id="{B934F3DA-881A-4459-A57B-52532ECC84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fld id="{38B74DE3-8370-42B8-8C02-560884CCA91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9" name="Footer Placeholder 4" hidden="1">
            <a:extLst>
              <a:ext uri="{FF2B5EF4-FFF2-40B4-BE49-F238E27FC236}">
                <a16:creationId xmlns:a16="http://schemas.microsoft.com/office/drawing/2014/main" id="{67441EF2-C5CB-49FA-AFA9-F4BFEA273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00">
                <a:noFill/>
              </a:defRPr>
            </a:lvl1pPr>
          </a:lstStyle>
          <a:p>
            <a:endParaRPr lang="da-DK" dirty="0"/>
          </a:p>
        </p:txBody>
      </p:sp>
      <p:sp>
        <p:nvSpPr>
          <p:cNvPr id="10" name="Slide Number Placeholder 5" hidden="1">
            <a:extLst>
              <a:ext uri="{FF2B5EF4-FFF2-40B4-BE49-F238E27FC236}">
                <a16:creationId xmlns:a16="http://schemas.microsoft.com/office/drawing/2014/main" id="{660294C8-A54B-47BD-B7C4-B581D297C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flipV="1">
            <a:off x="0" y="6858000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"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F032CAFD-97EA-254C-A970-788210A1CDF3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3" name="Billede 12" descr="Et billede, der indeholder tekst&#10;&#10;Automatisk genereret beskrivelse">
            <a:extLst>
              <a:ext uri="{FF2B5EF4-FFF2-40B4-BE49-F238E27FC236}">
                <a16:creationId xmlns:a16="http://schemas.microsoft.com/office/drawing/2014/main" id="{6DF0E8A2-60FF-1642-A278-54D517D4B4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904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2010-1192-49FB-8CE0-4FA649DD0821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EDEAC85-33B5-6248-83D0-479FCBE4FD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840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9093ABE2-7655-F142-8FB4-8E8C591C4E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5854" y="5523571"/>
            <a:ext cx="12389077" cy="1587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2010-1192-49FB-8CE0-4FA649DD0821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EDEAC85-33B5-6248-83D0-479FCBE4F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530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8C16AF6A-2567-814C-BFFA-30F3780B2E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5854" y="5523571"/>
            <a:ext cx="12389077" cy="1587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EDEAC85-33B5-6248-83D0-479FCBE4F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760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BE7750-7121-45CB-8B2A-6A68D57E16D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317250E9-FFA0-F444-A992-FB4E9F59D97B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7" name="Billede 16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A184ADC-6494-2F47-82E3-8E9AF6B037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175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pic>
        <p:nvPicPr>
          <p:cNvPr id="10" name="Billede 9">
            <a:extLst>
              <a:ext uri="{FF2B5EF4-FFF2-40B4-BE49-F238E27FC236}">
                <a16:creationId xmlns:a16="http://schemas.microsoft.com/office/drawing/2014/main" id="{F7E11429-5F5F-5441-B32C-F428EEBE9E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3005" y="5143500"/>
            <a:ext cx="15355786" cy="19672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EDEAC85-33B5-6248-83D0-479FCBE4F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2816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tning 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E491671-4A5E-4699-9E4C-F7EDDB0DFBB9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12193470" cy="6858000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a-DK" b="1" dirty="0">
              <a:noFill/>
              <a:latin typeface="DR Publik SemiBold" pitchFamily="2" charset="77"/>
            </a:endParaRPr>
          </a:p>
        </p:txBody>
      </p:sp>
      <p:pic>
        <p:nvPicPr>
          <p:cNvPr id="12" name="Billede 11">
            <a:extLst>
              <a:ext uri="{FF2B5EF4-FFF2-40B4-BE49-F238E27FC236}">
                <a16:creationId xmlns:a16="http://schemas.microsoft.com/office/drawing/2014/main" id="{DD6A3278-841C-5B4A-9857-EDC197135D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43004" y="5143500"/>
            <a:ext cx="15355785" cy="19672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800" y="1371600"/>
            <a:ext cx="9185750" cy="2491200"/>
          </a:xfrm>
        </p:spPr>
        <p:txBody>
          <a:bodyPr anchor="t" anchorCtr="0"/>
          <a:lstStyle>
            <a:lvl1pPr algn="l">
              <a:lnSpc>
                <a:spcPts val="10000"/>
              </a:lnSpc>
              <a:defRPr sz="10000"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dirty="0"/>
              <a:t>Klik for at tilføje titel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B38852-3D41-4CB9-85F3-5A0A9D8A3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EAF2010-1192-49FB-8CE0-4FA649DD0821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E1EE5-5A8A-470E-879D-CB8A94E1F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7C2F2-7524-43B4-AB5C-09639EB18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9" name="Billede 8" descr="Et billede, der indeholder tekst&#10;&#10;Automatisk genereret beskrivelse">
            <a:extLst>
              <a:ext uri="{FF2B5EF4-FFF2-40B4-BE49-F238E27FC236}">
                <a16:creationId xmlns:a16="http://schemas.microsoft.com/office/drawing/2014/main" id="{EEDEAC85-33B5-6248-83D0-479FCBE4F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33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9798AA-E6B9-4E34-8442-B05FFF39B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18714B-9490-44E8-890A-0DB5ECEB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FA102F-D207-476C-A7AF-522DAF4A1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08886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for at tilføje titel</a:t>
            </a:r>
            <a:endParaRPr lang="da-DK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9798AA-E6B9-4E34-8442-B05FFF39B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18714B-9490-44E8-890A-0DB5ECEB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FA102F-D207-476C-A7AF-522DAF4A1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497655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3F1CD7-95BD-4874-89AF-63CCAEE36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7FC4B3-9AF9-4753-8D9C-392DE8A76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DD4C9-55A2-4D4B-8900-69AD4A46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439488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EC107E1F-B2F6-4E23-9034-529CC3B17BBD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9" name="Fast overskrift"/>
          <p:cNvSpPr txBox="1"/>
          <p:nvPr userDrawn="1"/>
        </p:nvSpPr>
        <p:spPr>
          <a:xfrm>
            <a:off x="882650" y="448713"/>
            <a:ext cx="9998075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891449" y="1388688"/>
            <a:ext cx="2325325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SLIDES &amp; LAYOUTS</a:t>
            </a:r>
            <a:br>
              <a:rPr lang="da-DK" altLang="da-DK" sz="16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menupunktet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Nyt Slide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 for at indsætte nyt slide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Ændre layout</a:t>
            </a: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pilen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ved siden af </a:t>
            </a:r>
            <a:r>
              <a:rPr lang="da-DK" altLang="da-DK" sz="900" b="1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</a:t>
            </a:r>
            <a:b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at få vist en dropdown menu af </a:t>
            </a:r>
            <a:b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mulige slides layout</a:t>
            </a: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0C22BDAC-B124-43F1-8284-B7ABECB11D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45799" y="1648857"/>
            <a:ext cx="360000" cy="616000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F50F8AF6-9367-4F87-8855-666576154758}"/>
              </a:ext>
            </a:extLst>
          </p:cNvPr>
          <p:cNvGrpSpPr/>
          <p:nvPr userDrawn="1"/>
        </p:nvGrpSpPr>
        <p:grpSpPr>
          <a:xfrm>
            <a:off x="882650" y="3793556"/>
            <a:ext cx="2420310" cy="2292935"/>
            <a:chOff x="882650" y="3954986"/>
            <a:chExt cx="2420310" cy="2292935"/>
          </a:xfrm>
        </p:grpSpPr>
        <p:sp>
          <p:nvSpPr>
            <p:cNvPr id="15" name="Text Box 2">
              <a:extLst>
                <a:ext uri="{FF2B5EF4-FFF2-40B4-BE49-F238E27FC236}">
                  <a16:creationId xmlns:a16="http://schemas.microsoft.com/office/drawing/2014/main" id="{E93F793A-140E-4258-91C3-5F45D54541F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882650" y="3954986"/>
              <a:ext cx="2207828" cy="2292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144000" bIns="0" anchor="t" anchorCtr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da-DK" sz="1600" dirty="0">
                  <a:latin typeface="+mn-lt"/>
                  <a:cs typeface="Arial" panose="020B0604020202020204" pitchFamily="34" charset="0"/>
                </a:rPr>
                <a:t>TYPOGRAFIER</a:t>
              </a:r>
              <a:endPara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Brug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TAB 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 at gå frem i tekst-niveauer. Klik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ENTER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, derefter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TAB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for at skifte fra et niveau til det næste</a:t>
              </a: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 at gå tilbage i tekst-niveauer, 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brug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SHIFT+TAB</a:t>
              </a:r>
              <a:endPara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Alternativt kan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Forøg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og </a:t>
              </a:r>
              <a:r>
                <a:rPr lang="da-DK" altLang="da-DK" sz="900" b="1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Formindsk</a:t>
              </a: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 listeniveau bruges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endPara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endParaRPr>
            </a:p>
            <a:p>
              <a:pPr eaLnBrk="1" hangingPunct="1">
                <a:spcAft>
                  <a:spcPts val="600"/>
                </a:spcAft>
                <a:defRPr/>
              </a:pPr>
              <a:r>
                <a:rPr lang="da-DK" sz="900" b="1" noProof="1">
                  <a:latin typeface="+mn-lt"/>
                  <a:cs typeface="Arial" panose="020B0604020202020204" pitchFamily="34" charset="0"/>
                </a:rPr>
                <a:t>TIP: Brug</a:t>
              </a:r>
              <a:r>
                <a:rPr lang="da-DK" sz="900" b="1" baseline="0" noProof="1">
                  <a:latin typeface="+mn-lt"/>
                  <a:cs typeface="Arial" panose="020B0604020202020204" pitchFamily="34" charset="0"/>
                </a:rPr>
                <a:t> bullet knappen</a:t>
              </a:r>
              <a:br>
                <a:rPr lang="da-DK" sz="900" b="1" baseline="0" noProof="1"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Fjern bullet for almindelig tekst.</a:t>
              </a:r>
              <a:b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</a:br>
              <a:r>
                <a:rPr lang="da-DK" altLang="da-DK" sz="900" b="0" noProof="1">
                  <a:solidFill>
                    <a:schemeClr val="tx1"/>
                  </a:solidFill>
                  <a:latin typeface="+mn-lt"/>
                  <a:cs typeface="Arial" panose="020B0604020202020204" pitchFamily="34" charset="0"/>
                </a:rPr>
                <a:t>Klik på bullet knappen for at sætte korrekt bullet igen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C8C8420-1956-4D8D-85A2-8D596BA13A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845276" y="5605966"/>
              <a:ext cx="257143" cy="285714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45B4842-526F-49BC-BF80-0BF98368A0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845817" y="5078543"/>
              <a:ext cx="457143" cy="257143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9E3AF786-FE3C-4952-BA84-3A083206C1D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46774" y="2310965"/>
            <a:ext cx="540000" cy="2007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EAD485F-F82C-46A0-A75B-F4E5C7A0C96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47949" y="4045893"/>
            <a:ext cx="1716542" cy="2109045"/>
          </a:xfrm>
          <a:prstGeom prst="rect">
            <a:avLst/>
          </a:prstGeom>
        </p:spPr>
      </p:pic>
      <p:sp>
        <p:nvSpPr>
          <p:cNvPr id="19" name="Text Box 2">
            <a:extLst>
              <a:ext uri="{FF2B5EF4-FFF2-40B4-BE49-F238E27FC236}">
                <a16:creationId xmlns:a16="http://schemas.microsoft.com/office/drawing/2014/main" id="{C8AF4740-B824-4E15-B494-63606932B3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47534" y="3793556"/>
            <a:ext cx="17640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28 punkt.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389FC2-E8EA-442C-9ED6-EB4597FF82A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701533" y="4045893"/>
            <a:ext cx="1709850" cy="2143931"/>
          </a:xfrm>
          <a:prstGeom prst="rect">
            <a:avLst/>
          </a:prstGeom>
        </p:spPr>
      </p:pic>
      <p:sp>
        <p:nvSpPr>
          <p:cNvPr id="22" name="Text Box 2">
            <a:extLst>
              <a:ext uri="{FF2B5EF4-FFF2-40B4-BE49-F238E27FC236}">
                <a16:creationId xmlns:a16="http://schemas.microsoft.com/office/drawing/2014/main" id="{11D4EA1B-9881-404E-A6E2-4A53F276AE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69798" y="3793556"/>
            <a:ext cx="17640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18 punkt.</a:t>
            </a:r>
          </a:p>
        </p:txBody>
      </p:sp>
      <p:sp>
        <p:nvSpPr>
          <p:cNvPr id="23" name="Text Box 2">
            <a:extLst>
              <a:ext uri="{FF2B5EF4-FFF2-40B4-BE49-F238E27FC236}">
                <a16:creationId xmlns:a16="http://schemas.microsoft.com/office/drawing/2014/main" id="{055396BB-2F92-42E1-8CB0-7277F0AC02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92061" y="3793556"/>
            <a:ext cx="204368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Layouts med 13 punkt (Rapport).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1249A9-D5EC-4BA5-82E2-473378ED0FC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746797" y="4045893"/>
            <a:ext cx="1753532" cy="1917605"/>
          </a:xfrm>
          <a:prstGeom prst="rect">
            <a:avLst/>
          </a:prstGeom>
        </p:spPr>
      </p:pic>
      <p:pic>
        <p:nvPicPr>
          <p:cNvPr id="7" name="Billede 6" descr="Et billede, der indeholder metal, skærmbillede&#10;&#10;Automatisk genereret beskrivelse">
            <a:extLst>
              <a:ext uri="{FF2B5EF4-FFF2-40B4-BE49-F238E27FC236}">
                <a16:creationId xmlns:a16="http://schemas.microsoft.com/office/drawing/2014/main" id="{3960B65F-D41E-FE4A-B4ED-6A86CBCD09D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964" y="1352263"/>
            <a:ext cx="3786264" cy="177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8560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gu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EC107E1F-B2F6-4E23-9034-529CC3B17BBD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895769" y="1390072"/>
            <a:ext cx="2139386" cy="407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BILLEDER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På slides med billedpladsholder,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ikonet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 billede</a:t>
            </a:r>
            <a:b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Beskær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ændre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billedets fokus/størrelse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Ønsker du at skalere billedet, så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hold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SHIFT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-knappen nede, mens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trækker i billedets hjørner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Hvis du sletter billedet og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indsætter et nyt, kan billedet lægge 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sig foran tekst og grafik. Hvis dette sker, højreklik på billedet og 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Placer bagest</a:t>
            </a:r>
          </a:p>
          <a:p>
            <a:pPr eaLnBrk="1" hangingPunct="1"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 slide</a:t>
            </a:r>
            <a:br>
              <a:rPr 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Nulstil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for at nulstille placering, størrelse og formatering af pladsholdere til layoutets oprindelige design i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Hjem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fanen</a:t>
            </a: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da-DK" alt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8930DBB6-AA18-4CCC-8A74-1A211F07B4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01" t="45142" r="62601" b="9046"/>
          <a:stretch/>
        </p:blipFill>
        <p:spPr>
          <a:xfrm>
            <a:off x="3163266" y="2281999"/>
            <a:ext cx="341204" cy="321707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33DEAD47-C86F-4141-B5C1-25878B1192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031"/>
          <a:stretch/>
        </p:blipFill>
        <p:spPr>
          <a:xfrm>
            <a:off x="3163266" y="4564950"/>
            <a:ext cx="576000" cy="200475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B1665661-0DB0-4C2E-A6CA-698F364812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63266" y="2953276"/>
            <a:ext cx="366043" cy="480431"/>
          </a:xfrm>
          <a:prstGeom prst="rect">
            <a:avLst/>
          </a:prstGeom>
        </p:spPr>
      </p:pic>
      <p:sp>
        <p:nvSpPr>
          <p:cNvPr id="9" name="Fast overskrift"/>
          <p:cNvSpPr txBox="1"/>
          <p:nvPr userDrawn="1"/>
        </p:nvSpPr>
        <p:spPr>
          <a:xfrm>
            <a:off x="882650" y="448713"/>
            <a:ext cx="9998075" cy="65017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da-DK" sz="3200" b="0" noProof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TIPS &amp; TRICKS - DIN BRUGERGUIDE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4474746" y="1380653"/>
            <a:ext cx="2448911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SIDEHOVED &amp; -FOD</a:t>
            </a:r>
            <a:endParaRPr lang="da-DK" altLang="da-DK" sz="16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Gør dette som</a:t>
            </a:r>
            <a:r>
              <a:rPr lang="da-DK" altLang="da-DK" sz="900" b="0" baseline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det sidste i din præsentation, så ændringerne slår igennem på alle slides</a:t>
            </a:r>
            <a:endParaRPr lang="da-DK" sz="9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Sidehoved og Sidefod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i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Indsæt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(indtast evt. tekst i sidefod)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Vælg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 på alle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Anvend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hvis det kun skal være på et enkelt slide</a:t>
            </a:r>
          </a:p>
          <a:p>
            <a:pPr eaLnBrk="1" hangingPunct="1">
              <a:spcAft>
                <a:spcPts val="600"/>
              </a:spcAft>
              <a:defRPr/>
            </a:pPr>
            <a:endParaRPr 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sz="1600" dirty="0">
                <a:latin typeface="+mn-lt"/>
                <a:cs typeface="Arial" panose="020B0604020202020204" pitchFamily="34" charset="0"/>
              </a:rPr>
              <a:t>HJÆLPELINJER</a:t>
            </a:r>
            <a:endParaRPr lang="da-DK" sz="1600" b="1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Klik på fanen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Vis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og sæt hak ved </a:t>
            </a: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Hjælpelinjer</a:t>
            </a:r>
          </a:p>
          <a:p>
            <a:pPr eaLnBrk="1" hangingPunct="1">
              <a:spcAft>
                <a:spcPts val="600"/>
              </a:spcAft>
              <a:defRPr/>
            </a:pPr>
            <a:b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TIP: Alt + F9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for hurtig visning af hjælpelinjer</a:t>
            </a:r>
            <a:b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</a:br>
            <a:endParaRPr lang="da-DK" altLang="da-DK" sz="900" b="0" noProof="1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16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COPY/PASTE INDHOLD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Du har 2 muligheder, når du kopierer gammelt indhold over i din nye præsentation: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1. Best practice: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Opret et slide i din nye præsentation og kopier ét indholdselement ad gangen (fx kopier al tekst fra én tekstboks)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da-DK" altLang="da-DK" sz="900" b="1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2. </a:t>
            </a:r>
            <a:r>
              <a:rPr lang="da-DK" altLang="da-DK" sz="900" b="0" noProof="1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Eller kopier et helt slide over i din nye præsentation og vælg derefter et passende layout . Husk at slette de gamle, forkerte layouts (gå i Vis &gt; Slidemaster og slet dem)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71146CEE-06E9-4EFF-BC84-AD9B5DAF105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28681" y="1947282"/>
            <a:ext cx="461433" cy="569581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BA1A2585-2385-43F6-AE7B-50E916C273C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82851" y="3061241"/>
            <a:ext cx="757266" cy="54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1636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&gt;Brug ikke layouts efter dette &gt;&gt;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124504-36FD-4753-851D-5B7D02D4A2D1}"/>
              </a:ext>
            </a:extLst>
          </p:cNvPr>
          <p:cNvSpPr/>
          <p:nvPr userDrawn="1"/>
        </p:nvSpPr>
        <p:spPr>
          <a:xfrm>
            <a:off x="0" y="0"/>
            <a:ext cx="12189600" cy="6858000"/>
          </a:xfrm>
          <a:prstGeom prst="rect">
            <a:avLst/>
          </a:prstGeom>
          <a:solidFill>
            <a:schemeClr val="tx1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600"/>
              </a:spcBef>
              <a:buClr>
                <a:srgbClr val="003755"/>
              </a:buClr>
            </a:pPr>
            <a:endParaRPr lang="da-DK" sz="1400" dirty="0" err="1">
              <a:solidFill>
                <a:schemeClr val="tx1"/>
              </a:solidFill>
            </a:endParaRPr>
          </a:p>
        </p:txBody>
      </p:sp>
      <p:sp>
        <p:nvSpPr>
          <p:cNvPr id="5" name="Do not use"/>
          <p:cNvSpPr txBox="1"/>
          <p:nvPr userDrawn="1"/>
        </p:nvSpPr>
        <p:spPr>
          <a:xfrm>
            <a:off x="430213" y="656823"/>
            <a:ext cx="11356977" cy="2893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4400" b="0" noProof="0" dirty="0">
                <a:solidFill>
                  <a:schemeClr val="bg1"/>
                </a:solidFill>
              </a:rPr>
              <a:t>Hvis du ser andre </a:t>
            </a:r>
            <a:r>
              <a:rPr lang="da-DK" sz="4400" b="1" i="1" noProof="0" dirty="0">
                <a:solidFill>
                  <a:schemeClr val="bg1"/>
                </a:solidFill>
              </a:rPr>
              <a:t>layouts efter dette,</a:t>
            </a:r>
            <a:br>
              <a:rPr lang="da-DK" sz="4400" b="0" i="0" noProof="0" dirty="0">
                <a:solidFill>
                  <a:schemeClr val="bg1"/>
                </a:solidFill>
              </a:rPr>
            </a:br>
            <a:r>
              <a:rPr lang="da-DK" sz="4400" b="0" noProof="0" dirty="0">
                <a:solidFill>
                  <a:schemeClr val="bg1"/>
                </a:solidFill>
              </a:rPr>
              <a:t>brug dem ikke. Disse layouts </a:t>
            </a:r>
            <a:r>
              <a:rPr lang="da-DK" sz="4400" b="1" i="1" u="none" noProof="0" dirty="0">
                <a:solidFill>
                  <a:schemeClr val="bg1"/>
                </a:solidFill>
              </a:rPr>
              <a:t>tilhører ikke </a:t>
            </a:r>
            <a:r>
              <a:rPr lang="da-DK" sz="4400" b="0" i="0" u="none" noProof="0" dirty="0">
                <a:solidFill>
                  <a:schemeClr val="bg1"/>
                </a:solidFill>
              </a:rPr>
              <a:t>vores </a:t>
            </a:r>
            <a:r>
              <a:rPr lang="da-DK" sz="4400" b="0" i="0" u="none" noProof="1">
                <a:solidFill>
                  <a:schemeClr val="bg1"/>
                </a:solidFill>
              </a:rPr>
              <a:t>corporate</a:t>
            </a:r>
            <a:r>
              <a:rPr lang="da-DK" sz="4400" b="0" noProof="0" dirty="0">
                <a:solidFill>
                  <a:schemeClr val="bg1"/>
                </a:solidFill>
              </a:rPr>
              <a:t>skabelon.</a:t>
            </a:r>
            <a:br>
              <a:rPr lang="da-DK" sz="2800" b="0" noProof="0" dirty="0">
                <a:solidFill>
                  <a:schemeClr val="bg1"/>
                </a:solidFill>
              </a:rPr>
            </a:br>
            <a:br>
              <a:rPr lang="da-DK" sz="2800" b="0" noProof="0" dirty="0">
                <a:solidFill>
                  <a:schemeClr val="bg1"/>
                </a:solidFill>
              </a:rPr>
            </a:br>
            <a:endParaRPr lang="da-DK" sz="2800" b="0" noProof="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BEB5E5A-DA85-4D5B-80B9-F94482F55D76}"/>
              </a:ext>
            </a:extLst>
          </p:cNvPr>
          <p:cNvGrpSpPr/>
          <p:nvPr userDrawn="1"/>
        </p:nvGrpSpPr>
        <p:grpSpPr>
          <a:xfrm rot="8100000">
            <a:off x="10404874" y="3325226"/>
            <a:ext cx="1036788" cy="1036788"/>
            <a:chOff x="6096000" y="4963130"/>
            <a:chExt cx="1456719" cy="1456719"/>
          </a:xfrm>
          <a:solidFill>
            <a:schemeClr val="bg1"/>
          </a:solidFill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823227E-A862-4A7F-BC20-0D107430AB2C}"/>
                </a:ext>
              </a:extLst>
            </p:cNvPr>
            <p:cNvSpPr/>
            <p:nvPr userDrawn="1"/>
          </p:nvSpPr>
          <p:spPr>
            <a:xfrm rot="5400000">
              <a:off x="5534135" y="5524995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da-DK" sz="1400" dirty="0" err="1">
                <a:solidFill>
                  <a:schemeClr val="tx1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8501AE6-6504-4184-9443-E89AFACF769D}"/>
                </a:ext>
              </a:extLst>
            </p:cNvPr>
            <p:cNvSpPr/>
            <p:nvPr userDrawn="1"/>
          </p:nvSpPr>
          <p:spPr>
            <a:xfrm rot="10800000">
              <a:off x="6096000" y="4963130"/>
              <a:ext cx="1456719" cy="332990"/>
            </a:xfrm>
            <a:prstGeom prst="rect">
              <a:avLst/>
            </a:prstGeom>
            <a:grpFill/>
            <a:ln w="63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003755"/>
                </a:buClr>
              </a:pPr>
              <a:endParaRPr lang="da-DK" sz="1400" dirty="0" err="1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7CEE09B-6EE1-4BF2-85A3-DE69E91BC4C6}"/>
              </a:ext>
            </a:extLst>
          </p:cNvPr>
          <p:cNvSpPr/>
          <p:nvPr userDrawn="1"/>
        </p:nvSpPr>
        <p:spPr>
          <a:xfrm>
            <a:off x="472536" y="2986685"/>
            <a:ext cx="101523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a-DK" sz="10000" b="1" i="1" noProof="0" dirty="0">
                <a:solidFill>
                  <a:schemeClr val="bg1"/>
                </a:solidFill>
                <a:latin typeface="DR Publik" pitchFamily="2" charset="77"/>
              </a:rPr>
              <a:t>Brug dem ikke </a:t>
            </a:r>
            <a:endParaRPr lang="da-DK" sz="10000" b="1" i="1" noProof="0" dirty="0">
              <a:latin typeface="DR Publik" pitchFamily="2" charset="77"/>
            </a:endParaRPr>
          </a:p>
        </p:txBody>
      </p:sp>
      <p:sp>
        <p:nvSpPr>
          <p:cNvPr id="16" name="Do not use">
            <a:extLst>
              <a:ext uri="{FF2B5EF4-FFF2-40B4-BE49-F238E27FC236}">
                <a16:creationId xmlns:a16="http://schemas.microsoft.com/office/drawing/2014/main" id="{A8FA78FA-4D94-4717-B7C6-6F86378D6B01}"/>
              </a:ext>
            </a:extLst>
          </p:cNvPr>
          <p:cNvSpPr txBox="1"/>
          <p:nvPr userDrawn="1"/>
        </p:nvSpPr>
        <p:spPr>
          <a:xfrm>
            <a:off x="430214" y="5186455"/>
            <a:ext cx="113569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2000" b="0" noProof="0" dirty="0">
                <a:solidFill>
                  <a:schemeClr val="bg1"/>
                </a:solidFill>
              </a:rPr>
              <a:t>Pga. PowerPoints standard Kopier/Indsæt funktionalitet kan ekstra uønskede layouts forekomme.</a:t>
            </a:r>
          </a:p>
          <a:p>
            <a:pPr marL="0" marR="0" indent="0" algn="ctr"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3755"/>
              </a:buClr>
              <a:buSzTx/>
              <a:buFontTx/>
              <a:buNone/>
              <a:tabLst/>
            </a:pPr>
            <a:r>
              <a:rPr lang="da-DK" sz="2000" b="0" noProof="0" dirty="0">
                <a:solidFill>
                  <a:schemeClr val="bg1"/>
                </a:solidFill>
              </a:rPr>
              <a:t>OBS! Layouts efter dette kan indeholde potentiel fortrolig information.</a:t>
            </a:r>
            <a:br>
              <a:rPr lang="da-DK" sz="1800" b="0" noProof="0" dirty="0">
                <a:solidFill>
                  <a:schemeClr val="bg1"/>
                </a:solidFill>
              </a:rPr>
            </a:br>
            <a:endParaRPr lang="da-DK" sz="1800" b="0" noProof="0" dirty="0">
              <a:solidFill>
                <a:schemeClr val="bg1"/>
              </a:solidFill>
            </a:endParaRPr>
          </a:p>
        </p:txBody>
      </p:sp>
      <p:sp>
        <p:nvSpPr>
          <p:cNvPr id="9" name="Date Placeholder 2">
            <a:extLst>
              <a:ext uri="{FF2B5EF4-FFF2-40B4-BE49-F238E27FC236}">
                <a16:creationId xmlns:a16="http://schemas.microsoft.com/office/drawing/2014/main" id="{B12B154D-76F1-409D-A798-AA5203EE7F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fld id="{75B6FEF0-A25B-42BA-A8D4-49683864452C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7D212C3A-1726-4BC5-8AF1-72D08F635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912000"/>
            <a:ext cx="0" cy="0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89D5CFC-5012-4F36-B4E7-CE36F67CD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V="1">
            <a:off x="0" y="6912000"/>
            <a:ext cx="0" cy="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8866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_F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B5EFFF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tx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BE7750-7121-45CB-8B2A-6A68D57E16D4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C2633CBD-576B-8743-AEF7-96FCB9F5CE72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1476D4FC-1395-244E-AB4C-BE745035B0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47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D8F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0BE7750-7121-45CB-8B2A-6A68D57E16D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CF16756B-C852-6947-9FFB-0773ABF5ED43}"/>
              </a:ext>
            </a:extLst>
          </p:cNvPr>
          <p:cNvSpPr>
            <a:spLocks/>
          </p:cNvSpPr>
          <p:nvPr userDrawn="1"/>
        </p:nvSpPr>
        <p:spPr>
          <a:xfrm flipV="1">
            <a:off x="0" y="1599"/>
            <a:ext cx="4835527" cy="775510"/>
          </a:xfrm>
          <a:prstGeom prst="rect">
            <a:avLst/>
          </a:prstGeom>
          <a:solidFill>
            <a:srgbClr val="CB9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6" name="Billede 15" descr="Et billede, der indeholder tekst&#10;&#10;Automatisk genereret beskrivelse">
            <a:extLst>
              <a:ext uri="{FF2B5EF4-FFF2-40B4-BE49-F238E27FC236}">
                <a16:creationId xmlns:a16="http://schemas.microsoft.com/office/drawing/2014/main" id="{3DB4F7CF-EEE4-284F-90E2-6597EC651D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143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501F595-AD42-4D9C-B8C6-112FE3DA6895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FFB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200" y="1371600"/>
            <a:ext cx="9154800" cy="1047600"/>
          </a:xfrm>
        </p:spPr>
        <p:txBody>
          <a:bodyPr/>
          <a:lstStyle>
            <a:lvl1pPr>
              <a:defRPr b="0">
                <a:solidFill>
                  <a:srgbClr val="E50839"/>
                </a:solidFill>
                <a:latin typeface="DR Publik Rounded" pitchFamily="2" charset="77"/>
              </a:defRPr>
            </a:lvl1pPr>
          </a:lstStyle>
          <a:p>
            <a:r>
              <a:rPr lang="da-DK" noProof="0" dirty="0"/>
              <a:t>Klik og tilføj agenda titel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82000" y="2786400"/>
            <a:ext cx="9108000" cy="3342938"/>
          </a:xfrm>
          <a:prstGeom prst="rect">
            <a:avLst/>
          </a:prstGeom>
        </p:spPr>
        <p:txBody>
          <a:bodyPr numCol="2" spcCol="360000"/>
          <a:lstStyle>
            <a:lvl1pPr marL="216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  <a:latin typeface="+mj-lt"/>
              </a:defRPr>
            </a:lvl1pPr>
            <a:lvl2pPr marL="432000" indent="-216000">
              <a:lnSpc>
                <a:spcPts val="28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>
                <a:solidFill>
                  <a:schemeClr val="bg1"/>
                </a:solidFill>
                <a:latin typeface="+mj-lt"/>
              </a:defRPr>
            </a:lvl2pPr>
            <a:lvl3pPr marL="180000" indent="-180000">
              <a:spcBef>
                <a:spcPts val="1000"/>
              </a:spcBef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360000" indent="-18000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>
                <a:solidFill>
                  <a:schemeClr val="bg1"/>
                </a:solidFill>
                <a:latin typeface="+mn-lt"/>
              </a:defRPr>
            </a:lvl4pPr>
            <a:lvl5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5pPr>
            <a:lvl6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6pPr>
            <a:lvl7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7pPr>
            <a:lvl8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8pPr>
            <a:lvl9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9pPr>
          </a:lstStyle>
          <a:p>
            <a:pPr lvl="0"/>
            <a:r>
              <a:rPr lang="da-DK" noProof="0" dirty="0"/>
              <a:t>Klik for at tilføje agendapunkt</a:t>
            </a:r>
          </a:p>
          <a:p>
            <a:pPr lvl="1"/>
            <a:r>
              <a:rPr lang="da-DK" noProof="0" dirty="0"/>
              <a:t>Second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2"/>
            <a:r>
              <a:rPr lang="da-DK" noProof="0" dirty="0"/>
              <a:t>Third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3"/>
            <a:r>
              <a:rPr lang="da-DK" noProof="0" dirty="0" err="1"/>
              <a:t>Fourth</a:t>
            </a:r>
            <a:r>
              <a:rPr lang="da-DK" noProof="0" dirty="0"/>
              <a:t>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4"/>
            <a:r>
              <a:rPr lang="da-DK" noProof="0" dirty="0"/>
              <a:t>Fifth </a:t>
            </a:r>
            <a:r>
              <a:rPr lang="da-DK" noProof="0" dirty="0" err="1"/>
              <a:t>level</a:t>
            </a:r>
            <a:endParaRPr lang="da-DK" noProof="0" dirty="0"/>
          </a:p>
          <a:p>
            <a:pPr lvl="5"/>
            <a:r>
              <a:rPr lang="da-DK" noProof="0" dirty="0"/>
              <a:t>6</a:t>
            </a:r>
          </a:p>
          <a:p>
            <a:pPr lvl="6"/>
            <a:r>
              <a:rPr lang="da-DK" noProof="0" dirty="0"/>
              <a:t>7</a:t>
            </a:r>
          </a:p>
          <a:p>
            <a:pPr lvl="7"/>
            <a:r>
              <a:rPr lang="da-DK" noProof="0" dirty="0"/>
              <a:t>8</a:t>
            </a:r>
          </a:p>
          <a:p>
            <a:pPr lvl="8"/>
            <a:r>
              <a:rPr lang="da-DK" noProof="0" dirty="0"/>
              <a:t>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AC387-3338-4928-A713-EC32EC9855A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0BE7750-7121-45CB-8B2A-6A68D57E16D4}" type="datetime2">
              <a:rPr lang="da-DK" smtClean="0"/>
              <a:pPr/>
              <a:t>28. september 2021</a:t>
            </a:fld>
            <a:endParaRPr lang="da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967C059-9F94-4F60-94D9-102EB74C41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761DE64-9212-47F2-B611-ECA935E285F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D412BBCF-F1D2-6D44-8C2C-F073832D03C1}"/>
              </a:ext>
            </a:extLst>
          </p:cNvPr>
          <p:cNvSpPr>
            <a:spLocks/>
          </p:cNvSpPr>
          <p:nvPr userDrawn="1"/>
        </p:nvSpPr>
        <p:spPr>
          <a:xfrm flipV="1">
            <a:off x="0" y="0"/>
            <a:ext cx="4835527" cy="775510"/>
          </a:xfrm>
          <a:prstGeom prst="rect">
            <a:avLst/>
          </a:prstGeom>
          <a:solidFill>
            <a:srgbClr val="49B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b="1" dirty="0">
                <a:noFill/>
                <a:latin typeface="DR Publik SemiBold" pitchFamily="2" charset="77"/>
              </a:rPr>
              <a:t>  &lt;&lt;</a:t>
            </a:r>
          </a:p>
        </p:txBody>
      </p:sp>
      <p:pic>
        <p:nvPicPr>
          <p:cNvPr id="14" name="Billede 13" descr="Et billede, der indeholder tekst&#10;&#10;Automatisk genereret beskrivelse">
            <a:extLst>
              <a:ext uri="{FF2B5EF4-FFF2-40B4-BE49-F238E27FC236}">
                <a16:creationId xmlns:a16="http://schemas.microsoft.com/office/drawing/2014/main" id="{BDD76EB6-5EA0-2146-BF54-0E3F006C9E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0" y="507437"/>
            <a:ext cx="384820" cy="38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83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754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200" y="1371600"/>
            <a:ext cx="9154800" cy="183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a-DK" dirty="0"/>
              <a:t>Klik for at tilføje titel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254D8D-6FFF-4C3A-BB30-2E0B22D4B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2000" y="3397249"/>
            <a:ext cx="9108000" cy="27320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da-DK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00" y="6536910"/>
            <a:ext cx="25677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24C8C45C-947F-4981-8B3F-4F32E973C901}" type="slidenum">
              <a:rPr lang="da-DK" smtClean="0"/>
              <a:pPr/>
              <a:t>‹nr.›</a:t>
            </a:fld>
            <a:endParaRPr lang="da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397FDF-4480-4092-8EF3-23AF214F48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4664" y="6536910"/>
            <a:ext cx="34560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da-DK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05D85D8-7BD3-4D59-8986-7548A71980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84400" y="6537600"/>
            <a:ext cx="1245600" cy="18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da-DK" sz="9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464F3DA-4F83-41B6-85C4-1C5FD343C6CE}" type="datetime2">
              <a:rPr lang="da-DK" smtClean="0"/>
              <a:t>28. september 2021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099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854" r:id="rId2"/>
    <p:sldLayoutId id="2147483857" r:id="rId3"/>
    <p:sldLayoutId id="2147483856" r:id="rId4"/>
    <p:sldLayoutId id="2147483855" r:id="rId5"/>
    <p:sldLayoutId id="2147483737" r:id="rId6"/>
    <p:sldLayoutId id="2147483859" r:id="rId7"/>
    <p:sldLayoutId id="2147483858" r:id="rId8"/>
    <p:sldLayoutId id="2147483860" r:id="rId9"/>
    <p:sldLayoutId id="2147483764" r:id="rId10"/>
    <p:sldLayoutId id="2147483801" r:id="rId11"/>
    <p:sldLayoutId id="2147483765" r:id="rId12"/>
    <p:sldLayoutId id="2147483861" r:id="rId13"/>
    <p:sldLayoutId id="2147483862" r:id="rId14"/>
    <p:sldLayoutId id="2147483863" r:id="rId15"/>
    <p:sldLayoutId id="2147483864" r:id="rId16"/>
    <p:sldLayoutId id="2147483767" r:id="rId17"/>
    <p:sldLayoutId id="2147483865" r:id="rId18"/>
    <p:sldLayoutId id="2147483866" r:id="rId19"/>
    <p:sldLayoutId id="2147483867" r:id="rId20"/>
    <p:sldLayoutId id="2147483868" r:id="rId21"/>
    <p:sldLayoutId id="2147483776" r:id="rId22"/>
    <p:sldLayoutId id="2147483869" r:id="rId23"/>
    <p:sldLayoutId id="2147483870" r:id="rId24"/>
    <p:sldLayoutId id="2147483871" r:id="rId25"/>
    <p:sldLayoutId id="2147483872" r:id="rId26"/>
    <p:sldLayoutId id="2147483769" r:id="rId27"/>
    <p:sldLayoutId id="2147483873" r:id="rId28"/>
    <p:sldLayoutId id="2147483874" r:id="rId29"/>
    <p:sldLayoutId id="2147483875" r:id="rId30"/>
    <p:sldLayoutId id="2147483876" r:id="rId31"/>
    <p:sldLayoutId id="2147483781" r:id="rId32"/>
    <p:sldLayoutId id="2147483880" r:id="rId33"/>
    <p:sldLayoutId id="2147483878" r:id="rId34"/>
    <p:sldLayoutId id="2147483881" r:id="rId35"/>
    <p:sldLayoutId id="2147483882" r:id="rId36"/>
    <p:sldLayoutId id="2147483732" r:id="rId37"/>
    <p:sldLayoutId id="2147483802" r:id="rId38"/>
    <p:sldLayoutId id="2147483773" r:id="rId39"/>
    <p:sldLayoutId id="2147483883" r:id="rId40"/>
    <p:sldLayoutId id="2147483884" r:id="rId41"/>
    <p:sldLayoutId id="2147483885" r:id="rId42"/>
    <p:sldLayoutId id="2147483886" r:id="rId43"/>
    <p:sldLayoutId id="2147483774" r:id="rId44"/>
    <p:sldLayoutId id="2147483794" r:id="rId45"/>
    <p:sldLayoutId id="2147483795" r:id="rId46"/>
    <p:sldLayoutId id="2147483796" r:id="rId47"/>
    <p:sldLayoutId id="2147483798" r:id="rId48"/>
    <p:sldLayoutId id="2147483797" r:id="rId49"/>
    <p:sldLayoutId id="2147483789" r:id="rId50"/>
    <p:sldLayoutId id="2147483887" r:id="rId51"/>
    <p:sldLayoutId id="2147483888" r:id="rId52"/>
    <p:sldLayoutId id="2147483889" r:id="rId53"/>
    <p:sldLayoutId id="2147483890" r:id="rId54"/>
    <p:sldLayoutId id="2147483731" r:id="rId55"/>
    <p:sldLayoutId id="2147483891" r:id="rId56"/>
    <p:sldLayoutId id="2147483800" r:id="rId57"/>
    <p:sldLayoutId id="2147483892" r:id="rId58"/>
    <p:sldLayoutId id="2147483893" r:id="rId59"/>
    <p:sldLayoutId id="2147483894" r:id="rId60"/>
    <p:sldLayoutId id="2147483895" r:id="rId61"/>
    <p:sldLayoutId id="2147483743" r:id="rId62"/>
    <p:sldLayoutId id="2147483896" r:id="rId63"/>
    <p:sldLayoutId id="2147483744" r:id="rId64"/>
    <p:sldLayoutId id="2147483806" r:id="rId65"/>
    <p:sldLayoutId id="2147483805" r:id="rId66"/>
    <p:sldLayoutId id="2147483753" r:id="rId67"/>
  </p:sldLayoutIdLst>
  <p:hf hdr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6000" b="0" kern="1200">
          <a:solidFill>
            <a:srgbClr val="E50839"/>
          </a:solidFill>
          <a:latin typeface="DR Publik Rounded" pitchFamily="2" charset="77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rgbClr val="460028"/>
          </a:solidFill>
          <a:latin typeface="+mn-lt"/>
          <a:ea typeface="+mn-ea"/>
          <a:cs typeface="+mn-cs"/>
        </a:defRPr>
      </a:lvl3pPr>
      <a:lvl4pPr marL="252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4pPr>
      <a:lvl5pPr marL="504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tabLst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5pPr>
      <a:lvl6pPr marL="756000" indent="-25200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b="1" kern="1200">
          <a:solidFill>
            <a:srgbClr val="460028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83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2800" b="1" kern="1200" baseline="0">
          <a:solidFill>
            <a:srgbClr val="460028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>
          <a:solidFill>
            <a:srgbClr val="460028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​"/>
        <a:defRPr sz="1800" kern="1200" baseline="0">
          <a:solidFill>
            <a:srgbClr val="46002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56" userDrawn="1">
          <p15:clr>
            <a:srgbClr val="F26B43"/>
          </p15:clr>
        </p15:guide>
        <p15:guide id="6" pos="6292" userDrawn="1">
          <p15:clr>
            <a:srgbClr val="F26B43"/>
          </p15:clr>
        </p15:guide>
        <p15:guide id="7" orient="horz" pos="2140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  <p15:guide id="10" orient="horz" pos="864" userDrawn="1">
          <p15:clr>
            <a:srgbClr val="F26B43"/>
          </p15:clr>
        </p15:guide>
        <p15:guide id="13" pos="68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7" Type="http://schemas.openxmlformats.org/officeDocument/2006/relationships/image" Target="../media/image70.em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4" Type="http://schemas.openxmlformats.org/officeDocument/2006/relationships/image" Target="../media/image6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png"/><Relationship Id="rId7" Type="http://schemas.openxmlformats.org/officeDocument/2006/relationships/image" Target="../media/image24.sv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386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Understregning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10</a:t>
            </a:fld>
            <a:endParaRPr lang="da-DK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0F9CE70-C0DE-1F4C-BDB4-7BF656114C5F}"/>
              </a:ext>
            </a:extLst>
          </p:cNvPr>
          <p:cNvSpPr/>
          <p:nvPr/>
        </p:nvSpPr>
        <p:spPr>
          <a:xfrm>
            <a:off x="835199" y="2289600"/>
            <a:ext cx="63340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dirty="0">
                <a:solidFill>
                  <a:srgbClr val="333333"/>
                </a:solidFill>
              </a:rPr>
              <a:t>Linjeafstanden og understregningens højde er ens.</a:t>
            </a:r>
          </a:p>
          <a:p>
            <a:r>
              <a:rPr lang="da-DK" sz="1200" dirty="0">
                <a:solidFill>
                  <a:srgbClr val="333333"/>
                </a:solidFill>
              </a:rPr>
              <a:t>Hvis understregningen er 100 </a:t>
            </a:r>
            <a:r>
              <a:rPr lang="da-DK" sz="1200" dirty="0" err="1">
                <a:solidFill>
                  <a:srgbClr val="333333"/>
                </a:solidFill>
              </a:rPr>
              <a:t>px</a:t>
            </a:r>
            <a:r>
              <a:rPr lang="da-DK" sz="1200" dirty="0">
                <a:solidFill>
                  <a:srgbClr val="333333"/>
                </a:solidFill>
              </a:rPr>
              <a:t> er font størrelsen 95 pt.</a:t>
            </a:r>
          </a:p>
          <a:p>
            <a:r>
              <a:rPr lang="da-DK" sz="1200" dirty="0">
                <a:solidFill>
                  <a:srgbClr val="333333"/>
                </a:solidFill>
              </a:rPr>
              <a:t>Understregningens højre og venstre margin (A) er den samme som bredden på stammen i den valgte font vægt (B). Der skal muligvis tages højde for optiske justeringer.</a:t>
            </a:r>
            <a:endParaRPr lang="da-DK" sz="1200" b="0" i="0" u="none" strike="noStrike" dirty="0">
              <a:solidFill>
                <a:srgbClr val="333333"/>
              </a:solidFill>
              <a:effectLst/>
            </a:endParaRPr>
          </a:p>
        </p:txBody>
      </p:sp>
      <p:pic>
        <p:nvPicPr>
          <p:cNvPr id="8" name="Billede 7" descr="Et billede, der indeholder tekst&#10;&#10;Automatisk genereret beskrivelse">
            <a:extLst>
              <a:ext uri="{FF2B5EF4-FFF2-40B4-BE49-F238E27FC236}">
                <a16:creationId xmlns:a16="http://schemas.microsoft.com/office/drawing/2014/main" id="{186A133B-060E-3F47-B705-B27A4C141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21" y="3466664"/>
            <a:ext cx="6096000" cy="1969062"/>
          </a:xfrm>
          <a:prstGeom prst="rect">
            <a:avLst/>
          </a:prstGeom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4DADCF40-E293-334A-9590-1F29995EBEA9}"/>
              </a:ext>
            </a:extLst>
          </p:cNvPr>
          <p:cNvSpPr/>
          <p:nvPr/>
        </p:nvSpPr>
        <p:spPr>
          <a:xfrm>
            <a:off x="7694578" y="3164018"/>
            <a:ext cx="4017523" cy="972766"/>
          </a:xfrm>
          <a:prstGeom prst="rect">
            <a:avLst/>
          </a:prstGeom>
          <a:solidFill>
            <a:srgbClr val="B5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E51AA33A-2923-0B48-B1D5-989124F6B0EC}"/>
              </a:ext>
            </a:extLst>
          </p:cNvPr>
          <p:cNvSpPr/>
          <p:nvPr/>
        </p:nvSpPr>
        <p:spPr>
          <a:xfrm>
            <a:off x="7694578" y="4263244"/>
            <a:ext cx="4017523" cy="972766"/>
          </a:xfrm>
          <a:prstGeom prst="rect">
            <a:avLst/>
          </a:prstGeom>
          <a:solidFill>
            <a:srgbClr val="E50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2000" noProof="0" dirty="0" err="1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92879AF4-4856-0740-82BA-45D454CC4ADB}"/>
              </a:ext>
            </a:extLst>
          </p:cNvPr>
          <p:cNvSpPr/>
          <p:nvPr/>
        </p:nvSpPr>
        <p:spPr>
          <a:xfrm>
            <a:off x="7598678" y="2391227"/>
            <a:ext cx="4356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dirty="0">
                <a:solidFill>
                  <a:srgbClr val="333333"/>
                </a:solidFill>
              </a:rPr>
              <a:t>Kopier kasserne og indsæt bag teksten i det slide du ønsker understreget. Juster kassen efter størrelsen på teksten, så det følger retningslinjerne for understregninger. 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698315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CE2484-1775-F34E-B9A9-BBB59EF50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Karakterer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0FB5CAB-6281-AC49-AFE1-26EFA32D3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97480C-CCC3-8F41-89FA-6A9FB8159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A917300-49DA-CE44-81E8-306C8347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11</a:t>
            </a:fld>
            <a:endParaRPr lang="da-DK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7B0520D-989E-8D49-A7BB-3FB64CFD5778}"/>
              </a:ext>
            </a:extLst>
          </p:cNvPr>
          <p:cNvSpPr/>
          <p:nvPr/>
        </p:nvSpPr>
        <p:spPr>
          <a:xfrm>
            <a:off x="776860" y="2104178"/>
            <a:ext cx="12167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noProof="0" dirty="0"/>
              <a:t>Kopier karaktererne her og indsæt i dit slide.</a:t>
            </a:r>
          </a:p>
          <a:p>
            <a:r>
              <a:rPr lang="da-DK" sz="1200" noProof="0" dirty="0"/>
              <a:t>Du finder flere karakterudgaver her: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 err="1"/>
              <a:t>Mac:smb</a:t>
            </a:r>
            <a:r>
              <a:rPr lang="da-DK" sz="1200" noProof="0" dirty="0"/>
              <a:t>://</a:t>
            </a:r>
            <a:r>
              <a:rPr lang="da-DK" sz="1200" noProof="0" dirty="0" err="1"/>
              <a:t>net.dr.dk</a:t>
            </a:r>
            <a:r>
              <a:rPr lang="da-DK" sz="1200" noProof="0" dirty="0"/>
              <a:t>/</a:t>
            </a:r>
            <a:r>
              <a:rPr lang="da-DK" sz="1200" noProof="0" dirty="0" err="1"/>
              <a:t>nle</a:t>
            </a:r>
            <a:r>
              <a:rPr lang="da-DK" sz="1200" noProof="0" dirty="0"/>
              <a:t>/950_ISILONX/DR_MASTERDESIGN/DR_DESIGN/</a:t>
            </a:r>
            <a:r>
              <a:rPr lang="da-DK" sz="1200" noProof="0" dirty="0" err="1"/>
              <a:t>DR_Basis</a:t>
            </a:r>
            <a:r>
              <a:rPr lang="da-DK" sz="1200" noProof="0" dirty="0"/>
              <a:t>/DESIGNPAKKER/MINISJANG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200" noProof="0" dirty="0"/>
              <a:t>PC: </a:t>
            </a:r>
            <a:r>
              <a:rPr lang="da-DK" sz="1200" dirty="0"/>
              <a:t>\\</a:t>
            </a:r>
            <a:r>
              <a:rPr lang="da-DK" sz="1200" dirty="0" err="1"/>
              <a:t>net.dr.dk</a:t>
            </a:r>
            <a:r>
              <a:rPr lang="da-DK" sz="1200" dirty="0"/>
              <a:t>\</a:t>
            </a:r>
            <a:r>
              <a:rPr lang="da-DK" sz="1200" dirty="0" err="1"/>
              <a:t>nle</a:t>
            </a:r>
            <a:r>
              <a:rPr lang="da-DK" sz="1200" dirty="0"/>
              <a:t>\950_ISILONX\DR_MASTERDESIGN\DR_DESIGN\</a:t>
            </a:r>
            <a:r>
              <a:rPr lang="da-DK" sz="1200" dirty="0" err="1"/>
              <a:t>DR_Basis</a:t>
            </a:r>
            <a:r>
              <a:rPr lang="da-DK" sz="1200" dirty="0"/>
              <a:t>\DESIGNPAKKER\MINISJANG\KARAKTERER</a:t>
            </a:r>
            <a:endParaRPr lang="da-DK" sz="12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da-DK" sz="1200" dirty="0"/>
          </a:p>
        </p:txBody>
      </p:sp>
      <p:pic>
        <p:nvPicPr>
          <p:cNvPr id="27" name="Billede 26">
            <a:extLst>
              <a:ext uri="{FF2B5EF4-FFF2-40B4-BE49-F238E27FC236}">
                <a16:creationId xmlns:a16="http://schemas.microsoft.com/office/drawing/2014/main" id="{759C0C4B-C5B7-024C-BBC3-5CBC8AA3E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456" y="3455747"/>
            <a:ext cx="693182" cy="905863"/>
          </a:xfrm>
          <a:prstGeom prst="rect">
            <a:avLst/>
          </a:prstGeom>
        </p:spPr>
      </p:pic>
      <p:pic>
        <p:nvPicPr>
          <p:cNvPr id="28" name="Billede 27" descr="Et billede, der indeholder tekst, vektorgrafik, clipart&#10;&#10;Automatisk genereret beskrivelse">
            <a:extLst>
              <a:ext uri="{FF2B5EF4-FFF2-40B4-BE49-F238E27FC236}">
                <a16:creationId xmlns:a16="http://schemas.microsoft.com/office/drawing/2014/main" id="{19A2D55E-83DB-FB4B-8CFC-8CC5DFA12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914" y="3490794"/>
            <a:ext cx="669551" cy="905863"/>
          </a:xfrm>
          <a:prstGeom prst="rect">
            <a:avLst/>
          </a:prstGeom>
        </p:spPr>
      </p:pic>
      <p:pic>
        <p:nvPicPr>
          <p:cNvPr id="29" name="Billede 28">
            <a:extLst>
              <a:ext uri="{FF2B5EF4-FFF2-40B4-BE49-F238E27FC236}">
                <a16:creationId xmlns:a16="http://schemas.microsoft.com/office/drawing/2014/main" id="{E9E7A08C-7C0D-9042-B628-B71DC5C5E7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5237" y="5089172"/>
            <a:ext cx="725862" cy="1041596"/>
          </a:xfrm>
          <a:prstGeom prst="rect">
            <a:avLst/>
          </a:prstGeom>
        </p:spPr>
      </p:pic>
      <p:pic>
        <p:nvPicPr>
          <p:cNvPr id="30" name="Billede 29">
            <a:extLst>
              <a:ext uri="{FF2B5EF4-FFF2-40B4-BE49-F238E27FC236}">
                <a16:creationId xmlns:a16="http://schemas.microsoft.com/office/drawing/2014/main" id="{41567C16-6176-1E42-96D2-AC18F37E1C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016" y="3732227"/>
            <a:ext cx="988572" cy="819215"/>
          </a:xfrm>
          <a:prstGeom prst="rect">
            <a:avLst/>
          </a:prstGeom>
        </p:spPr>
      </p:pic>
      <p:pic>
        <p:nvPicPr>
          <p:cNvPr id="31" name="Billede 30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935D0034-B03F-AA4A-81F9-E4BD935FE3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664" y="4855506"/>
            <a:ext cx="701302" cy="778238"/>
          </a:xfrm>
          <a:prstGeom prst="rect">
            <a:avLst/>
          </a:prstGeom>
        </p:spPr>
      </p:pic>
      <p:pic>
        <p:nvPicPr>
          <p:cNvPr id="32" name="Billede 31" descr="Et billede, der indeholder vektorgrafik&#10;&#10;Automatisk genereret beskrivelse">
            <a:extLst>
              <a:ext uri="{FF2B5EF4-FFF2-40B4-BE49-F238E27FC236}">
                <a16:creationId xmlns:a16="http://schemas.microsoft.com/office/drawing/2014/main" id="{23FDC298-1EC3-3747-9E9A-BCA7E27E58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08" y="5008525"/>
            <a:ext cx="941668" cy="952409"/>
          </a:xfrm>
          <a:prstGeom prst="rect">
            <a:avLst/>
          </a:prstGeom>
        </p:spPr>
      </p:pic>
      <p:pic>
        <p:nvPicPr>
          <p:cNvPr id="33" name="Billede 32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3628B77B-8A38-C048-83C7-B5B8BD7BB0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174" y="4855506"/>
            <a:ext cx="622288" cy="783768"/>
          </a:xfrm>
          <a:prstGeom prst="rect">
            <a:avLst/>
          </a:prstGeom>
        </p:spPr>
      </p:pic>
      <p:pic>
        <p:nvPicPr>
          <p:cNvPr id="34" name="Billede 33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CB2FF87D-98BD-B140-BAE1-50AE77BC00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788" y="3855781"/>
            <a:ext cx="677898" cy="812401"/>
          </a:xfrm>
          <a:prstGeom prst="rect">
            <a:avLst/>
          </a:prstGeom>
        </p:spPr>
      </p:pic>
      <p:pic>
        <p:nvPicPr>
          <p:cNvPr id="35" name="Billede 34">
            <a:extLst>
              <a:ext uri="{FF2B5EF4-FFF2-40B4-BE49-F238E27FC236}">
                <a16:creationId xmlns:a16="http://schemas.microsoft.com/office/drawing/2014/main" id="{8D6BFE8E-D28E-8341-B681-3B74669C17D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70" y="3845998"/>
            <a:ext cx="611937" cy="937436"/>
          </a:xfrm>
          <a:prstGeom prst="rect">
            <a:avLst/>
          </a:prstGeom>
        </p:spPr>
      </p:pic>
      <p:pic>
        <p:nvPicPr>
          <p:cNvPr id="36" name="Billede 35" descr="Et billede, der indeholder sted med hasardspil, værelse&#10;&#10;Automatisk genereret beskrivelse">
            <a:extLst>
              <a:ext uri="{FF2B5EF4-FFF2-40B4-BE49-F238E27FC236}">
                <a16:creationId xmlns:a16="http://schemas.microsoft.com/office/drawing/2014/main" id="{8A16CDAA-21BD-3E42-9195-C784444CCA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644" y="3504717"/>
            <a:ext cx="425361" cy="720752"/>
          </a:xfrm>
          <a:prstGeom prst="rect">
            <a:avLst/>
          </a:prstGeom>
        </p:spPr>
      </p:pic>
      <p:pic>
        <p:nvPicPr>
          <p:cNvPr id="37" name="Billede 36">
            <a:extLst>
              <a:ext uri="{FF2B5EF4-FFF2-40B4-BE49-F238E27FC236}">
                <a16:creationId xmlns:a16="http://schemas.microsoft.com/office/drawing/2014/main" id="{98C8F087-0E2D-D545-B53B-84871E20E6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000" y="5082206"/>
            <a:ext cx="736506" cy="1055527"/>
          </a:xfrm>
          <a:prstGeom prst="rect">
            <a:avLst/>
          </a:prstGeom>
        </p:spPr>
      </p:pic>
      <p:pic>
        <p:nvPicPr>
          <p:cNvPr id="38" name="Billede 37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60A7E348-12FC-7348-B692-DEF3E50CDF2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270" y="4239046"/>
            <a:ext cx="402010" cy="1757692"/>
          </a:xfrm>
          <a:prstGeom prst="rect">
            <a:avLst/>
          </a:prstGeom>
        </p:spPr>
      </p:pic>
      <p:pic>
        <p:nvPicPr>
          <p:cNvPr id="39" name="Billede 38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73E5F18B-A963-854A-8E3A-0346BBAE7C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195" y="5117892"/>
            <a:ext cx="406873" cy="843042"/>
          </a:xfrm>
          <a:prstGeom prst="rect">
            <a:avLst/>
          </a:prstGeom>
        </p:spPr>
      </p:pic>
      <p:pic>
        <p:nvPicPr>
          <p:cNvPr id="40" name="Billede 39" descr="Et billede, der indeholder tekst, vektorgrafik&#10;&#10;Automatisk genereret beskrivelse">
            <a:extLst>
              <a:ext uri="{FF2B5EF4-FFF2-40B4-BE49-F238E27FC236}">
                <a16:creationId xmlns:a16="http://schemas.microsoft.com/office/drawing/2014/main" id="{473E7BB0-3614-F746-9612-1AB0964967D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762" y="3496857"/>
            <a:ext cx="872337" cy="934181"/>
          </a:xfrm>
          <a:prstGeom prst="rect">
            <a:avLst/>
          </a:prstGeom>
        </p:spPr>
      </p:pic>
      <p:pic>
        <p:nvPicPr>
          <p:cNvPr id="41" name="Billede 40">
            <a:extLst>
              <a:ext uri="{FF2B5EF4-FFF2-40B4-BE49-F238E27FC236}">
                <a16:creationId xmlns:a16="http://schemas.microsoft.com/office/drawing/2014/main" id="{65E00AA6-86F3-0F47-BBC0-4BD966E14AE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972" y="3504717"/>
            <a:ext cx="885357" cy="927671"/>
          </a:xfrm>
          <a:prstGeom prst="rect">
            <a:avLst/>
          </a:prstGeom>
        </p:spPr>
      </p:pic>
      <p:pic>
        <p:nvPicPr>
          <p:cNvPr id="42" name="Billede 41" descr="Et billede, der indeholder tekst&#10;&#10;Automatisk genereret beskrivelse">
            <a:extLst>
              <a:ext uri="{FF2B5EF4-FFF2-40B4-BE49-F238E27FC236}">
                <a16:creationId xmlns:a16="http://schemas.microsoft.com/office/drawing/2014/main" id="{80F64F81-842A-0247-BA2B-A8C9D6DBDFB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675" y="5227985"/>
            <a:ext cx="1462794" cy="548066"/>
          </a:xfrm>
          <a:prstGeom prst="rect">
            <a:avLst/>
          </a:prstGeom>
        </p:spPr>
      </p:pic>
      <p:pic>
        <p:nvPicPr>
          <p:cNvPr id="43" name="Billede 42">
            <a:extLst>
              <a:ext uri="{FF2B5EF4-FFF2-40B4-BE49-F238E27FC236}">
                <a16:creationId xmlns:a16="http://schemas.microsoft.com/office/drawing/2014/main" id="{458636F2-0AC7-1B4D-AFB8-DA413EA609A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78" y="4310282"/>
            <a:ext cx="1011219" cy="77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88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CE2484-1775-F34E-B9A9-BBB59EF50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Karakterer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0FB5CAB-6281-AC49-AFE1-26EFA32D3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97480C-CCC3-8F41-89FA-6A9FB8159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A917300-49DA-CE44-81E8-306C8347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12</a:t>
            </a:fld>
            <a:endParaRPr lang="da-DK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57B0520D-989E-8D49-A7BB-3FB64CFD5778}"/>
              </a:ext>
            </a:extLst>
          </p:cNvPr>
          <p:cNvSpPr/>
          <p:nvPr/>
        </p:nvSpPr>
        <p:spPr>
          <a:xfrm>
            <a:off x="776860" y="2104178"/>
            <a:ext cx="12167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noProof="0" dirty="0"/>
              <a:t>Kopier elementerne her og indsæt i dit slide.</a:t>
            </a:r>
          </a:p>
          <a:p>
            <a:r>
              <a:rPr lang="da-DK" sz="1200" dirty="0"/>
              <a:t>Du kan frit skalere efter behov. </a:t>
            </a:r>
            <a:endParaRPr lang="da-DK" sz="1200" noProof="0" dirty="0"/>
          </a:p>
        </p:txBody>
      </p:sp>
      <p:pic>
        <p:nvPicPr>
          <p:cNvPr id="26" name="Billede 25">
            <a:extLst>
              <a:ext uri="{FF2B5EF4-FFF2-40B4-BE49-F238E27FC236}">
                <a16:creationId xmlns:a16="http://schemas.microsoft.com/office/drawing/2014/main" id="{418127AC-0E7F-024B-AA7E-89DCC3E76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682" y="3368713"/>
            <a:ext cx="3488933" cy="2816279"/>
          </a:xfrm>
          <a:prstGeom prst="rect">
            <a:avLst/>
          </a:prstGeom>
        </p:spPr>
      </p:pic>
      <p:pic>
        <p:nvPicPr>
          <p:cNvPr id="28" name="Billede 27" descr="Et billede, der indeholder tekst, plante&#10;&#10;Automatisk genereret beskrivelse">
            <a:extLst>
              <a:ext uri="{FF2B5EF4-FFF2-40B4-BE49-F238E27FC236}">
                <a16:creationId xmlns:a16="http://schemas.microsoft.com/office/drawing/2014/main" id="{C7FD3310-5EB6-7E42-98DA-918D9F513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836" y="1548452"/>
            <a:ext cx="2606925" cy="5309548"/>
          </a:xfrm>
          <a:prstGeom prst="rect">
            <a:avLst/>
          </a:prstGeom>
        </p:spPr>
      </p:pic>
      <p:pic>
        <p:nvPicPr>
          <p:cNvPr id="32" name="Billede 31" descr="Et billede, der indeholder tekst, kniv&#10;&#10;Automatisk genereret beskrivelse">
            <a:extLst>
              <a:ext uri="{FF2B5EF4-FFF2-40B4-BE49-F238E27FC236}">
                <a16:creationId xmlns:a16="http://schemas.microsoft.com/office/drawing/2014/main" id="{5D832E96-9C4F-9B44-B863-BA3CD5E6AE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05" y="804062"/>
            <a:ext cx="2013008" cy="5433549"/>
          </a:xfrm>
          <a:prstGeom prst="rect">
            <a:avLst/>
          </a:prstGeom>
        </p:spPr>
      </p:pic>
      <p:pic>
        <p:nvPicPr>
          <p:cNvPr id="34" name="Billede 33">
            <a:extLst>
              <a:ext uri="{FF2B5EF4-FFF2-40B4-BE49-F238E27FC236}">
                <a16:creationId xmlns:a16="http://schemas.microsoft.com/office/drawing/2014/main" id="{2DDE23B6-5201-E846-88D7-32A3744469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52" y="4757932"/>
            <a:ext cx="3161081" cy="177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66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C0FB5CAB-6281-AC49-AFE1-26EFA32D3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4A75A-5F66-4ABB-9ACC-0495DD8D58BA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5797480C-CCC3-8F41-89FA-6A9FB8159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EA917300-49DA-CE44-81E8-306C8347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13</a:t>
            </a:fld>
            <a:endParaRPr lang="da-DK" dirty="0"/>
          </a:p>
        </p:txBody>
      </p:sp>
      <p:pic>
        <p:nvPicPr>
          <p:cNvPr id="25" name="Billede 24">
            <a:extLst>
              <a:ext uri="{FF2B5EF4-FFF2-40B4-BE49-F238E27FC236}">
                <a16:creationId xmlns:a16="http://schemas.microsoft.com/office/drawing/2014/main" id="{4B290B45-5AD4-C244-90BD-FACE02DC19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59"/>
          <a:stretch/>
        </p:blipFill>
        <p:spPr>
          <a:xfrm>
            <a:off x="607395" y="4522884"/>
            <a:ext cx="4025165" cy="1452256"/>
          </a:xfrm>
          <a:prstGeom prst="rect">
            <a:avLst/>
          </a:prstGeom>
        </p:spPr>
      </p:pic>
      <p:pic>
        <p:nvPicPr>
          <p:cNvPr id="26" name="Billede 25">
            <a:extLst>
              <a:ext uri="{FF2B5EF4-FFF2-40B4-BE49-F238E27FC236}">
                <a16:creationId xmlns:a16="http://schemas.microsoft.com/office/drawing/2014/main" id="{211175B9-4348-4E4A-94FD-70374E2CA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855" y="2650916"/>
            <a:ext cx="1239540" cy="1239540"/>
          </a:xfrm>
          <a:prstGeom prst="rect">
            <a:avLst/>
          </a:prstGeom>
        </p:spPr>
      </p:pic>
      <p:pic>
        <p:nvPicPr>
          <p:cNvPr id="27" name="Billede 26">
            <a:extLst>
              <a:ext uri="{FF2B5EF4-FFF2-40B4-BE49-F238E27FC236}">
                <a16:creationId xmlns:a16="http://schemas.microsoft.com/office/drawing/2014/main" id="{160D52A0-000A-114A-A08F-DCA39ACA8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734" y="2578147"/>
            <a:ext cx="1239540" cy="1187052"/>
          </a:xfrm>
          <a:prstGeom prst="rect">
            <a:avLst/>
          </a:prstGeom>
        </p:spPr>
      </p:pic>
      <p:pic>
        <p:nvPicPr>
          <p:cNvPr id="28" name="Billede 27">
            <a:extLst>
              <a:ext uri="{FF2B5EF4-FFF2-40B4-BE49-F238E27FC236}">
                <a16:creationId xmlns:a16="http://schemas.microsoft.com/office/drawing/2014/main" id="{CE4CAA10-F1E9-A54B-98CD-1C392E5ABB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7734" y="2666974"/>
            <a:ext cx="1239541" cy="1098225"/>
          </a:xfrm>
          <a:prstGeom prst="rect">
            <a:avLst/>
          </a:prstGeom>
        </p:spPr>
      </p:pic>
      <p:pic>
        <p:nvPicPr>
          <p:cNvPr id="29" name="Billede 28">
            <a:extLst>
              <a:ext uri="{FF2B5EF4-FFF2-40B4-BE49-F238E27FC236}">
                <a16:creationId xmlns:a16="http://schemas.microsoft.com/office/drawing/2014/main" id="{76334EC5-3863-4449-A32E-C7CD087139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0794" y="2721573"/>
            <a:ext cx="1239541" cy="1098225"/>
          </a:xfrm>
          <a:prstGeom prst="rect">
            <a:avLst/>
          </a:prstGeom>
        </p:spPr>
      </p:pic>
      <p:pic>
        <p:nvPicPr>
          <p:cNvPr id="30" name="Billede 29">
            <a:extLst>
              <a:ext uri="{FF2B5EF4-FFF2-40B4-BE49-F238E27FC236}">
                <a16:creationId xmlns:a16="http://schemas.microsoft.com/office/drawing/2014/main" id="{E5E09233-D976-E54F-AA79-54DE0AA1F4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801" y="2650916"/>
            <a:ext cx="1239540" cy="1239540"/>
          </a:xfrm>
          <a:prstGeom prst="rect">
            <a:avLst/>
          </a:prstGeom>
        </p:spPr>
      </p:pic>
      <p:sp>
        <p:nvSpPr>
          <p:cNvPr id="31" name="Rektangel 30">
            <a:extLst>
              <a:ext uri="{FF2B5EF4-FFF2-40B4-BE49-F238E27FC236}">
                <a16:creationId xmlns:a16="http://schemas.microsoft.com/office/drawing/2014/main" id="{F6F7AEB2-3AE9-8C47-AA5D-D279AC19E4A4}"/>
              </a:ext>
            </a:extLst>
          </p:cNvPr>
          <p:cNvSpPr/>
          <p:nvPr/>
        </p:nvSpPr>
        <p:spPr>
          <a:xfrm>
            <a:off x="777359" y="2188704"/>
            <a:ext cx="74848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noProof="0" dirty="0"/>
              <a:t>Kopier puttekasserne her og indsæt i dit slide</a:t>
            </a:r>
            <a:r>
              <a:rPr lang="da-DK" sz="1200" dirty="0"/>
              <a:t>. Du kan frit skalere ikonerne efter behov.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904A56C-955B-0145-AA44-5E53BBDB56DD}"/>
              </a:ext>
            </a:extLst>
          </p:cNvPr>
          <p:cNvSpPr txBox="1">
            <a:spLocks/>
          </p:cNvSpPr>
          <p:nvPr/>
        </p:nvSpPr>
        <p:spPr>
          <a:xfrm>
            <a:off x="835200" y="1371600"/>
            <a:ext cx="9154800" cy="6466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6000" b="0" kern="1200">
                <a:solidFill>
                  <a:srgbClr val="E50839"/>
                </a:solidFill>
                <a:latin typeface="DR Publik Rounded" pitchFamily="2" charset="77"/>
                <a:ea typeface="+mj-ea"/>
                <a:cs typeface="+mj-cs"/>
              </a:defRPr>
            </a:lvl1pPr>
          </a:lstStyle>
          <a:p>
            <a:r>
              <a:rPr lang="da-DK" dirty="0"/>
              <a:t>Puttekasse former</a:t>
            </a:r>
          </a:p>
        </p:txBody>
      </p:sp>
    </p:spTree>
    <p:extLst>
      <p:ext uri="{BB962C8B-B14F-4D97-AF65-F5344CB8AC3E}">
        <p14:creationId xmlns:p14="http://schemas.microsoft.com/office/powerpoint/2010/main" val="2122099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215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BEFC60-F9E0-4459-8918-4BD0BD9D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382242-9CEA-492B-83D2-759371D2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E5357D-0155-4C13-969B-2A53C2531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3</a:t>
            </a:fld>
            <a:endParaRPr lang="da-DK" dirty="0"/>
          </a:p>
        </p:txBody>
      </p:sp>
      <p:pic>
        <p:nvPicPr>
          <p:cNvPr id="5" name="KONCERN_AABNER_3SEK">
            <a:hlinkClick r:id="" action="ppaction://media"/>
            <a:extLst>
              <a:ext uri="{FF2B5EF4-FFF2-40B4-BE49-F238E27FC236}">
                <a16:creationId xmlns:a16="http://schemas.microsoft.com/office/drawing/2014/main" id="{3CCF1F95-F517-4CC4-AE73-4663C683F4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175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956C25-F743-467F-A010-BF5ED188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5DDF8-0605-479A-851E-A7368BCA2516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E203DF-16D4-4906-81DC-2710E45B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05B59-D09F-41B5-95A7-56D4970C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4</a:t>
            </a:fld>
            <a:endParaRPr lang="da-DK" dirty="0"/>
          </a:p>
        </p:txBody>
      </p:sp>
      <p:pic>
        <p:nvPicPr>
          <p:cNvPr id="5" name="WIPE_MINISJANG" descr="WIPE_MINISJANG">
            <a:hlinkClick r:id="" action="ppaction://media"/>
            <a:extLst>
              <a:ext uri="{FF2B5EF4-FFF2-40B4-BE49-F238E27FC236}">
                <a16:creationId xmlns:a16="http://schemas.microsoft.com/office/drawing/2014/main" id="{B69A0ED7-2406-EA4B-8B17-0FE4D71E91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556" y="-79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2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A93C1-FBC7-4786-BDDC-BE7805C7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Genbrug disse grafer ved mere end 6 farver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9B6257F-679B-4E14-B837-0EA49D52B9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C22F0A-24EB-4554-9EB2-91C8E9ED54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a-DK" dirty="0"/>
          </a:p>
        </p:txBody>
      </p:sp>
      <p:graphicFrame>
        <p:nvGraphicFramePr>
          <p:cNvPr id="11" name="Chart Placeholder 10">
            <a:extLst>
              <a:ext uri="{FF2B5EF4-FFF2-40B4-BE49-F238E27FC236}">
                <a16:creationId xmlns:a16="http://schemas.microsoft.com/office/drawing/2014/main" id="{809AE27A-B465-40A0-A734-CC3A57569FD7}"/>
              </a:ext>
            </a:extLst>
          </p:cNvPr>
          <p:cNvGraphicFramePr>
            <a:graphicFrameLocks noGrp="1"/>
          </p:cNvGraphicFramePr>
          <p:nvPr>
            <p:ph type="chart" sz="quarter" idx="20"/>
            <p:extLst>
              <p:ext uri="{D42A27DB-BD31-4B8C-83A1-F6EECF244321}">
                <p14:modId xmlns:p14="http://schemas.microsoft.com/office/powerpoint/2010/main" val="3233699170"/>
              </p:ext>
            </p:extLst>
          </p:nvPr>
        </p:nvGraphicFramePr>
        <p:xfrm>
          <a:off x="3431691" y="2782800"/>
          <a:ext cx="3240087" cy="3348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Placeholder 14">
            <a:extLst>
              <a:ext uri="{FF2B5EF4-FFF2-40B4-BE49-F238E27FC236}">
                <a16:creationId xmlns:a16="http://schemas.microsoft.com/office/drawing/2014/main" id="{ED328FD5-6314-40F4-B31E-AE70F3A364B4}"/>
              </a:ext>
            </a:extLst>
          </p:cNvPr>
          <p:cNvGraphicFramePr>
            <a:graphicFrameLocks noGrp="1"/>
          </p:cNvGraphicFramePr>
          <p:nvPr>
            <p:ph type="chart" sz="quarter" idx="21"/>
            <p:extLst>
              <p:ext uri="{D42A27DB-BD31-4B8C-83A1-F6EECF244321}">
                <p14:modId xmlns:p14="http://schemas.microsoft.com/office/powerpoint/2010/main" val="1819594421"/>
              </p:ext>
            </p:extLst>
          </p:nvPr>
        </p:nvGraphicFramePr>
        <p:xfrm>
          <a:off x="8069133" y="2781300"/>
          <a:ext cx="3240087" cy="3448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3828BEA-09B4-4C06-89C1-337B7383851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02F0226B-5948-45EF-BEA0-80DC6010FDB8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DFB0103-C24E-497E-BB45-278C0B16144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D9A2538-8E23-4ACF-9B80-2B45A258578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5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8419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08C4B3-3D3D-426F-9E5D-003E635DA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Genbrug tabel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89FC2FB-5B2E-4C0D-A62F-2BED3B08B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990E-64CE-4F8E-90DF-87C8F5004B8E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A0BF0FC4-5D3C-4245-AC78-75C8E4810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59DFBF4-6654-4433-A485-433C74E9B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6</a:t>
            </a:fld>
            <a:endParaRPr lang="da-DK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240C5332-CA95-440F-8CD8-556E4DBDE1E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82650" y="2782888"/>
          <a:ext cx="10009188" cy="3541671"/>
        </p:xfrm>
        <a:graphic>
          <a:graphicData uri="http://schemas.openxmlformats.org/drawingml/2006/table">
            <a:tbl>
              <a:tblPr firstRow="1">
                <a:tableStyleId>{B301B821-A1FF-4177-AEE7-76D212191A09}</a:tableStyleId>
              </a:tblPr>
              <a:tblGrid>
                <a:gridCol w="1668198">
                  <a:extLst>
                    <a:ext uri="{9D8B030D-6E8A-4147-A177-3AD203B41FA5}">
                      <a16:colId xmlns:a16="http://schemas.microsoft.com/office/drawing/2014/main" val="320477894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2495158139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300787241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1296221150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2521101181"/>
                    </a:ext>
                  </a:extLst>
                </a:gridCol>
                <a:gridCol w="1668198">
                  <a:extLst>
                    <a:ext uri="{9D8B030D-6E8A-4147-A177-3AD203B41FA5}">
                      <a16:colId xmlns:a16="http://schemas.microsoft.com/office/drawing/2014/main" val="3912237382"/>
                    </a:ext>
                  </a:extLst>
                </a:gridCol>
              </a:tblGrid>
              <a:tr h="342719"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1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2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da-DK" sz="1000" dirty="0"/>
                    </a:p>
                    <a:p>
                      <a:r>
                        <a:rPr lang="da-DK" sz="1000" dirty="0"/>
                        <a:t>Overskrift 3</a:t>
                      </a:r>
                    </a:p>
                    <a:p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4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5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Overskrift 6</a:t>
                      </a:r>
                      <a:endParaRPr lang="da-DK" sz="1000" b="1" i="0" dirty="0">
                        <a:solidFill>
                          <a:schemeClr val="tx1"/>
                        </a:solidFill>
                        <a:latin typeface="DR Publik SemiBold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69815962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94007701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05737157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71112676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13336812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>
                          <a:ln>
                            <a:noFill/>
                          </a:ln>
                        </a:rPr>
                        <a:t>Indhold 1</a:t>
                      </a:r>
                      <a:endParaRPr lang="da-DK" sz="1000" b="0" i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54483188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25181288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86325934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78602847"/>
                  </a:ext>
                </a:extLst>
              </a:tr>
              <a:tr h="34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000" dirty="0"/>
                        <a:t>Indhold 1</a:t>
                      </a:r>
                      <a:endParaRPr lang="da-DK" sz="1000" b="0" i="0" dirty="0">
                        <a:solidFill>
                          <a:schemeClr val="tx1"/>
                        </a:solidFill>
                        <a:latin typeface="DR Publik" pitchFamily="2" charset="77"/>
                      </a:endParaRPr>
                    </a:p>
                  </a:txBody>
                  <a:tcPr marL="90000" marT="0" marB="0" anchor="ctr"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21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165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E85B2479-654A-3244-8E67-358E34AD0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13" y="2781300"/>
            <a:ext cx="935182" cy="9351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254A01-4DB2-4A45-AEAF-00D633AEA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985" y="2781300"/>
            <a:ext cx="935182" cy="93518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184B4FC-2DF7-0E45-904A-D8636EE665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2771" y="2781300"/>
            <a:ext cx="935182" cy="93518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2354F4-FC8E-984D-A9C0-9E1E65960C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6800" y="2781300"/>
            <a:ext cx="935182" cy="93518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D64566C-5D64-C14A-ACE2-ABF8E870C7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74713" y="4967598"/>
            <a:ext cx="935182" cy="93518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35471C2-9779-EF4A-8186-5E7EE2567F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713" y="3874449"/>
            <a:ext cx="935182" cy="93518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9E6F92D-CD25-A247-A1B1-D1287C19AF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38742" y="3874449"/>
            <a:ext cx="935182" cy="93518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459200F-E55F-EE41-B00A-6410D6D8E0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2771" y="3874449"/>
            <a:ext cx="935182" cy="93518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5C5063D-3277-7940-A5C1-64EE821068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66800" y="3874449"/>
            <a:ext cx="935182" cy="93518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EDE5772-05F4-5747-AFE6-41F91D24A73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0829" y="3874449"/>
            <a:ext cx="935182" cy="93518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ED55B3D-10C0-6E4D-A69F-6FF9732C9F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94858" y="3874449"/>
            <a:ext cx="935182" cy="93518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6C3B22F-1A21-EA49-B72B-28B15E68463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258887" y="3874449"/>
            <a:ext cx="935182" cy="93518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1D2B7B8-8CA3-874D-87B6-A71B1EEB97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94858" y="2781300"/>
            <a:ext cx="935182" cy="93518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69D0A36-FC25-0F4D-9F82-91EEF35FB1B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38742" y="4967598"/>
            <a:ext cx="935182" cy="93518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41478EA3-E9C8-214A-9FE8-312623226F8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30829" y="2781300"/>
            <a:ext cx="935182" cy="93518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Mediebrandlogoer</a:t>
            </a:r>
            <a:br>
              <a:rPr lang="en-GB" dirty="0"/>
            </a:br>
            <a:endParaRPr 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7</a:t>
            </a:fld>
            <a:endParaRPr lang="da-DK" dirty="0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7A731ACE-B6E1-224D-A571-62F3C671DF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771" y="4976170"/>
            <a:ext cx="935182" cy="935182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5EE7EAC1-4120-8B41-B9FF-92519A3F75E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887" y="2781298"/>
            <a:ext cx="935183" cy="935183"/>
          </a:xfrm>
          <a:prstGeom prst="rect">
            <a:avLst/>
          </a:prstGeom>
        </p:spPr>
      </p:pic>
      <p:pic>
        <p:nvPicPr>
          <p:cNvPr id="27" name="Picture 20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C6F0ED-9271-EA4B-994C-5B445AB261C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66800" y="4976170"/>
            <a:ext cx="1597020" cy="47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006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8</a:t>
            </a:fld>
            <a:endParaRPr lang="da-DK" dirty="0"/>
          </a:p>
        </p:txBody>
      </p:sp>
      <p:pic>
        <p:nvPicPr>
          <p:cNvPr id="31" name="Billede 30">
            <a:extLst>
              <a:ext uri="{FF2B5EF4-FFF2-40B4-BE49-F238E27FC236}">
                <a16:creationId xmlns:a16="http://schemas.microsoft.com/office/drawing/2014/main" id="{35765DF5-264D-B14E-9461-3948F024B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00" y="2956478"/>
            <a:ext cx="1387846" cy="1387846"/>
          </a:xfrm>
          <a:prstGeom prst="rect">
            <a:avLst/>
          </a:prstGeom>
        </p:spPr>
      </p:pic>
      <p:pic>
        <p:nvPicPr>
          <p:cNvPr id="33" name="Billede 32">
            <a:extLst>
              <a:ext uri="{FF2B5EF4-FFF2-40B4-BE49-F238E27FC236}">
                <a16:creationId xmlns:a16="http://schemas.microsoft.com/office/drawing/2014/main" id="{955FF81F-E007-7643-BE58-C6882E737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664" y="2955192"/>
            <a:ext cx="1387846" cy="1389132"/>
          </a:xfrm>
          <a:prstGeom prst="rect">
            <a:avLst/>
          </a:prstGeom>
        </p:spPr>
      </p:pic>
      <p:pic>
        <p:nvPicPr>
          <p:cNvPr id="35" name="Billede 34">
            <a:extLst>
              <a:ext uri="{FF2B5EF4-FFF2-40B4-BE49-F238E27FC236}">
                <a16:creationId xmlns:a16="http://schemas.microsoft.com/office/drawing/2014/main" id="{8346C7AB-A028-5B4F-A582-D1C7252FA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442" y="2955192"/>
            <a:ext cx="1389132" cy="1389132"/>
          </a:xfrm>
          <a:prstGeom prst="rect">
            <a:avLst/>
          </a:prstGeom>
        </p:spPr>
      </p:pic>
      <p:sp>
        <p:nvSpPr>
          <p:cNvPr id="37" name="Rektangel 36">
            <a:extLst>
              <a:ext uri="{FF2B5EF4-FFF2-40B4-BE49-F238E27FC236}">
                <a16:creationId xmlns:a16="http://schemas.microsoft.com/office/drawing/2014/main" id="{90964509-B4CD-F64D-963A-DFFE94538EA3}"/>
              </a:ext>
            </a:extLst>
          </p:cNvPr>
          <p:cNvSpPr/>
          <p:nvPr/>
        </p:nvSpPr>
        <p:spPr>
          <a:xfrm>
            <a:off x="741010" y="2089794"/>
            <a:ext cx="56557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noProof="0" dirty="0"/>
              <a:t>Kopier </a:t>
            </a:r>
            <a:r>
              <a:rPr lang="da-DK" sz="1200" noProof="0" dirty="0" err="1"/>
              <a:t>app</a:t>
            </a:r>
            <a:r>
              <a:rPr lang="da-DK" sz="1200" dirty="0"/>
              <a:t>-</a:t>
            </a:r>
            <a:r>
              <a:rPr lang="da-DK" sz="1200" noProof="0" dirty="0"/>
              <a:t>ikoner og indsæt i dit slide. Du kan frit skalere ikonerne efter behov. </a:t>
            </a:r>
            <a:endParaRPr lang="da-DK" sz="1200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B5B90043-E3C7-6341-8A9C-C79D3FA9AB29}"/>
              </a:ext>
            </a:extLst>
          </p:cNvPr>
          <p:cNvSpPr txBox="1">
            <a:spLocks/>
          </p:cNvSpPr>
          <p:nvPr/>
        </p:nvSpPr>
        <p:spPr>
          <a:xfrm>
            <a:off x="835200" y="1371600"/>
            <a:ext cx="9154800" cy="6466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sz="6000" b="0" kern="1200">
                <a:solidFill>
                  <a:srgbClr val="E50839"/>
                </a:solidFill>
                <a:latin typeface="DR Publik Rounded" pitchFamily="2" charset="77"/>
                <a:ea typeface="+mj-ea"/>
                <a:cs typeface="+mj-cs"/>
              </a:defRPr>
            </a:lvl1pPr>
          </a:lstStyle>
          <a:p>
            <a:r>
              <a:rPr lang="da-DK" dirty="0"/>
              <a:t>APP</a:t>
            </a:r>
          </a:p>
        </p:txBody>
      </p:sp>
    </p:spTree>
    <p:extLst>
      <p:ext uri="{BB962C8B-B14F-4D97-AF65-F5344CB8AC3E}">
        <p14:creationId xmlns:p14="http://schemas.microsoft.com/office/powerpoint/2010/main" val="704491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C0CB99-A171-4898-B9DE-C11EFC9A7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Bakker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755716F-66E8-4AB4-8999-70157330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1280-9B0F-4903-9C0B-D86EB14826D5}" type="datetime2">
              <a:rPr lang="da-DK" smtClean="0"/>
              <a:t>28. september 2021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48DB014-5C2F-4CCD-A35B-D2F133DE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8246ADEB-6826-4BA2-B4B0-5D9EAB9B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da-DK" smtClean="0"/>
              <a:pPr/>
              <a:t>9</a:t>
            </a:fld>
            <a:endParaRPr lang="da-DK" dirty="0"/>
          </a:p>
        </p:txBody>
      </p:sp>
      <p:pic>
        <p:nvPicPr>
          <p:cNvPr id="29" name="Billede 28">
            <a:extLst>
              <a:ext uri="{FF2B5EF4-FFF2-40B4-BE49-F238E27FC236}">
                <a16:creationId xmlns:a16="http://schemas.microsoft.com/office/drawing/2014/main" id="{D396CEB3-1DE7-CF42-B07C-E862C9FC8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458" y="2854088"/>
            <a:ext cx="12212458" cy="3468172"/>
          </a:xfrm>
          <a:prstGeom prst="rect">
            <a:avLst/>
          </a:prstGeom>
        </p:spPr>
      </p:pic>
      <p:pic>
        <p:nvPicPr>
          <p:cNvPr id="31" name="Billede 30">
            <a:extLst>
              <a:ext uri="{FF2B5EF4-FFF2-40B4-BE49-F238E27FC236}">
                <a16:creationId xmlns:a16="http://schemas.microsoft.com/office/drawing/2014/main" id="{5EDFF86C-24A8-3943-BC42-B5E1100BA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463" y="1062418"/>
            <a:ext cx="12212463" cy="3468172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065DF93B-A3D3-CE41-9FE3-41D5793055A1}"/>
              </a:ext>
            </a:extLst>
          </p:cNvPr>
          <p:cNvSpPr/>
          <p:nvPr/>
        </p:nvSpPr>
        <p:spPr>
          <a:xfrm>
            <a:off x="796014" y="2102856"/>
            <a:ext cx="275908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200" noProof="0" dirty="0"/>
              <a:t>Kopier bakkerne og indsæt i dit slide.</a:t>
            </a:r>
            <a:endParaRPr lang="da-DK" sz="1200" dirty="0"/>
          </a:p>
        </p:txBody>
      </p:sp>
    </p:spTree>
    <p:extLst>
      <p:ext uri="{BB962C8B-B14F-4D97-AF65-F5344CB8AC3E}">
        <p14:creationId xmlns:p14="http://schemas.microsoft.com/office/powerpoint/2010/main" val="3538495431"/>
      </p:ext>
    </p:extLst>
  </p:cSld>
  <p:clrMapOvr>
    <a:masterClrMapping/>
  </p:clrMapOvr>
</p:sld>
</file>

<file path=ppt/theme/theme1.xml><?xml version="1.0" encoding="utf-8"?>
<a:theme xmlns:a="http://schemas.openxmlformats.org/drawingml/2006/main" name="DR PowerPoint Skabelon">
  <a:themeElements>
    <a:clrScheme name="DR 2020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001E"/>
      </a:accent1>
      <a:accent2>
        <a:srgbClr val="F0D0FD"/>
      </a:accent2>
      <a:accent3>
        <a:srgbClr val="0028C8"/>
      </a:accent3>
      <a:accent4>
        <a:srgbClr val="96CDD7"/>
      </a:accent4>
      <a:accent5>
        <a:srgbClr val="B98C50"/>
      </a:accent5>
      <a:accent6>
        <a:srgbClr val="FFE150"/>
      </a:accent6>
      <a:hlink>
        <a:srgbClr val="000000"/>
      </a:hlink>
      <a:folHlink>
        <a:srgbClr val="000000"/>
      </a:folHlink>
    </a:clrScheme>
    <a:fontScheme name="DR 2020">
      <a:majorFont>
        <a:latin typeface="DR Publik SemiBold"/>
        <a:ea typeface=""/>
        <a:cs typeface=""/>
      </a:majorFont>
      <a:minorFont>
        <a:latin typeface="DR Publ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/>
        </a:defPPr>
      </a:lstStyle>
    </a:txDef>
  </a:objectDefaults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DR PowerPoint Skabelon udvidet farver.potx" id="{917BB169-D0F4-485A-B254-3C4455428280}" vid="{F4BAC78C-318A-4259-B844-2209CC6ABA24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kabelondesig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olor has no name">
      <a:srgbClr val="9B0000"/>
    </a:custClr>
    <a:custClr name="Color has no name">
      <a:srgbClr val="D2F0DC"/>
    </a:custClr>
    <a:custClr name="Color has no name">
      <a:srgbClr val="FF7D87"/>
    </a:custClr>
    <a:custClr name="Color has no name">
      <a:srgbClr val="5FDCAF"/>
    </a:custClr>
    <a:custClr name="Color has no name">
      <a:srgbClr val="55195A"/>
    </a:custClr>
    <a:custClr name="Color has no name">
      <a:srgbClr val="EBD2FA"/>
    </a:custClr>
    <a:custClr name="Color has no name">
      <a:srgbClr val="0028C8"/>
    </a:custClr>
    <a:custClr name="Color has no name">
      <a:srgbClr val="DCAA00"/>
    </a:custClr>
    <a:custClr name="Color has no name">
      <a:srgbClr val="EBAAC8"/>
    </a:custClr>
    <a:custClr name="Color has no name">
      <a:srgbClr val="B98C50"/>
    </a:custClr>
    <a:custClr name="Color has no name">
      <a:srgbClr val="FAE6D2"/>
    </a:custClr>
    <a:custClr name="Color has no name">
      <a:srgbClr val="695519"/>
    </a:custClr>
    <a:custClr name="Color has no name">
      <a:srgbClr val="FFE150"/>
    </a:custClr>
    <a:custClr name="Color has no name">
      <a:srgbClr val="FFD2EB"/>
    </a:custClr>
    <a:custClr name="Color has no name">
      <a:srgbClr val="0F462D"/>
    </a:custClr>
    <a:custClr name="Color has no name">
      <a:srgbClr val="918200"/>
    </a:custClr>
    <a:custClr name="Color has no name">
      <a:srgbClr val="C37DFF"/>
    </a:custClr>
    <a:custClr name="Color has no name">
      <a:srgbClr val="0032DC"/>
    </a:custClr>
    <a:custClr name="Color has no name">
      <a:srgbClr val="0096FF"/>
    </a:custClr>
    <a:custClr name="Color has no name">
      <a:srgbClr val="FFFF5A"/>
    </a:custClr>
    <a:custClr name="Color has no name">
      <a:srgbClr val="0A559B"/>
    </a:custClr>
    <a:custClr name="Color has no name">
      <a:srgbClr val="F5F0EB"/>
    </a:custClr>
    <a:custClr name="Color has no name">
      <a:srgbClr val="322337"/>
    </a:custClr>
    <a:custClr name="Color has no name">
      <a:srgbClr val="87C8A0"/>
    </a:custClr>
    <a:custClr name="Color has no name">
      <a:srgbClr val="6E5A14"/>
    </a:custClr>
    <a:custClr name="Color has no name">
      <a:srgbClr val="C3AFD2"/>
    </a:custClr>
    <a:custClr name="Color has no name">
      <a:srgbClr val="870569"/>
    </a:custClr>
    <a:custClr name="Color has no name">
      <a:srgbClr val="00003C"/>
    </a:custClr>
    <a:custClr name="Color has no name">
      <a:srgbClr val="D7FF5A"/>
    </a:custClr>
    <a:custClr name="Color has no name">
      <a:srgbClr val="7373FA"/>
    </a:custClr>
    <a:custClr name="Color has no name">
      <a:srgbClr val="F5D237"/>
    </a:custClr>
    <a:custClr name="Color has no name">
      <a:srgbClr val="282850"/>
    </a:custClr>
    <a:custClr name="Color has no name">
      <a:srgbClr val="C35555"/>
    </a:custClr>
    <a:custClr name="Color has no name">
      <a:srgbClr val="96CDD7"/>
    </a:custClr>
    <a:custClr name="Color has no name">
      <a:srgbClr val="285050"/>
    </a:custClr>
    <a:custClr name="Color has no name">
      <a:srgbClr val="A59BD2"/>
    </a:custClr>
    <a:custClr name="Color has no name">
      <a:srgbClr val="8CC8B4"/>
    </a:custClr>
    <a:custClr name="Color has no name">
      <a:srgbClr val="F5C35A"/>
    </a:custClr>
    <a:custClr name="Color has no name">
      <a:srgbClr val="E6695A"/>
    </a:custClr>
    <a:custClr name="Color has no name">
      <a:srgbClr val="004B64"/>
    </a:custClr>
    <a:custClr name="Color has no name">
      <a:srgbClr val="C3E6DC"/>
    </a:custClr>
    <a:custClr name="Color has no name">
      <a:srgbClr val="2D282D"/>
    </a:custClr>
    <a:custClr name="Color has no name">
      <a:srgbClr val="876941"/>
    </a:custClr>
    <a:custClr name="Color has no name">
      <a:srgbClr val="14373C"/>
    </a:custClr>
    <a:custClr name="Color has no name">
      <a:srgbClr val="FFFF00"/>
    </a:custClr>
    <a:custClr name="Color has no name">
      <a:srgbClr val="000032"/>
    </a:custClr>
    <a:custClr name="Color has no name">
      <a:srgbClr val="FFFFBE"/>
    </a:custClr>
    <a:custClr name="Color has no name">
      <a:srgbClr val="00194B"/>
    </a:custClr>
    <a:custClr name="Color has no name">
      <a:srgbClr val="460028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 PowerPoint Skabelon</Template>
  <TotalTime>3132</TotalTime>
  <Words>378</Words>
  <Application>Microsoft Macintosh PowerPoint</Application>
  <PresentationFormat>Widescreen</PresentationFormat>
  <Paragraphs>108</Paragraphs>
  <Slides>13</Slides>
  <Notes>1</Notes>
  <HiddenSlides>2</HiddenSlides>
  <MMClips>2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13</vt:i4>
      </vt:variant>
    </vt:vector>
  </HeadingPairs>
  <TitlesOfParts>
    <vt:vector size="19" baseType="lpstr">
      <vt:lpstr>DR Publik Rounded</vt:lpstr>
      <vt:lpstr>Calibri</vt:lpstr>
      <vt:lpstr>Arial</vt:lpstr>
      <vt:lpstr>DR Publik</vt:lpstr>
      <vt:lpstr>DR Publik SemiBold</vt:lpstr>
      <vt:lpstr>DR PowerPoint Skabelon</vt:lpstr>
      <vt:lpstr>PowerPoint-præsentation</vt:lpstr>
      <vt:lpstr>PowerPoint-præsentation</vt:lpstr>
      <vt:lpstr>PowerPoint-præsentation</vt:lpstr>
      <vt:lpstr>PowerPoint-præsentation</vt:lpstr>
      <vt:lpstr>Genbrug disse grafer ved mere end 6 farver</vt:lpstr>
      <vt:lpstr>Genbrug tabel</vt:lpstr>
      <vt:lpstr>Mediebrandlogoer </vt:lpstr>
      <vt:lpstr>PowerPoint-præsentation</vt:lpstr>
      <vt:lpstr>Bakker</vt:lpstr>
      <vt:lpstr>Understregning</vt:lpstr>
      <vt:lpstr>Karakterer</vt:lpstr>
      <vt:lpstr>Karakterer</vt:lpstr>
      <vt:lpstr>PowerPoint-præsentation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Sine Asmussen     Design &amp; Visuel Brandidentitet</dc:creator>
  <cp:lastModifiedBy>Sine Asmussen     Design &amp; Visuel Brandidentitet</cp:lastModifiedBy>
  <cp:revision>16</cp:revision>
  <dcterms:created xsi:type="dcterms:W3CDTF">2021-06-23T08:13:30Z</dcterms:created>
  <dcterms:modified xsi:type="dcterms:W3CDTF">2021-09-28T12:46:17Z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 by">
    <vt:lpwstr>www.skabelondesign.dk</vt:lpwstr>
  </property>
</Properties>
</file>